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0"/>
  </p:notesMasterIdLst>
  <p:handoutMasterIdLst>
    <p:handoutMasterId r:id="rId71"/>
  </p:handoutMasterIdLst>
  <p:sldIdLst>
    <p:sldId id="256" r:id="rId2"/>
    <p:sldId id="257" r:id="rId3"/>
    <p:sldId id="258" r:id="rId4"/>
    <p:sldId id="313" r:id="rId5"/>
    <p:sldId id="265" r:id="rId6"/>
    <p:sldId id="314" r:id="rId7"/>
    <p:sldId id="329" r:id="rId8"/>
    <p:sldId id="317" r:id="rId9"/>
    <p:sldId id="330" r:id="rId10"/>
    <p:sldId id="332" r:id="rId11"/>
    <p:sldId id="312" r:id="rId12"/>
    <p:sldId id="335" r:id="rId13"/>
    <p:sldId id="302" r:id="rId14"/>
    <p:sldId id="298" r:id="rId15"/>
    <p:sldId id="301" r:id="rId16"/>
    <p:sldId id="337" r:id="rId17"/>
    <p:sldId id="305" r:id="rId18"/>
    <p:sldId id="309" r:id="rId19"/>
    <p:sldId id="307" r:id="rId20"/>
    <p:sldId id="295" r:id="rId21"/>
    <p:sldId id="311" r:id="rId22"/>
    <p:sldId id="292" r:id="rId23"/>
    <p:sldId id="290" r:id="rId24"/>
    <p:sldId id="297" r:id="rId25"/>
    <p:sldId id="341" r:id="rId26"/>
    <p:sldId id="339" r:id="rId27"/>
    <p:sldId id="338" r:id="rId28"/>
    <p:sldId id="340" r:id="rId29"/>
    <p:sldId id="343" r:id="rId30"/>
    <p:sldId id="342" r:id="rId31"/>
    <p:sldId id="310" r:id="rId32"/>
    <p:sldId id="316" r:id="rId33"/>
    <p:sldId id="319" r:id="rId34"/>
    <p:sldId id="333" r:id="rId35"/>
    <p:sldId id="334" r:id="rId36"/>
    <p:sldId id="336" r:id="rId37"/>
    <p:sldId id="271" r:id="rId38"/>
    <p:sldId id="286" r:id="rId39"/>
    <p:sldId id="289" r:id="rId40"/>
    <p:sldId id="315" r:id="rId41"/>
    <p:sldId id="322" r:id="rId42"/>
    <p:sldId id="323" r:id="rId43"/>
    <p:sldId id="324" r:id="rId44"/>
    <p:sldId id="325" r:id="rId45"/>
    <p:sldId id="326" r:id="rId46"/>
    <p:sldId id="275" r:id="rId47"/>
    <p:sldId id="276" r:id="rId48"/>
    <p:sldId id="278" r:id="rId49"/>
    <p:sldId id="277" r:id="rId50"/>
    <p:sldId id="318" r:id="rId51"/>
    <p:sldId id="259" r:id="rId52"/>
    <p:sldId id="261" r:id="rId53"/>
    <p:sldId id="279" r:id="rId54"/>
    <p:sldId id="262" r:id="rId55"/>
    <p:sldId id="263" r:id="rId56"/>
    <p:sldId id="280" r:id="rId57"/>
    <p:sldId id="327" r:id="rId58"/>
    <p:sldId id="270" r:id="rId59"/>
    <p:sldId id="266" r:id="rId60"/>
    <p:sldId id="267" r:id="rId61"/>
    <p:sldId id="269" r:id="rId62"/>
    <p:sldId id="321" r:id="rId63"/>
    <p:sldId id="308" r:id="rId64"/>
    <p:sldId id="274" r:id="rId65"/>
    <p:sldId id="328" r:id="rId66"/>
    <p:sldId id="320" r:id="rId67"/>
    <p:sldId id="285" r:id="rId68"/>
    <p:sldId id="291" r:id="rId69"/>
  </p:sldIdLst>
  <p:sldSz cx="9144000" cy="5143500" type="screen16x9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521415D9-36F7-43E2-AB2F-B90AF26B5E84}">
      <p14:sectionLst xmlns:p14="http://schemas.microsoft.com/office/powerpoint/2010/main">
        <p14:section name="Standardabschnitt" id="{F92B0AA8-D501-44AC-ADAB-A96333202E72}">
          <p14:sldIdLst>
            <p14:sldId id="256"/>
            <p14:sldId id="257"/>
            <p14:sldId id="258"/>
            <p14:sldId id="313"/>
            <p14:sldId id="265"/>
            <p14:sldId id="314"/>
            <p14:sldId id="329"/>
            <p14:sldId id="317"/>
            <p14:sldId id="330"/>
            <p14:sldId id="332"/>
            <p14:sldId id="312"/>
            <p14:sldId id="335"/>
            <p14:sldId id="302"/>
            <p14:sldId id="298"/>
            <p14:sldId id="301"/>
            <p14:sldId id="337"/>
            <p14:sldId id="305"/>
            <p14:sldId id="309"/>
            <p14:sldId id="307"/>
            <p14:sldId id="295"/>
            <p14:sldId id="311"/>
            <p14:sldId id="292"/>
            <p14:sldId id="290"/>
            <p14:sldId id="297"/>
            <p14:sldId id="341"/>
            <p14:sldId id="339"/>
            <p14:sldId id="338"/>
            <p14:sldId id="340"/>
            <p14:sldId id="343"/>
            <p14:sldId id="342"/>
            <p14:sldId id="310"/>
            <p14:sldId id="316"/>
            <p14:sldId id="319"/>
            <p14:sldId id="333"/>
            <p14:sldId id="334"/>
            <p14:sldId id="336"/>
            <p14:sldId id="271"/>
            <p14:sldId id="286"/>
            <p14:sldId id="289"/>
            <p14:sldId id="315"/>
            <p14:sldId id="322"/>
            <p14:sldId id="323"/>
            <p14:sldId id="324"/>
            <p14:sldId id="325"/>
            <p14:sldId id="326"/>
          </p14:sldIdLst>
        </p14:section>
        <p14:section name="Müll" id="{E4637134-212E-4085-A811-A85151EEA1D0}">
          <p14:sldIdLst>
            <p14:sldId id="275"/>
            <p14:sldId id="276"/>
            <p14:sldId id="278"/>
            <p14:sldId id="277"/>
            <p14:sldId id="318"/>
            <p14:sldId id="259"/>
            <p14:sldId id="261"/>
            <p14:sldId id="279"/>
            <p14:sldId id="262"/>
            <p14:sldId id="263"/>
            <p14:sldId id="280"/>
            <p14:sldId id="327"/>
            <p14:sldId id="270"/>
            <p14:sldId id="266"/>
            <p14:sldId id="267"/>
            <p14:sldId id="269"/>
            <p14:sldId id="321"/>
            <p14:sldId id="308"/>
            <p14:sldId id="274"/>
            <p14:sldId id="328"/>
            <p14:sldId id="320"/>
            <p14:sldId id="285"/>
            <p14:sldId id="29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C23550A2-436D-3A6F-5C86-50473462B612}" name="Clemens Schlegel" initials="CS" userId="7a1d57791089cd9e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C1C26"/>
    <a:srgbClr val="000000"/>
    <a:srgbClr val="D96161"/>
    <a:srgbClr val="D13F3F"/>
    <a:srgbClr val="B90F22"/>
    <a:srgbClr val="CDCDDA"/>
    <a:srgbClr val="E48C8C"/>
    <a:srgbClr val="E79999"/>
    <a:srgbClr val="FF0101"/>
    <a:srgbClr val="F2A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6C3879-0E1C-4E2F-8B4C-23560EA6BF84}" v="734" dt="2022-02-07T09:50:27.383"/>
    <p1510:client id="{AB57133B-91EA-47CA-978F-FD8D2E3E54BF}" v="8" dt="2022-02-07T01:15:00.247"/>
    <p1510:client id="{B7C7550C-0D42-49A5-88CD-1467CCE4E585}" v="209" dt="2022-02-06T10:07:14.887"/>
    <p1510:client id="{FD87E4AB-F21C-4B3C-AC61-C83F00C336BC}" v="24" dt="2022-02-06T11:41:10.7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654" y="30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microsoft.com/office/2016/11/relationships/changesInfo" Target="changesInfos/changesInfo1.xml"/><Relationship Id="rId7" Type="http://schemas.openxmlformats.org/officeDocument/2006/relationships/slide" Target="slides/slide6.xml"/><Relationship Id="rId71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78" Type="http://schemas.microsoft.com/office/2018/10/relationships/authors" Target="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stbenutzer" providerId="Windows Live" clId="Web-{B7C7550C-0D42-49A5-88CD-1467CCE4E585}"/>
    <pc:docChg chg="modSld">
      <pc:chgData name="Gastbenutzer" userId="" providerId="Windows Live" clId="Web-{B7C7550C-0D42-49A5-88CD-1467CCE4E585}" dt="2022-02-06T10:07:14.887" v="201" actId="1076"/>
      <pc:docMkLst>
        <pc:docMk/>
      </pc:docMkLst>
      <pc:sldChg chg="addSp delSp modSp">
        <pc:chgData name="Gastbenutzer" userId="" providerId="Windows Live" clId="Web-{B7C7550C-0D42-49A5-88CD-1467CCE4E585}" dt="2022-02-06T09:56:42.844" v="60"/>
        <pc:sldMkLst>
          <pc:docMk/>
          <pc:sldMk cId="3510179158" sldId="314"/>
        </pc:sldMkLst>
        <pc:spChg chg="add del mod">
          <ac:chgData name="Gastbenutzer" userId="" providerId="Windows Live" clId="Web-{B7C7550C-0D42-49A5-88CD-1467CCE4E585}" dt="2022-02-06T09:56:42.844" v="60"/>
          <ac:spMkLst>
            <pc:docMk/>
            <pc:sldMk cId="3510179158" sldId="314"/>
            <ac:spMk id="4" creationId="{933F6E31-6086-4078-9A4E-196E708C9DA0}"/>
          </ac:spMkLst>
        </pc:spChg>
      </pc:sldChg>
      <pc:sldChg chg="addSp modSp">
        <pc:chgData name="Gastbenutzer" userId="" providerId="Windows Live" clId="Web-{B7C7550C-0D42-49A5-88CD-1467CCE4E585}" dt="2022-02-06T09:54:51.951" v="45" actId="1076"/>
        <pc:sldMkLst>
          <pc:docMk/>
          <pc:sldMk cId="1961489065" sldId="329"/>
        </pc:sldMkLst>
        <pc:spChg chg="add mod">
          <ac:chgData name="Gastbenutzer" userId="" providerId="Windows Live" clId="Web-{B7C7550C-0D42-49A5-88CD-1467CCE4E585}" dt="2022-02-06T09:54:51.951" v="45" actId="1076"/>
          <ac:spMkLst>
            <pc:docMk/>
            <pc:sldMk cId="1961489065" sldId="329"/>
            <ac:spMk id="37" creationId="{F809E1F6-1022-4DBD-B4A7-B202D83F5AC7}"/>
          </ac:spMkLst>
        </pc:spChg>
        <pc:graphicFrameChg chg="mod modGraphic">
          <ac:chgData name="Gastbenutzer" userId="" providerId="Windows Live" clId="Web-{B7C7550C-0D42-49A5-88CD-1467CCE4E585}" dt="2022-02-06T09:54:41.904" v="43"/>
          <ac:graphicFrameMkLst>
            <pc:docMk/>
            <pc:sldMk cId="1961489065" sldId="329"/>
            <ac:graphicFrameMk id="4" creationId="{1151EF16-6092-4AC3-AC13-4E44AF0B8FA4}"/>
          </ac:graphicFrameMkLst>
        </pc:graphicFrameChg>
        <pc:picChg chg="mod">
          <ac:chgData name="Gastbenutzer" userId="" providerId="Windows Live" clId="Web-{B7C7550C-0D42-49A5-88CD-1467CCE4E585}" dt="2022-02-06T09:52:44.901" v="29" actId="1076"/>
          <ac:picMkLst>
            <pc:docMk/>
            <pc:sldMk cId="1961489065" sldId="329"/>
            <ac:picMk id="6" creationId="{F1102FDC-6631-4969-9E70-86855A4AFEB5}"/>
          </ac:picMkLst>
        </pc:picChg>
      </pc:sldChg>
      <pc:sldChg chg="addSp delSp modSp">
        <pc:chgData name="Gastbenutzer" userId="" providerId="Windows Live" clId="Web-{B7C7550C-0D42-49A5-88CD-1467CCE4E585}" dt="2022-02-06T09:57:58.564" v="76" actId="1076"/>
        <pc:sldMkLst>
          <pc:docMk/>
          <pc:sldMk cId="3359953141" sldId="330"/>
        </pc:sldMkLst>
        <pc:spChg chg="mod">
          <ac:chgData name="Gastbenutzer" userId="" providerId="Windows Live" clId="Web-{B7C7550C-0D42-49A5-88CD-1467CCE4E585}" dt="2022-02-06T09:57:34.298" v="72" actId="14100"/>
          <ac:spMkLst>
            <pc:docMk/>
            <pc:sldMk cId="3359953141" sldId="330"/>
            <ac:spMk id="3" creationId="{6AC44A6F-71F2-4B81-9373-3D88F9BD29E5}"/>
          </ac:spMkLst>
        </pc:spChg>
        <pc:spChg chg="add del">
          <ac:chgData name="Gastbenutzer" userId="" providerId="Windows Live" clId="Web-{B7C7550C-0D42-49A5-88CD-1467CCE4E585}" dt="2022-02-06T09:56:53.125" v="62"/>
          <ac:spMkLst>
            <pc:docMk/>
            <pc:sldMk cId="3359953141" sldId="330"/>
            <ac:spMk id="4" creationId="{1C3549E9-5FF2-4013-862A-2990D39E718E}"/>
          </ac:spMkLst>
        </pc:spChg>
        <pc:spChg chg="add del">
          <ac:chgData name="Gastbenutzer" userId="" providerId="Windows Live" clId="Web-{B7C7550C-0D42-49A5-88CD-1467CCE4E585}" dt="2022-02-06T09:56:47.297" v="61"/>
          <ac:spMkLst>
            <pc:docMk/>
            <pc:sldMk cId="3359953141" sldId="330"/>
            <ac:spMk id="5" creationId="{BBAD9E1B-2E29-4620-89A5-AFF5CA56C7A1}"/>
          </ac:spMkLst>
        </pc:spChg>
        <pc:spChg chg="add del">
          <ac:chgData name="Gastbenutzer" userId="" providerId="Windows Live" clId="Web-{B7C7550C-0D42-49A5-88CD-1467CCE4E585}" dt="2022-02-06T09:56:54.938" v="63"/>
          <ac:spMkLst>
            <pc:docMk/>
            <pc:sldMk cId="3359953141" sldId="330"/>
            <ac:spMk id="6" creationId="{F002D467-B035-47DA-9D1B-84F4B2D287D6}"/>
          </ac:spMkLst>
        </pc:spChg>
        <pc:spChg chg="mod">
          <ac:chgData name="Gastbenutzer" userId="" providerId="Windows Live" clId="Web-{B7C7550C-0D42-49A5-88CD-1467CCE4E585}" dt="2022-02-06T09:55:16.842" v="46" actId="1076"/>
          <ac:spMkLst>
            <pc:docMk/>
            <pc:sldMk cId="3359953141" sldId="330"/>
            <ac:spMk id="7" creationId="{1F962E13-58A6-4851-B797-13914E36B5D2}"/>
          </ac:spMkLst>
        </pc:spChg>
        <pc:spChg chg="add del">
          <ac:chgData name="Gastbenutzer" userId="" providerId="Windows Live" clId="Web-{B7C7550C-0D42-49A5-88CD-1467CCE4E585}" dt="2022-02-06T09:56:27.546" v="57"/>
          <ac:spMkLst>
            <pc:docMk/>
            <pc:sldMk cId="3359953141" sldId="330"/>
            <ac:spMk id="8" creationId="{713E680F-865C-4473-BBAA-2C1D0EA911C0}"/>
          </ac:spMkLst>
        </pc:spChg>
        <pc:spChg chg="add mod">
          <ac:chgData name="Gastbenutzer" userId="" providerId="Windows Live" clId="Web-{B7C7550C-0D42-49A5-88CD-1467CCE4E585}" dt="2022-02-06T09:57:58.564" v="76" actId="1076"/>
          <ac:spMkLst>
            <pc:docMk/>
            <pc:sldMk cId="3359953141" sldId="330"/>
            <ac:spMk id="9" creationId="{DA74C89E-C42A-4B90-8831-7A0F6EC65801}"/>
          </ac:spMkLst>
        </pc:spChg>
        <pc:picChg chg="mod">
          <ac:chgData name="Gastbenutzer" userId="" providerId="Windows Live" clId="Web-{B7C7550C-0D42-49A5-88CD-1467CCE4E585}" dt="2022-02-06T09:55:23.233" v="49" actId="1076"/>
          <ac:picMkLst>
            <pc:docMk/>
            <pc:sldMk cId="3359953141" sldId="330"/>
            <ac:picMk id="13" creationId="{E48CC52E-D274-495F-A1EB-9EA497D0C8F6}"/>
          </ac:picMkLst>
        </pc:picChg>
        <pc:picChg chg="mod">
          <ac:chgData name="Gastbenutzer" userId="" providerId="Windows Live" clId="Web-{B7C7550C-0D42-49A5-88CD-1467CCE4E585}" dt="2022-02-06T09:55:21.358" v="48" actId="1076"/>
          <ac:picMkLst>
            <pc:docMk/>
            <pc:sldMk cId="3359953141" sldId="330"/>
            <ac:picMk id="14" creationId="{D9EEFF4E-F674-417C-94A3-3AA845BB0589}"/>
          </ac:picMkLst>
        </pc:picChg>
      </pc:sldChg>
      <pc:sldChg chg="addSp delSp modSp">
        <pc:chgData name="Gastbenutzer" userId="" providerId="Windows Live" clId="Web-{B7C7550C-0D42-49A5-88CD-1467CCE4E585}" dt="2022-02-06T10:01:14.240" v="104" actId="14100"/>
        <pc:sldMkLst>
          <pc:docMk/>
          <pc:sldMk cId="152768112" sldId="332"/>
        </pc:sldMkLst>
        <pc:spChg chg="mod">
          <ac:chgData name="Gastbenutzer" userId="" providerId="Windows Live" clId="Web-{B7C7550C-0D42-49A5-88CD-1467CCE4E585}" dt="2022-02-06T10:00:00.176" v="96" actId="1076"/>
          <ac:spMkLst>
            <pc:docMk/>
            <pc:sldMk cId="152768112" sldId="332"/>
            <ac:spMk id="3" creationId="{6AC44A6F-71F2-4B81-9373-3D88F9BD29E5}"/>
          </ac:spMkLst>
        </pc:spChg>
        <pc:spChg chg="add del mod">
          <ac:chgData name="Gastbenutzer" userId="" providerId="Windows Live" clId="Web-{B7C7550C-0D42-49A5-88CD-1467CCE4E585}" dt="2022-02-06T10:01:14.240" v="104" actId="14100"/>
          <ac:spMkLst>
            <pc:docMk/>
            <pc:sldMk cId="152768112" sldId="332"/>
            <ac:spMk id="4" creationId="{0267D972-F939-43C9-B376-CAED6D4B5E13}"/>
          </ac:spMkLst>
        </pc:spChg>
        <pc:spChg chg="mod">
          <ac:chgData name="Gastbenutzer" userId="" providerId="Windows Live" clId="Web-{B7C7550C-0D42-49A5-88CD-1467CCE4E585}" dt="2022-02-06T09:59:01.909" v="87" actId="1076"/>
          <ac:spMkLst>
            <pc:docMk/>
            <pc:sldMk cId="152768112" sldId="332"/>
            <ac:spMk id="7" creationId="{1F962E13-58A6-4851-B797-13914E36B5D2}"/>
          </ac:spMkLst>
        </pc:spChg>
        <pc:picChg chg="mod">
          <ac:chgData name="Gastbenutzer" userId="" providerId="Windows Live" clId="Web-{B7C7550C-0D42-49A5-88CD-1467CCE4E585}" dt="2022-02-06T10:00:58.770" v="101" actId="1076"/>
          <ac:picMkLst>
            <pc:docMk/>
            <pc:sldMk cId="152768112" sldId="332"/>
            <ac:picMk id="8" creationId="{01A8ACB4-48D0-4094-873B-27BCB189956A}"/>
          </ac:picMkLst>
        </pc:picChg>
        <pc:picChg chg="mod">
          <ac:chgData name="Gastbenutzer" userId="" providerId="Windows Live" clId="Web-{B7C7550C-0D42-49A5-88CD-1467CCE4E585}" dt="2022-02-06T10:00:56.927" v="100" actId="1076"/>
          <ac:picMkLst>
            <pc:docMk/>
            <pc:sldMk cId="152768112" sldId="332"/>
            <ac:picMk id="17" creationId="{5E0E1A92-CDC4-48B1-8E11-21F6F20C8737}"/>
          </ac:picMkLst>
        </pc:picChg>
      </pc:sldChg>
      <pc:sldChg chg="addSp delSp modSp">
        <pc:chgData name="Gastbenutzer" userId="" providerId="Windows Live" clId="Web-{B7C7550C-0D42-49A5-88CD-1467CCE4E585}" dt="2022-02-06T10:07:14.887" v="201" actId="1076"/>
        <pc:sldMkLst>
          <pc:docMk/>
          <pc:sldMk cId="1127714079" sldId="335"/>
        </pc:sldMkLst>
        <pc:spChg chg="mod">
          <ac:chgData name="Gastbenutzer" userId="" providerId="Windows Live" clId="Web-{B7C7550C-0D42-49A5-88CD-1467CCE4E585}" dt="2022-02-06T10:07:14.809" v="196" actId="1076"/>
          <ac:spMkLst>
            <pc:docMk/>
            <pc:sldMk cId="1127714079" sldId="335"/>
            <ac:spMk id="3" creationId="{552D589B-BCF6-4225-9A58-383A4A59969C}"/>
          </ac:spMkLst>
        </pc:spChg>
        <pc:spChg chg="mod">
          <ac:chgData name="Gastbenutzer" userId="" providerId="Windows Live" clId="Web-{B7C7550C-0D42-49A5-88CD-1467CCE4E585}" dt="2022-02-06T10:07:14.841" v="197" actId="1076"/>
          <ac:spMkLst>
            <pc:docMk/>
            <pc:sldMk cId="1127714079" sldId="335"/>
            <ac:spMk id="4" creationId="{4ABC0560-E19E-471A-90CC-2C16965AD6C5}"/>
          </ac:spMkLst>
        </pc:spChg>
        <pc:spChg chg="mod">
          <ac:chgData name="Gastbenutzer" userId="" providerId="Windows Live" clId="Web-{B7C7550C-0D42-49A5-88CD-1467CCE4E585}" dt="2022-02-06T10:07:14.856" v="198" actId="1076"/>
          <ac:spMkLst>
            <pc:docMk/>
            <pc:sldMk cId="1127714079" sldId="335"/>
            <ac:spMk id="5" creationId="{2E67C559-69EC-49AE-8A16-F46914FDB687}"/>
          </ac:spMkLst>
        </pc:spChg>
        <pc:spChg chg="mod">
          <ac:chgData name="Gastbenutzer" userId="" providerId="Windows Live" clId="Web-{B7C7550C-0D42-49A5-88CD-1467CCE4E585}" dt="2022-02-06T10:06:57.153" v="187" actId="1076"/>
          <ac:spMkLst>
            <pc:docMk/>
            <pc:sldMk cId="1127714079" sldId="335"/>
            <ac:spMk id="6" creationId="{18D66614-AD02-4E6D-B9DC-C1216D32F4B5}"/>
          </ac:spMkLst>
        </pc:spChg>
        <pc:spChg chg="add del mod">
          <ac:chgData name="Gastbenutzer" userId="" providerId="Windows Live" clId="Web-{B7C7550C-0D42-49A5-88CD-1467CCE4E585}" dt="2022-02-06T10:03:18.070" v="124"/>
          <ac:spMkLst>
            <pc:docMk/>
            <pc:sldMk cId="1127714079" sldId="335"/>
            <ac:spMk id="7" creationId="{7BF16CD8-28ED-4104-83D4-65F6427C7A4C}"/>
          </ac:spMkLst>
        </pc:spChg>
        <pc:spChg chg="add del mod">
          <ac:chgData name="Gastbenutzer" userId="" providerId="Windows Live" clId="Web-{B7C7550C-0D42-49A5-88CD-1467CCE4E585}" dt="2022-02-06T10:04:55.181" v="148"/>
          <ac:spMkLst>
            <pc:docMk/>
            <pc:sldMk cId="1127714079" sldId="335"/>
            <ac:spMk id="8" creationId="{BBA08D49-3B1A-4083-BB2E-6F3A84B086CF}"/>
          </ac:spMkLst>
        </pc:spChg>
        <pc:spChg chg="add del mod">
          <ac:chgData name="Gastbenutzer" userId="" providerId="Windows Live" clId="Web-{B7C7550C-0D42-49A5-88CD-1467CCE4E585}" dt="2022-02-06T10:03:36.164" v="129"/>
          <ac:spMkLst>
            <pc:docMk/>
            <pc:sldMk cId="1127714079" sldId="335"/>
            <ac:spMk id="9" creationId="{DCE4A003-C378-411A-8C7B-10740137B68D}"/>
          </ac:spMkLst>
        </pc:spChg>
        <pc:spChg chg="add del mod">
          <ac:chgData name="Gastbenutzer" userId="" providerId="Windows Live" clId="Web-{B7C7550C-0D42-49A5-88CD-1467CCE4E585}" dt="2022-02-06T10:04:53.838" v="147"/>
          <ac:spMkLst>
            <pc:docMk/>
            <pc:sldMk cId="1127714079" sldId="335"/>
            <ac:spMk id="10" creationId="{0682AEFC-0A99-4C3E-BFCF-9E40841AD60B}"/>
          </ac:spMkLst>
        </pc:spChg>
        <pc:spChg chg="add mod">
          <ac:chgData name="Gastbenutzer" userId="" providerId="Windows Live" clId="Web-{B7C7550C-0D42-49A5-88CD-1467CCE4E585}" dt="2022-02-06T10:07:14.872" v="199" actId="1076"/>
          <ac:spMkLst>
            <pc:docMk/>
            <pc:sldMk cId="1127714079" sldId="335"/>
            <ac:spMk id="11" creationId="{A0727F18-1EB4-4F04-B0A4-5AA5FA1F239A}"/>
          </ac:spMkLst>
        </pc:spChg>
        <pc:spChg chg="add mod">
          <ac:chgData name="Gastbenutzer" userId="" providerId="Windows Live" clId="Web-{B7C7550C-0D42-49A5-88CD-1467CCE4E585}" dt="2022-02-06T10:07:14.887" v="200" actId="1076"/>
          <ac:spMkLst>
            <pc:docMk/>
            <pc:sldMk cId="1127714079" sldId="335"/>
            <ac:spMk id="12" creationId="{87BD697C-9348-421F-B0E5-E8FDD20820BE}"/>
          </ac:spMkLst>
        </pc:spChg>
        <pc:spChg chg="add mod">
          <ac:chgData name="Gastbenutzer" userId="" providerId="Windows Live" clId="Web-{B7C7550C-0D42-49A5-88CD-1467CCE4E585}" dt="2022-02-06T10:07:14.887" v="201" actId="1076"/>
          <ac:spMkLst>
            <pc:docMk/>
            <pc:sldMk cId="1127714079" sldId="335"/>
            <ac:spMk id="13" creationId="{CB5C27F8-C129-4052-BF12-B67B0834081A}"/>
          </ac:spMkLst>
        </pc:spChg>
      </pc:sldChg>
    </pc:docChg>
  </pc:docChgLst>
  <pc:docChgLst>
    <pc:chgData name="Clemens Schlegel" userId="7a1d57791089cd9e" providerId="LiveId" clId="{B3A3988C-640E-4DC2-92E4-4967F6297697}"/>
    <pc:docChg chg="custSel addSld modSld">
      <pc:chgData name="Clemens Schlegel" userId="7a1d57791089cd9e" providerId="LiveId" clId="{B3A3988C-640E-4DC2-92E4-4967F6297697}" dt="2022-01-20T08:53:29.146" v="462" actId="114"/>
      <pc:docMkLst>
        <pc:docMk/>
      </pc:docMkLst>
      <pc:sldChg chg="modSp mod">
        <pc:chgData name="Clemens Schlegel" userId="7a1d57791089cd9e" providerId="LiveId" clId="{B3A3988C-640E-4DC2-92E4-4967F6297697}" dt="2022-01-20T08:41:11.417" v="177" actId="20577"/>
        <pc:sldMkLst>
          <pc:docMk/>
          <pc:sldMk cId="4236144381" sldId="258"/>
        </pc:sldMkLst>
        <pc:spChg chg="mod">
          <ac:chgData name="Clemens Schlegel" userId="7a1d57791089cd9e" providerId="LiveId" clId="{B3A3988C-640E-4DC2-92E4-4967F6297697}" dt="2022-01-20T08:41:11.417" v="177" actId="20577"/>
          <ac:spMkLst>
            <pc:docMk/>
            <pc:sldMk cId="4236144381" sldId="258"/>
            <ac:spMk id="3" creationId="{25934F84-BEE0-4601-BC7A-59F34557CF84}"/>
          </ac:spMkLst>
        </pc:spChg>
      </pc:sldChg>
      <pc:sldChg chg="modSp mod">
        <pc:chgData name="Clemens Schlegel" userId="7a1d57791089cd9e" providerId="LiveId" clId="{B3A3988C-640E-4DC2-92E4-4967F6297697}" dt="2022-01-20T08:44:58.159" v="212" actId="20577"/>
        <pc:sldMkLst>
          <pc:docMk/>
          <pc:sldMk cId="1577387136" sldId="270"/>
        </pc:sldMkLst>
        <pc:spChg chg="mod">
          <ac:chgData name="Clemens Schlegel" userId="7a1d57791089cd9e" providerId="LiveId" clId="{B3A3988C-640E-4DC2-92E4-4967F6297697}" dt="2022-01-20T08:44:58.159" v="212" actId="20577"/>
          <ac:spMkLst>
            <pc:docMk/>
            <pc:sldMk cId="1577387136" sldId="270"/>
            <ac:spMk id="3" creationId="{E923693F-BBDE-468A-A282-583756AB5FCC}"/>
          </ac:spMkLst>
        </pc:spChg>
      </pc:sldChg>
      <pc:sldChg chg="modSp">
        <pc:chgData name="Clemens Schlegel" userId="7a1d57791089cd9e" providerId="LiveId" clId="{B3A3988C-640E-4DC2-92E4-4967F6297697}" dt="2022-01-20T08:46:54.013" v="215"/>
        <pc:sldMkLst>
          <pc:docMk/>
          <pc:sldMk cId="2630009215" sldId="271"/>
        </pc:sldMkLst>
        <pc:graphicFrameChg chg="mod">
          <ac:chgData name="Clemens Schlegel" userId="7a1d57791089cd9e" providerId="LiveId" clId="{B3A3988C-640E-4DC2-92E4-4967F6297697}" dt="2022-01-20T08:46:54.013" v="215"/>
          <ac:graphicFrameMkLst>
            <pc:docMk/>
            <pc:sldMk cId="2630009215" sldId="271"/>
            <ac:graphicFrameMk id="5" creationId="{8140816D-788B-44CD-AF77-3698777788D2}"/>
          </ac:graphicFrameMkLst>
        </pc:graphicFrameChg>
      </pc:sldChg>
      <pc:sldChg chg="modSp">
        <pc:chgData name="Clemens Schlegel" userId="7a1d57791089cd9e" providerId="LiveId" clId="{B3A3988C-640E-4DC2-92E4-4967F6297697}" dt="2022-01-20T08:48:35.815" v="222"/>
        <pc:sldMkLst>
          <pc:docMk/>
          <pc:sldMk cId="2578354273" sldId="285"/>
        </pc:sldMkLst>
        <pc:graphicFrameChg chg="mod">
          <ac:chgData name="Clemens Schlegel" userId="7a1d57791089cd9e" providerId="LiveId" clId="{B3A3988C-640E-4DC2-92E4-4967F6297697}" dt="2022-01-20T08:48:35.815" v="222"/>
          <ac:graphicFrameMkLst>
            <pc:docMk/>
            <pc:sldMk cId="2578354273" sldId="285"/>
            <ac:graphicFrameMk id="5" creationId="{DD05C675-912F-45BF-9E12-E61FFCA4B3BF}"/>
          </ac:graphicFrameMkLst>
        </pc:graphicFrameChg>
      </pc:sldChg>
      <pc:sldChg chg="modSp">
        <pc:chgData name="Clemens Schlegel" userId="7a1d57791089cd9e" providerId="LiveId" clId="{B3A3988C-640E-4DC2-92E4-4967F6297697}" dt="2022-01-20T08:48:04.162" v="220"/>
        <pc:sldMkLst>
          <pc:docMk/>
          <pc:sldMk cId="3247388691" sldId="286"/>
        </pc:sldMkLst>
        <pc:graphicFrameChg chg="mod">
          <ac:chgData name="Clemens Schlegel" userId="7a1d57791089cd9e" providerId="LiveId" clId="{B3A3988C-640E-4DC2-92E4-4967F6297697}" dt="2022-01-20T08:48:04.162" v="220"/>
          <ac:graphicFrameMkLst>
            <pc:docMk/>
            <pc:sldMk cId="3247388691" sldId="286"/>
            <ac:graphicFrameMk id="5" creationId="{DD05C675-912F-45BF-9E12-E61FFCA4B3BF}"/>
          </ac:graphicFrameMkLst>
        </pc:graphicFrameChg>
      </pc:sldChg>
      <pc:sldChg chg="modSp">
        <pc:chgData name="Clemens Schlegel" userId="7a1d57791089cd9e" providerId="LiveId" clId="{B3A3988C-640E-4DC2-92E4-4967F6297697}" dt="2022-01-20T08:47:10.870" v="216"/>
        <pc:sldMkLst>
          <pc:docMk/>
          <pc:sldMk cId="1784621992" sldId="308"/>
        </pc:sldMkLst>
        <pc:graphicFrameChg chg="mod">
          <ac:chgData name="Clemens Schlegel" userId="7a1d57791089cd9e" providerId="LiveId" clId="{B3A3988C-640E-4DC2-92E4-4967F6297697}" dt="2022-01-20T08:47:10.870" v="216"/>
          <ac:graphicFrameMkLst>
            <pc:docMk/>
            <pc:sldMk cId="1784621992" sldId="308"/>
            <ac:graphicFrameMk id="8" creationId="{DF656F70-2DD1-4D36-BE6F-CA8E5127C001}"/>
          </ac:graphicFrameMkLst>
        </pc:graphicFrameChg>
      </pc:sldChg>
      <pc:sldChg chg="delSp modSp add mod">
        <pc:chgData name="Clemens Schlegel" userId="7a1d57791089cd9e" providerId="LiveId" clId="{B3A3988C-640E-4DC2-92E4-4967F6297697}" dt="2022-01-20T08:39:17.467" v="19" actId="478"/>
        <pc:sldMkLst>
          <pc:docMk/>
          <pc:sldMk cId="3002398204" sldId="327"/>
        </pc:sldMkLst>
        <pc:spChg chg="mod">
          <ac:chgData name="Clemens Schlegel" userId="7a1d57791089cd9e" providerId="LiveId" clId="{B3A3988C-640E-4DC2-92E4-4967F6297697}" dt="2022-01-20T08:39:15.359" v="18" actId="20577"/>
          <ac:spMkLst>
            <pc:docMk/>
            <pc:sldMk cId="3002398204" sldId="327"/>
            <ac:spMk id="2" creationId="{18C03CDB-DB2C-4991-BC1D-C68797C13672}"/>
          </ac:spMkLst>
        </pc:spChg>
        <pc:spChg chg="del">
          <ac:chgData name="Clemens Schlegel" userId="7a1d57791089cd9e" providerId="LiveId" clId="{B3A3988C-640E-4DC2-92E4-4967F6297697}" dt="2022-01-20T08:39:17.467" v="19" actId="478"/>
          <ac:spMkLst>
            <pc:docMk/>
            <pc:sldMk cId="3002398204" sldId="327"/>
            <ac:spMk id="3" creationId="{1698959F-3ADE-42EF-BF04-141C3D0440A0}"/>
          </ac:spMkLst>
        </pc:spChg>
      </pc:sldChg>
      <pc:sldChg chg="modSp new mod">
        <pc:chgData name="Clemens Schlegel" userId="7a1d57791089cd9e" providerId="LiveId" clId="{B3A3988C-640E-4DC2-92E4-4967F6297697}" dt="2022-01-20T08:53:29.146" v="462" actId="114"/>
        <pc:sldMkLst>
          <pc:docMk/>
          <pc:sldMk cId="2201302437" sldId="328"/>
        </pc:sldMkLst>
        <pc:spChg chg="mod">
          <ac:chgData name="Clemens Schlegel" userId="7a1d57791089cd9e" providerId="LiveId" clId="{B3A3988C-640E-4DC2-92E4-4967F6297697}" dt="2022-01-20T08:53:11.643" v="460" actId="5793"/>
          <ac:spMkLst>
            <pc:docMk/>
            <pc:sldMk cId="2201302437" sldId="328"/>
            <ac:spMk id="2" creationId="{48B60F7B-6EA5-48E8-88C4-FD5D48D7D8A3}"/>
          </ac:spMkLst>
        </pc:spChg>
        <pc:spChg chg="mod">
          <ac:chgData name="Clemens Schlegel" userId="7a1d57791089cd9e" providerId="LiveId" clId="{B3A3988C-640E-4DC2-92E4-4967F6297697}" dt="2022-01-20T08:53:29.146" v="462" actId="114"/>
          <ac:spMkLst>
            <pc:docMk/>
            <pc:sldMk cId="2201302437" sldId="328"/>
            <ac:spMk id="3" creationId="{4FCCA0A8-E330-4A75-A9DC-7AC23DAB972F}"/>
          </ac:spMkLst>
        </pc:spChg>
      </pc:sldChg>
    </pc:docChg>
  </pc:docChgLst>
  <pc:docChgLst>
    <pc:chgData name="Ilyass A." userId="2750991fea6f1f75" providerId="LiveId" clId="{FD87E4AB-F21C-4B3C-AC61-C83F00C336BC}"/>
    <pc:docChg chg="modSld">
      <pc:chgData name="Ilyass A." userId="2750991fea6f1f75" providerId="LiveId" clId="{FD87E4AB-F21C-4B3C-AC61-C83F00C336BC}" dt="2022-02-06T11:41:10.737" v="18" actId="20577"/>
      <pc:docMkLst>
        <pc:docMk/>
      </pc:docMkLst>
      <pc:sldChg chg="addSp delSp modSp mod">
        <pc:chgData name="Ilyass A." userId="2750991fea6f1f75" providerId="LiveId" clId="{FD87E4AB-F21C-4B3C-AC61-C83F00C336BC}" dt="2022-02-06T11:41:10.737" v="18" actId="20577"/>
        <pc:sldMkLst>
          <pc:docMk/>
          <pc:sldMk cId="363911811" sldId="343"/>
        </pc:sldMkLst>
        <pc:spChg chg="mod">
          <ac:chgData name="Ilyass A." userId="2750991fea6f1f75" providerId="LiveId" clId="{FD87E4AB-F21C-4B3C-AC61-C83F00C336BC}" dt="2022-02-06T11:41:10.737" v="18" actId="20577"/>
          <ac:spMkLst>
            <pc:docMk/>
            <pc:sldMk cId="363911811" sldId="343"/>
            <ac:spMk id="3" creationId="{3FA6B2EB-E747-403F-BF1D-A2DCCF4BA123}"/>
          </ac:spMkLst>
        </pc:spChg>
        <pc:spChg chg="add del mod">
          <ac:chgData name="Ilyass A." userId="2750991fea6f1f75" providerId="LiveId" clId="{FD87E4AB-F21C-4B3C-AC61-C83F00C336BC}" dt="2022-02-06T11:41:02.202" v="16" actId="478"/>
          <ac:spMkLst>
            <pc:docMk/>
            <pc:sldMk cId="363911811" sldId="343"/>
            <ac:spMk id="4" creationId="{FC94DEB6-1BBC-466E-98BE-0AF34DB0FE0C}"/>
          </ac:spMkLst>
        </pc:spChg>
      </pc:sldChg>
    </pc:docChg>
  </pc:docChgLst>
  <pc:docChgLst>
    <pc:chgData name="Ilyass A." userId="2750991fea6f1f75" providerId="Windows Live" clId="Web-{AB57133B-91EA-47CA-978F-FD8D2E3E54BF}"/>
    <pc:docChg chg="modSld">
      <pc:chgData name="Ilyass A." userId="2750991fea6f1f75" providerId="Windows Live" clId="Web-{AB57133B-91EA-47CA-978F-FD8D2E3E54BF}" dt="2022-02-07T01:15:00.247" v="7" actId="1076"/>
      <pc:docMkLst>
        <pc:docMk/>
      </pc:docMkLst>
      <pc:sldChg chg="modSp">
        <pc:chgData name="Ilyass A." userId="2750991fea6f1f75" providerId="Windows Live" clId="Web-{AB57133B-91EA-47CA-978F-FD8D2E3E54BF}" dt="2022-02-07T01:15:00.247" v="7" actId="1076"/>
        <pc:sldMkLst>
          <pc:docMk/>
          <pc:sldMk cId="1961489065" sldId="329"/>
        </pc:sldMkLst>
        <pc:spChg chg="mod">
          <ac:chgData name="Ilyass A." userId="2750991fea6f1f75" providerId="Windows Live" clId="Web-{AB57133B-91EA-47CA-978F-FD8D2E3E54BF}" dt="2022-02-07T01:15:00.247" v="7" actId="1076"/>
          <ac:spMkLst>
            <pc:docMk/>
            <pc:sldMk cId="1961489065" sldId="329"/>
            <ac:spMk id="37" creationId="{F809E1F6-1022-4DBD-B4A7-B202D83F5AC7}"/>
          </ac:spMkLst>
        </pc:spChg>
        <pc:picChg chg="mod">
          <ac:chgData name="Ilyass A." userId="2750991fea6f1f75" providerId="Windows Live" clId="Web-{AB57133B-91EA-47CA-978F-FD8D2E3E54BF}" dt="2022-02-07T01:14:56.871" v="6" actId="1076"/>
          <ac:picMkLst>
            <pc:docMk/>
            <pc:sldMk cId="1961489065" sldId="329"/>
            <ac:picMk id="6" creationId="{F1102FDC-6631-4969-9E70-86855A4AFEB5}"/>
          </ac:picMkLst>
        </pc:picChg>
      </pc:sldChg>
    </pc:docChg>
  </pc:docChgLst>
  <pc:docChgLst>
    <pc:chgData name="Clemens Schlegel" userId="7a1d57791089cd9e" providerId="LiveId" clId="{906C3879-0E1C-4E2F-8B4C-23560EA6BF84}"/>
    <pc:docChg chg="undo redo custSel addSld delSld modSld sldOrd modMainMaster addSection modSection">
      <pc:chgData name="Clemens Schlegel" userId="7a1d57791089cd9e" providerId="LiveId" clId="{906C3879-0E1C-4E2F-8B4C-23560EA6BF84}" dt="2022-02-07T09:50:27.383" v="2649" actId="1076"/>
      <pc:docMkLst>
        <pc:docMk/>
      </pc:docMkLst>
      <pc:sldChg chg="addSp modSp mod">
        <pc:chgData name="Clemens Schlegel" userId="7a1d57791089cd9e" providerId="LiveId" clId="{906C3879-0E1C-4E2F-8B4C-23560EA6BF84}" dt="2022-02-07T09:50:27.383" v="2649" actId="1076"/>
        <pc:sldMkLst>
          <pc:docMk/>
          <pc:sldMk cId="0" sldId="256"/>
        </pc:sldMkLst>
        <pc:spChg chg="mod">
          <ac:chgData name="Clemens Schlegel" userId="7a1d57791089cd9e" providerId="LiveId" clId="{906C3879-0E1C-4E2F-8B4C-23560EA6BF84}" dt="2022-02-05T12:54:03.870" v="2154" actId="20577"/>
          <ac:spMkLst>
            <pc:docMk/>
            <pc:sldMk cId="0" sldId="256"/>
            <ac:spMk id="3074" creationId="{7449D328-81C7-43AA-85A5-1277315605B1}"/>
          </ac:spMkLst>
        </pc:spChg>
        <pc:picChg chg="add mod">
          <ac:chgData name="Clemens Schlegel" userId="7a1d57791089cd9e" providerId="LiveId" clId="{906C3879-0E1C-4E2F-8B4C-23560EA6BF84}" dt="2022-02-07T09:50:27.383" v="2649" actId="1076"/>
          <ac:picMkLst>
            <pc:docMk/>
            <pc:sldMk cId="0" sldId="256"/>
            <ac:picMk id="3" creationId="{4FAF193B-D1A9-4254-B5E5-8F198108A063}"/>
          </ac:picMkLst>
        </pc:picChg>
        <pc:picChg chg="add mod">
          <ac:chgData name="Clemens Schlegel" userId="7a1d57791089cd9e" providerId="LiveId" clId="{906C3879-0E1C-4E2F-8B4C-23560EA6BF84}" dt="2022-02-07T09:50:24.612" v="2648" actId="1076"/>
          <ac:picMkLst>
            <pc:docMk/>
            <pc:sldMk cId="0" sldId="256"/>
            <ac:picMk id="4" creationId="{8F915968-EC96-4C14-AAD7-785FF190272B}"/>
          </ac:picMkLst>
        </pc:picChg>
      </pc:sldChg>
      <pc:sldChg chg="modSp mod">
        <pc:chgData name="Clemens Schlegel" userId="7a1d57791089cd9e" providerId="LiveId" clId="{906C3879-0E1C-4E2F-8B4C-23560EA6BF84}" dt="2022-02-05T12:54:40.504" v="2192" actId="20577"/>
        <pc:sldMkLst>
          <pc:docMk/>
          <pc:sldMk cId="2490960827" sldId="257"/>
        </pc:sldMkLst>
        <pc:spChg chg="mod">
          <ac:chgData name="Clemens Schlegel" userId="7a1d57791089cd9e" providerId="LiveId" clId="{906C3879-0E1C-4E2F-8B4C-23560EA6BF84}" dt="2022-02-05T12:54:40.504" v="2192" actId="20577"/>
          <ac:spMkLst>
            <pc:docMk/>
            <pc:sldMk cId="2490960827" sldId="257"/>
            <ac:spMk id="3" creationId="{FF2199D7-EF04-4E7F-BB11-994CCFF092BC}"/>
          </ac:spMkLst>
        </pc:spChg>
      </pc:sldChg>
      <pc:sldChg chg="addSp delSp modSp mod">
        <pc:chgData name="Clemens Schlegel" userId="7a1d57791089cd9e" providerId="LiveId" clId="{906C3879-0E1C-4E2F-8B4C-23560EA6BF84}" dt="2022-02-07T09:49:14.234" v="2640" actId="21"/>
        <pc:sldMkLst>
          <pc:docMk/>
          <pc:sldMk cId="4236144381" sldId="258"/>
        </pc:sldMkLst>
        <pc:picChg chg="add del mod">
          <ac:chgData name="Clemens Schlegel" userId="7a1d57791089cd9e" providerId="LiveId" clId="{906C3879-0E1C-4E2F-8B4C-23560EA6BF84}" dt="2022-02-07T09:48:48.148" v="2636" actId="478"/>
          <ac:picMkLst>
            <pc:docMk/>
            <pc:sldMk cId="4236144381" sldId="258"/>
            <ac:picMk id="5" creationId="{4F711D5C-0690-4605-BBA5-F38657D3A669}"/>
          </ac:picMkLst>
        </pc:picChg>
        <pc:picChg chg="add del mod">
          <ac:chgData name="Clemens Schlegel" userId="7a1d57791089cd9e" providerId="LiveId" clId="{906C3879-0E1C-4E2F-8B4C-23560EA6BF84}" dt="2022-02-07T09:49:14.234" v="2640" actId="21"/>
          <ac:picMkLst>
            <pc:docMk/>
            <pc:sldMk cId="4236144381" sldId="258"/>
            <ac:picMk id="7" creationId="{7490A815-5308-4220-8C82-074143E2E5BF}"/>
          </ac:picMkLst>
        </pc:picChg>
      </pc:sldChg>
      <pc:sldChg chg="modSp mod ord modShow">
        <pc:chgData name="Clemens Schlegel" userId="7a1d57791089cd9e" providerId="LiveId" clId="{906C3879-0E1C-4E2F-8B4C-23560EA6BF84}" dt="2022-02-05T17:51:15.241" v="2413" actId="729"/>
        <pc:sldMkLst>
          <pc:docMk/>
          <pc:sldMk cId="1363970047" sldId="259"/>
        </pc:sldMkLst>
        <pc:picChg chg="mod">
          <ac:chgData name="Clemens Schlegel" userId="7a1d57791089cd9e" providerId="LiveId" clId="{906C3879-0E1C-4E2F-8B4C-23560EA6BF84}" dt="2022-02-04T11:32:29.950" v="360" actId="1076"/>
          <ac:picMkLst>
            <pc:docMk/>
            <pc:sldMk cId="1363970047" sldId="259"/>
            <ac:picMk id="6" creationId="{9A0CC72A-F816-4769-B4B2-680FEB83ECC6}"/>
          </ac:picMkLst>
        </pc:picChg>
      </pc:sldChg>
      <pc:sldChg chg="mod ord modShow">
        <pc:chgData name="Clemens Schlegel" userId="7a1d57791089cd9e" providerId="LiveId" clId="{906C3879-0E1C-4E2F-8B4C-23560EA6BF84}" dt="2022-02-05T17:51:15.241" v="2413" actId="729"/>
        <pc:sldMkLst>
          <pc:docMk/>
          <pc:sldMk cId="3034250964" sldId="261"/>
        </pc:sldMkLst>
      </pc:sldChg>
      <pc:sldChg chg="mod ord modShow">
        <pc:chgData name="Clemens Schlegel" userId="7a1d57791089cd9e" providerId="LiveId" clId="{906C3879-0E1C-4E2F-8B4C-23560EA6BF84}" dt="2022-02-05T17:51:15.241" v="2413" actId="729"/>
        <pc:sldMkLst>
          <pc:docMk/>
          <pc:sldMk cId="1022175847" sldId="262"/>
        </pc:sldMkLst>
      </pc:sldChg>
      <pc:sldChg chg="mod ord modShow">
        <pc:chgData name="Clemens Schlegel" userId="7a1d57791089cd9e" providerId="LiveId" clId="{906C3879-0E1C-4E2F-8B4C-23560EA6BF84}" dt="2022-02-05T17:51:15.241" v="2413" actId="729"/>
        <pc:sldMkLst>
          <pc:docMk/>
          <pc:sldMk cId="2218574053" sldId="263"/>
        </pc:sldMkLst>
      </pc:sldChg>
      <pc:sldChg chg="modSp mod">
        <pc:chgData name="Clemens Schlegel" userId="7a1d57791089cd9e" providerId="LiveId" clId="{906C3879-0E1C-4E2F-8B4C-23560EA6BF84}" dt="2022-02-06T12:12:16.296" v="2523" actId="20577"/>
        <pc:sldMkLst>
          <pc:docMk/>
          <pc:sldMk cId="3152858045" sldId="265"/>
        </pc:sldMkLst>
        <pc:spChg chg="mod">
          <ac:chgData name="Clemens Schlegel" userId="7a1d57791089cd9e" providerId="LiveId" clId="{906C3879-0E1C-4E2F-8B4C-23560EA6BF84}" dt="2022-02-05T17:51:47.974" v="2418" actId="208"/>
          <ac:spMkLst>
            <pc:docMk/>
            <pc:sldMk cId="3152858045" sldId="265"/>
            <ac:spMk id="8" creationId="{82642840-A1CC-4655-A207-2BB104F81867}"/>
          </ac:spMkLst>
        </pc:spChg>
        <pc:spChg chg="mod">
          <ac:chgData name="Clemens Schlegel" userId="7a1d57791089cd9e" providerId="LiveId" clId="{906C3879-0E1C-4E2F-8B4C-23560EA6BF84}" dt="2022-02-05T17:51:47.974" v="2418" actId="208"/>
          <ac:spMkLst>
            <pc:docMk/>
            <pc:sldMk cId="3152858045" sldId="265"/>
            <ac:spMk id="11" creationId="{915F2AD5-1E03-4DD1-972A-6FA8C2BA8A7C}"/>
          </ac:spMkLst>
        </pc:spChg>
        <pc:spChg chg="mod">
          <ac:chgData name="Clemens Schlegel" userId="7a1d57791089cd9e" providerId="LiveId" clId="{906C3879-0E1C-4E2F-8B4C-23560EA6BF84}" dt="2022-02-05T17:51:47.974" v="2418" actId="208"/>
          <ac:spMkLst>
            <pc:docMk/>
            <pc:sldMk cId="3152858045" sldId="265"/>
            <ac:spMk id="12" creationId="{A59F57B8-124D-4D86-A2BD-375D870B2700}"/>
          </ac:spMkLst>
        </pc:spChg>
        <pc:spChg chg="mod">
          <ac:chgData name="Clemens Schlegel" userId="7a1d57791089cd9e" providerId="LiveId" clId="{906C3879-0E1C-4E2F-8B4C-23560EA6BF84}" dt="2022-02-06T12:12:11.656" v="2521" actId="20577"/>
          <ac:spMkLst>
            <pc:docMk/>
            <pc:sldMk cId="3152858045" sldId="265"/>
            <ac:spMk id="22" creationId="{CC77646D-BD2B-442B-9019-4229CDE80F6D}"/>
          </ac:spMkLst>
        </pc:spChg>
        <pc:spChg chg="mod">
          <ac:chgData name="Clemens Schlegel" userId="7a1d57791089cd9e" providerId="LiveId" clId="{906C3879-0E1C-4E2F-8B4C-23560EA6BF84}" dt="2022-02-06T12:12:16.296" v="2523" actId="20577"/>
          <ac:spMkLst>
            <pc:docMk/>
            <pc:sldMk cId="3152858045" sldId="265"/>
            <ac:spMk id="27" creationId="{E010263E-8A76-4C6F-B97F-F4353FADF1E0}"/>
          </ac:spMkLst>
        </pc:spChg>
        <pc:spChg chg="mod">
          <ac:chgData name="Clemens Schlegel" userId="7a1d57791089cd9e" providerId="LiveId" clId="{906C3879-0E1C-4E2F-8B4C-23560EA6BF84}" dt="2022-02-05T17:51:32.605" v="2415" actId="208"/>
          <ac:spMkLst>
            <pc:docMk/>
            <pc:sldMk cId="3152858045" sldId="265"/>
            <ac:spMk id="31" creationId="{FEB8BBE1-8AA0-4C41-A736-31D0CBAED864}"/>
          </ac:spMkLst>
        </pc:spChg>
        <pc:spChg chg="mod">
          <ac:chgData name="Clemens Schlegel" userId="7a1d57791089cd9e" providerId="LiveId" clId="{906C3879-0E1C-4E2F-8B4C-23560EA6BF84}" dt="2022-02-05T17:51:35.245" v="2417" actId="208"/>
          <ac:spMkLst>
            <pc:docMk/>
            <pc:sldMk cId="3152858045" sldId="265"/>
            <ac:spMk id="38" creationId="{B2326F0D-855E-4ACF-8598-D4F0400463D5}"/>
          </ac:spMkLst>
        </pc:spChg>
      </pc:sldChg>
      <pc:sldChg chg="mod ord modShow">
        <pc:chgData name="Clemens Schlegel" userId="7a1d57791089cd9e" providerId="LiveId" clId="{906C3879-0E1C-4E2F-8B4C-23560EA6BF84}" dt="2022-02-05T17:51:15.241" v="2413" actId="729"/>
        <pc:sldMkLst>
          <pc:docMk/>
          <pc:sldMk cId="2305879272" sldId="266"/>
        </pc:sldMkLst>
      </pc:sldChg>
      <pc:sldChg chg="mod ord modShow">
        <pc:chgData name="Clemens Schlegel" userId="7a1d57791089cd9e" providerId="LiveId" clId="{906C3879-0E1C-4E2F-8B4C-23560EA6BF84}" dt="2022-02-05T17:51:15.241" v="2413" actId="729"/>
        <pc:sldMkLst>
          <pc:docMk/>
          <pc:sldMk cId="2078417438" sldId="267"/>
        </pc:sldMkLst>
      </pc:sldChg>
      <pc:sldChg chg="mod ord modShow">
        <pc:chgData name="Clemens Schlegel" userId="7a1d57791089cd9e" providerId="LiveId" clId="{906C3879-0E1C-4E2F-8B4C-23560EA6BF84}" dt="2022-02-05T17:51:15.241" v="2413" actId="729"/>
        <pc:sldMkLst>
          <pc:docMk/>
          <pc:sldMk cId="3586608121" sldId="269"/>
        </pc:sldMkLst>
      </pc:sldChg>
      <pc:sldChg chg="mod ord modShow">
        <pc:chgData name="Clemens Schlegel" userId="7a1d57791089cd9e" providerId="LiveId" clId="{906C3879-0E1C-4E2F-8B4C-23560EA6BF84}" dt="2022-02-05T17:51:15.241" v="2413" actId="729"/>
        <pc:sldMkLst>
          <pc:docMk/>
          <pc:sldMk cId="1577387136" sldId="270"/>
        </pc:sldMkLst>
      </pc:sldChg>
      <pc:sldChg chg="mod ord modShow">
        <pc:chgData name="Clemens Schlegel" userId="7a1d57791089cd9e" providerId="LiveId" clId="{906C3879-0E1C-4E2F-8B4C-23560EA6BF84}" dt="2022-02-04T12:39:49.503" v="1884" actId="729"/>
        <pc:sldMkLst>
          <pc:docMk/>
          <pc:sldMk cId="2630009215" sldId="271"/>
        </pc:sldMkLst>
      </pc:sldChg>
      <pc:sldChg chg="addSp delSp modSp mod ord modShow">
        <pc:chgData name="Clemens Schlegel" userId="7a1d57791089cd9e" providerId="LiveId" clId="{906C3879-0E1C-4E2F-8B4C-23560EA6BF84}" dt="2022-02-05T17:51:15.241" v="2413" actId="729"/>
        <pc:sldMkLst>
          <pc:docMk/>
          <pc:sldMk cId="139432162" sldId="274"/>
        </pc:sldMkLst>
        <pc:graphicFrameChg chg="add del mod modGraphic">
          <ac:chgData name="Clemens Schlegel" userId="7a1d57791089cd9e" providerId="LiveId" clId="{906C3879-0E1C-4E2F-8B4C-23560EA6BF84}" dt="2022-02-04T12:27:44.743" v="1368" actId="21"/>
          <ac:graphicFrameMkLst>
            <pc:docMk/>
            <pc:sldMk cId="139432162" sldId="274"/>
            <ac:graphicFrameMk id="4" creationId="{4C995A01-58D6-4301-9A86-67A62238DEFA}"/>
          </ac:graphicFrameMkLst>
        </pc:graphicFrameChg>
      </pc:sldChg>
      <pc:sldChg chg="modSp mod ord modShow">
        <pc:chgData name="Clemens Schlegel" userId="7a1d57791089cd9e" providerId="LiveId" clId="{906C3879-0E1C-4E2F-8B4C-23560EA6BF84}" dt="2022-02-05T17:51:15.241" v="2413" actId="729"/>
        <pc:sldMkLst>
          <pc:docMk/>
          <pc:sldMk cId="3028379934" sldId="275"/>
        </pc:sldMkLst>
        <pc:spChg chg="mod">
          <ac:chgData name="Clemens Schlegel" userId="7a1d57791089cd9e" providerId="LiveId" clId="{906C3879-0E1C-4E2F-8B4C-23560EA6BF84}" dt="2022-02-04T11:14:48.392" v="2" actId="20577"/>
          <ac:spMkLst>
            <pc:docMk/>
            <pc:sldMk cId="3028379934" sldId="275"/>
            <ac:spMk id="3" creationId="{C7C43265-3F1C-4640-8804-A3FAF9D35DCB}"/>
          </ac:spMkLst>
        </pc:spChg>
      </pc:sldChg>
      <pc:sldChg chg="mod ord modShow">
        <pc:chgData name="Clemens Schlegel" userId="7a1d57791089cd9e" providerId="LiveId" clId="{906C3879-0E1C-4E2F-8B4C-23560EA6BF84}" dt="2022-02-05T17:51:15.241" v="2413" actId="729"/>
        <pc:sldMkLst>
          <pc:docMk/>
          <pc:sldMk cId="2916496069" sldId="276"/>
        </pc:sldMkLst>
      </pc:sldChg>
      <pc:sldChg chg="mod ord modShow">
        <pc:chgData name="Clemens Schlegel" userId="7a1d57791089cd9e" providerId="LiveId" clId="{906C3879-0E1C-4E2F-8B4C-23560EA6BF84}" dt="2022-02-05T17:51:15.241" v="2413" actId="729"/>
        <pc:sldMkLst>
          <pc:docMk/>
          <pc:sldMk cId="2386765181" sldId="277"/>
        </pc:sldMkLst>
      </pc:sldChg>
      <pc:sldChg chg="mod ord modShow">
        <pc:chgData name="Clemens Schlegel" userId="7a1d57791089cd9e" providerId="LiveId" clId="{906C3879-0E1C-4E2F-8B4C-23560EA6BF84}" dt="2022-02-05T17:51:15.241" v="2413" actId="729"/>
        <pc:sldMkLst>
          <pc:docMk/>
          <pc:sldMk cId="4202493305" sldId="278"/>
        </pc:sldMkLst>
      </pc:sldChg>
      <pc:sldChg chg="mod ord modShow">
        <pc:chgData name="Clemens Schlegel" userId="7a1d57791089cd9e" providerId="LiveId" clId="{906C3879-0E1C-4E2F-8B4C-23560EA6BF84}" dt="2022-02-05T17:51:15.241" v="2413" actId="729"/>
        <pc:sldMkLst>
          <pc:docMk/>
          <pc:sldMk cId="2454242160" sldId="279"/>
        </pc:sldMkLst>
      </pc:sldChg>
      <pc:sldChg chg="mod ord modShow">
        <pc:chgData name="Clemens Schlegel" userId="7a1d57791089cd9e" providerId="LiveId" clId="{906C3879-0E1C-4E2F-8B4C-23560EA6BF84}" dt="2022-02-05T17:51:15.241" v="2413" actId="729"/>
        <pc:sldMkLst>
          <pc:docMk/>
          <pc:sldMk cId="2764318046" sldId="280"/>
        </pc:sldMkLst>
      </pc:sldChg>
      <pc:sldChg chg="mod ord modShow">
        <pc:chgData name="Clemens Schlegel" userId="7a1d57791089cd9e" providerId="LiveId" clId="{906C3879-0E1C-4E2F-8B4C-23560EA6BF84}" dt="2022-02-05T17:51:15.241" v="2413" actId="729"/>
        <pc:sldMkLst>
          <pc:docMk/>
          <pc:sldMk cId="2578354273" sldId="285"/>
        </pc:sldMkLst>
      </pc:sldChg>
      <pc:sldChg chg="mod ord modShow">
        <pc:chgData name="Clemens Schlegel" userId="7a1d57791089cd9e" providerId="LiveId" clId="{906C3879-0E1C-4E2F-8B4C-23560EA6BF84}" dt="2022-02-04T12:39:51.130" v="1885" actId="729"/>
        <pc:sldMkLst>
          <pc:docMk/>
          <pc:sldMk cId="3247388691" sldId="286"/>
        </pc:sldMkLst>
      </pc:sldChg>
      <pc:sldChg chg="modSp mod ord modShow">
        <pc:chgData name="Clemens Schlegel" userId="7a1d57791089cd9e" providerId="LiveId" clId="{906C3879-0E1C-4E2F-8B4C-23560EA6BF84}" dt="2022-02-05T17:50:54.568" v="2412" actId="729"/>
        <pc:sldMkLst>
          <pc:docMk/>
          <pc:sldMk cId="1605860883" sldId="289"/>
        </pc:sldMkLst>
        <pc:spChg chg="mod">
          <ac:chgData name="Clemens Schlegel" userId="7a1d57791089cd9e" providerId="LiveId" clId="{906C3879-0E1C-4E2F-8B4C-23560EA6BF84}" dt="2022-02-05T17:50:51.224" v="2411" actId="207"/>
          <ac:spMkLst>
            <pc:docMk/>
            <pc:sldMk cId="1605860883" sldId="289"/>
            <ac:spMk id="24" creationId="{39BF6E2C-C8F5-41F5-A7F1-0D919EC2E0BE}"/>
          </ac:spMkLst>
        </pc:spChg>
      </pc:sldChg>
      <pc:sldChg chg="mod ord modShow">
        <pc:chgData name="Clemens Schlegel" userId="7a1d57791089cd9e" providerId="LiveId" clId="{906C3879-0E1C-4E2F-8B4C-23560EA6BF84}" dt="2022-02-05T17:51:15.241" v="2413" actId="729"/>
        <pc:sldMkLst>
          <pc:docMk/>
          <pc:sldMk cId="1873536453" sldId="291"/>
        </pc:sldMkLst>
      </pc:sldChg>
      <pc:sldChg chg="modSp mod">
        <pc:chgData name="Clemens Schlegel" userId="7a1d57791089cd9e" providerId="LiveId" clId="{906C3879-0E1C-4E2F-8B4C-23560EA6BF84}" dt="2022-02-06T11:38:15.663" v="2507" actId="20577"/>
        <pc:sldMkLst>
          <pc:docMk/>
          <pc:sldMk cId="844095308" sldId="292"/>
        </pc:sldMkLst>
        <pc:graphicFrameChg chg="mod modGraphic">
          <ac:chgData name="Clemens Schlegel" userId="7a1d57791089cd9e" providerId="LiveId" clId="{906C3879-0E1C-4E2F-8B4C-23560EA6BF84}" dt="2022-02-06T11:38:15.663" v="2507" actId="20577"/>
          <ac:graphicFrameMkLst>
            <pc:docMk/>
            <pc:sldMk cId="844095308" sldId="292"/>
            <ac:graphicFrameMk id="6" creationId="{C75253EF-E047-4F7A-BBD8-F98D7065D3E2}"/>
          </ac:graphicFrameMkLst>
        </pc:graphicFrameChg>
      </pc:sldChg>
      <pc:sldChg chg="modSp mod">
        <pc:chgData name="Clemens Schlegel" userId="7a1d57791089cd9e" providerId="LiveId" clId="{906C3879-0E1C-4E2F-8B4C-23560EA6BF84}" dt="2022-02-05T17:49:29.949" v="2371" actId="207"/>
        <pc:sldMkLst>
          <pc:docMk/>
          <pc:sldMk cId="2667939067" sldId="295"/>
        </pc:sldMkLst>
        <pc:spChg chg="mod">
          <ac:chgData name="Clemens Schlegel" userId="7a1d57791089cd9e" providerId="LiveId" clId="{906C3879-0E1C-4E2F-8B4C-23560EA6BF84}" dt="2022-02-05T17:49:29.949" v="2371" actId="207"/>
          <ac:spMkLst>
            <pc:docMk/>
            <pc:sldMk cId="2667939067" sldId="295"/>
            <ac:spMk id="10" creationId="{24C43673-B2D7-46AD-9F5B-42441029EFC0}"/>
          </ac:spMkLst>
        </pc:spChg>
      </pc:sldChg>
      <pc:sldChg chg="addSp modSp mod">
        <pc:chgData name="Clemens Schlegel" userId="7a1d57791089cd9e" providerId="LiveId" clId="{906C3879-0E1C-4E2F-8B4C-23560EA6BF84}" dt="2022-02-05T17:49:40.809" v="2374" actId="207"/>
        <pc:sldMkLst>
          <pc:docMk/>
          <pc:sldMk cId="3695258963" sldId="297"/>
        </pc:sldMkLst>
        <pc:spChg chg="mod">
          <ac:chgData name="Clemens Schlegel" userId="7a1d57791089cd9e" providerId="LiveId" clId="{906C3879-0E1C-4E2F-8B4C-23560EA6BF84}" dt="2022-02-04T12:26:15.270" v="1348" actId="20577"/>
          <ac:spMkLst>
            <pc:docMk/>
            <pc:sldMk cId="3695258963" sldId="297"/>
            <ac:spMk id="3" creationId="{6AC44A6F-71F2-4B81-9373-3D88F9BD29E5}"/>
          </ac:spMkLst>
        </pc:spChg>
        <pc:spChg chg="add mod">
          <ac:chgData name="Clemens Schlegel" userId="7a1d57791089cd9e" providerId="LiveId" clId="{906C3879-0E1C-4E2F-8B4C-23560EA6BF84}" dt="2022-02-05T17:49:40.809" v="2374" actId="207"/>
          <ac:spMkLst>
            <pc:docMk/>
            <pc:sldMk cId="3695258963" sldId="297"/>
            <ac:spMk id="11" creationId="{09297875-8A67-47F6-8C71-417B2EB4BB40}"/>
          </ac:spMkLst>
        </pc:spChg>
      </pc:sldChg>
      <pc:sldChg chg="addSp delSp modSp mod ord delCm">
        <pc:chgData name="Clemens Schlegel" userId="7a1d57791089cd9e" providerId="LiveId" clId="{906C3879-0E1C-4E2F-8B4C-23560EA6BF84}" dt="2022-02-05T11:04:46.468" v="1928" actId="1076"/>
        <pc:sldMkLst>
          <pc:docMk/>
          <pc:sldMk cId="2792543595" sldId="298"/>
        </pc:sldMkLst>
        <pc:spChg chg="add del mod">
          <ac:chgData name="Clemens Schlegel" userId="7a1d57791089cd9e" providerId="LiveId" clId="{906C3879-0E1C-4E2F-8B4C-23560EA6BF84}" dt="2022-02-05T11:04:26.274" v="1899"/>
          <ac:spMkLst>
            <pc:docMk/>
            <pc:sldMk cId="2792543595" sldId="298"/>
            <ac:spMk id="3" creationId="{F4AFC434-B493-49AF-B244-96DF558CA402}"/>
          </ac:spMkLst>
        </pc:spChg>
        <pc:spChg chg="add del mod">
          <ac:chgData name="Clemens Schlegel" userId="7a1d57791089cd9e" providerId="LiveId" clId="{906C3879-0E1C-4E2F-8B4C-23560EA6BF84}" dt="2022-02-05T11:04:28.411" v="1901"/>
          <ac:spMkLst>
            <pc:docMk/>
            <pc:sldMk cId="2792543595" sldId="298"/>
            <ac:spMk id="4" creationId="{B3F5AAB1-AB3C-419D-A8A3-789F2D4BDBF2}"/>
          </ac:spMkLst>
        </pc:spChg>
        <pc:spChg chg="mod">
          <ac:chgData name="Clemens Schlegel" userId="7a1d57791089cd9e" providerId="LiveId" clId="{906C3879-0E1C-4E2F-8B4C-23560EA6BF84}" dt="2022-02-05T10:48:09.546" v="1894" actId="20577"/>
          <ac:spMkLst>
            <pc:docMk/>
            <pc:sldMk cId="2792543595" sldId="298"/>
            <ac:spMk id="6" creationId="{61488989-6327-4B59-9DDB-F74FB4EA936C}"/>
          </ac:spMkLst>
        </pc:spChg>
        <pc:picChg chg="add del mod">
          <ac:chgData name="Clemens Schlegel" userId="7a1d57791089cd9e" providerId="LiveId" clId="{906C3879-0E1C-4E2F-8B4C-23560EA6BF84}" dt="2022-02-05T11:04:27.217" v="1900" actId="21"/>
          <ac:picMkLst>
            <pc:docMk/>
            <pc:sldMk cId="2792543595" sldId="298"/>
            <ac:picMk id="8" creationId="{F0613188-CA3D-4A9F-87B6-7F26A689500F}"/>
          </ac:picMkLst>
        </pc:picChg>
        <pc:picChg chg="add mod">
          <ac:chgData name="Clemens Schlegel" userId="7a1d57791089cd9e" providerId="LiveId" clId="{906C3879-0E1C-4E2F-8B4C-23560EA6BF84}" dt="2022-02-05T11:04:42.969" v="1927" actId="1076"/>
          <ac:picMkLst>
            <pc:docMk/>
            <pc:sldMk cId="2792543595" sldId="298"/>
            <ac:picMk id="10" creationId="{1B2FCFE3-C8B7-45B2-A2E9-4B4A6AABBA09}"/>
          </ac:picMkLst>
        </pc:picChg>
        <pc:picChg chg="add mod">
          <ac:chgData name="Clemens Schlegel" userId="7a1d57791089cd9e" providerId="LiveId" clId="{906C3879-0E1C-4E2F-8B4C-23560EA6BF84}" dt="2022-02-05T11:04:46.468" v="1928" actId="1076"/>
          <ac:picMkLst>
            <pc:docMk/>
            <pc:sldMk cId="2792543595" sldId="298"/>
            <ac:picMk id="11" creationId="{E8DC40BE-E675-43DF-B781-BC3287F3D557}"/>
          </ac:picMkLst>
        </pc:picChg>
        <pc:picChg chg="del">
          <ac:chgData name="Clemens Schlegel" userId="7a1d57791089cd9e" providerId="LiveId" clId="{906C3879-0E1C-4E2F-8B4C-23560EA6BF84}" dt="2022-02-05T11:04:19.759" v="1895" actId="21"/>
          <ac:picMkLst>
            <pc:docMk/>
            <pc:sldMk cId="2792543595" sldId="298"/>
            <ac:picMk id="24" creationId="{3DC43545-668A-4F7E-8227-F03F25241B8B}"/>
          </ac:picMkLst>
        </pc:picChg>
        <pc:picChg chg="del">
          <ac:chgData name="Clemens Schlegel" userId="7a1d57791089cd9e" providerId="LiveId" clId="{906C3879-0E1C-4E2F-8B4C-23560EA6BF84}" dt="2022-02-05T11:04:24.806" v="1898" actId="21"/>
          <ac:picMkLst>
            <pc:docMk/>
            <pc:sldMk cId="2792543595" sldId="298"/>
            <ac:picMk id="27" creationId="{8D39E6DB-7778-47B7-9326-F37F0CB1A407}"/>
          </ac:picMkLst>
        </pc:picChg>
        <pc:picChg chg="mod">
          <ac:chgData name="Clemens Schlegel" userId="7a1d57791089cd9e" providerId="LiveId" clId="{906C3879-0E1C-4E2F-8B4C-23560EA6BF84}" dt="2022-02-05T11:04:37.277" v="1926" actId="1076"/>
          <ac:picMkLst>
            <pc:docMk/>
            <pc:sldMk cId="2792543595" sldId="298"/>
            <ac:picMk id="29" creationId="{47F3F00D-129F-4E25-A663-86E28ED21D62}"/>
          </ac:picMkLst>
        </pc:picChg>
      </pc:sldChg>
      <pc:sldChg chg="modSp mod">
        <pc:chgData name="Clemens Schlegel" userId="7a1d57791089cd9e" providerId="LiveId" clId="{906C3879-0E1C-4E2F-8B4C-23560EA6BF84}" dt="2022-02-07T09:19:38.906" v="2633" actId="20577"/>
        <pc:sldMkLst>
          <pc:docMk/>
          <pc:sldMk cId="1862521658" sldId="301"/>
        </pc:sldMkLst>
        <pc:spChg chg="mod">
          <ac:chgData name="Clemens Schlegel" userId="7a1d57791089cd9e" providerId="LiveId" clId="{906C3879-0E1C-4E2F-8B4C-23560EA6BF84}" dt="2022-02-07T09:19:38.906" v="2633" actId="20577"/>
          <ac:spMkLst>
            <pc:docMk/>
            <pc:sldMk cId="1862521658" sldId="301"/>
            <ac:spMk id="3" creationId="{1698959F-3ADE-42EF-BF04-141C3D0440A0}"/>
          </ac:spMkLst>
        </pc:spChg>
      </pc:sldChg>
      <pc:sldChg chg="modSp mod">
        <pc:chgData name="Clemens Schlegel" userId="7a1d57791089cd9e" providerId="LiveId" clId="{906C3879-0E1C-4E2F-8B4C-23560EA6BF84}" dt="2022-02-04T12:07:31.537" v="903" actId="20577"/>
        <pc:sldMkLst>
          <pc:docMk/>
          <pc:sldMk cId="1035050411" sldId="302"/>
        </pc:sldMkLst>
        <pc:spChg chg="mod">
          <ac:chgData name="Clemens Schlegel" userId="7a1d57791089cd9e" providerId="LiveId" clId="{906C3879-0E1C-4E2F-8B4C-23560EA6BF84}" dt="2022-02-04T12:07:27.069" v="902" actId="20577"/>
          <ac:spMkLst>
            <pc:docMk/>
            <pc:sldMk cId="1035050411" sldId="302"/>
            <ac:spMk id="2" creationId="{18C03CDB-DB2C-4991-BC1D-C68797C13672}"/>
          </ac:spMkLst>
        </pc:spChg>
        <pc:spChg chg="mod">
          <ac:chgData name="Clemens Schlegel" userId="7a1d57791089cd9e" providerId="LiveId" clId="{906C3879-0E1C-4E2F-8B4C-23560EA6BF84}" dt="2022-02-04T12:07:31.537" v="903" actId="20577"/>
          <ac:spMkLst>
            <pc:docMk/>
            <pc:sldMk cId="1035050411" sldId="302"/>
            <ac:spMk id="3" creationId="{1698959F-3ADE-42EF-BF04-141C3D0440A0}"/>
          </ac:spMkLst>
        </pc:spChg>
      </pc:sldChg>
      <pc:sldChg chg="modSp mod">
        <pc:chgData name="Clemens Schlegel" userId="7a1d57791089cd9e" providerId="LiveId" clId="{906C3879-0E1C-4E2F-8B4C-23560EA6BF84}" dt="2022-02-04T12:14:42.397" v="966" actId="20577"/>
        <pc:sldMkLst>
          <pc:docMk/>
          <pc:sldMk cId="73437178" sldId="305"/>
        </pc:sldMkLst>
        <pc:spChg chg="mod">
          <ac:chgData name="Clemens Schlegel" userId="7a1d57791089cd9e" providerId="LiveId" clId="{906C3879-0E1C-4E2F-8B4C-23560EA6BF84}" dt="2022-02-04T12:14:42.397" v="966" actId="20577"/>
          <ac:spMkLst>
            <pc:docMk/>
            <pc:sldMk cId="73437178" sldId="305"/>
            <ac:spMk id="7" creationId="{78DFF8B6-4F57-4A06-82FD-872FD667D6CC}"/>
          </ac:spMkLst>
        </pc:spChg>
      </pc:sldChg>
      <pc:sldChg chg="modSp mod ord modShow">
        <pc:chgData name="Clemens Schlegel" userId="7a1d57791089cd9e" providerId="LiveId" clId="{906C3879-0E1C-4E2F-8B4C-23560EA6BF84}" dt="2022-02-07T08:32:54.482" v="2601" actId="947"/>
        <pc:sldMkLst>
          <pc:docMk/>
          <pc:sldMk cId="1784621992" sldId="308"/>
        </pc:sldMkLst>
        <pc:spChg chg="mod">
          <ac:chgData name="Clemens Schlegel" userId="7a1d57791089cd9e" providerId="LiveId" clId="{906C3879-0E1C-4E2F-8B4C-23560EA6BF84}" dt="2022-02-07T08:32:54.482" v="2601" actId="947"/>
          <ac:spMkLst>
            <pc:docMk/>
            <pc:sldMk cId="1784621992" sldId="308"/>
            <ac:spMk id="3" creationId="{938778CF-A0B4-4D22-91E7-CB7E2D365CAB}"/>
          </ac:spMkLst>
        </pc:spChg>
      </pc:sldChg>
      <pc:sldChg chg="modSp mod">
        <pc:chgData name="Clemens Schlegel" userId="7a1d57791089cd9e" providerId="LiveId" clId="{906C3879-0E1C-4E2F-8B4C-23560EA6BF84}" dt="2022-02-05T17:50:24.887" v="2408" actId="20577"/>
        <pc:sldMkLst>
          <pc:docMk/>
          <pc:sldMk cId="581945206" sldId="312"/>
        </pc:sldMkLst>
        <pc:spChg chg="mod">
          <ac:chgData name="Clemens Schlegel" userId="7a1d57791089cd9e" providerId="LiveId" clId="{906C3879-0E1C-4E2F-8B4C-23560EA6BF84}" dt="2022-02-05T17:50:24.887" v="2408" actId="20577"/>
          <ac:spMkLst>
            <pc:docMk/>
            <pc:sldMk cId="581945206" sldId="312"/>
            <ac:spMk id="2" creationId="{18C03CDB-DB2C-4991-BC1D-C68797C13672}"/>
          </ac:spMkLst>
        </pc:spChg>
      </pc:sldChg>
      <pc:sldChg chg="modSp mod ord">
        <pc:chgData name="Clemens Schlegel" userId="7a1d57791089cd9e" providerId="LiveId" clId="{906C3879-0E1C-4E2F-8B4C-23560EA6BF84}" dt="2022-02-07T08:50:02.107" v="2611" actId="114"/>
        <pc:sldMkLst>
          <pc:docMk/>
          <pc:sldMk cId="1064070947" sldId="315"/>
        </pc:sldMkLst>
        <pc:spChg chg="mod">
          <ac:chgData name="Clemens Schlegel" userId="7a1d57791089cd9e" providerId="LiveId" clId="{906C3879-0E1C-4E2F-8B4C-23560EA6BF84}" dt="2022-02-07T08:50:02.107" v="2611" actId="114"/>
          <ac:spMkLst>
            <pc:docMk/>
            <pc:sldMk cId="1064070947" sldId="315"/>
            <ac:spMk id="2" creationId="{C640CE16-427B-4330-8F9D-85E5E50B8E11}"/>
          </ac:spMkLst>
        </pc:spChg>
        <pc:graphicFrameChg chg="modGraphic">
          <ac:chgData name="Clemens Schlegel" userId="7a1d57791089cd9e" providerId="LiveId" clId="{906C3879-0E1C-4E2F-8B4C-23560EA6BF84}" dt="2022-02-06T11:32:58.931" v="2487" actId="207"/>
          <ac:graphicFrameMkLst>
            <pc:docMk/>
            <pc:sldMk cId="1064070947" sldId="315"/>
            <ac:graphicFrameMk id="5" creationId="{7A901A2D-F8F2-4572-A80E-1210F7317EAD}"/>
          </ac:graphicFrameMkLst>
        </pc:graphicFrameChg>
        <pc:graphicFrameChg chg="modGraphic">
          <ac:chgData name="Clemens Schlegel" userId="7a1d57791089cd9e" providerId="LiveId" clId="{906C3879-0E1C-4E2F-8B4C-23560EA6BF84}" dt="2022-02-05T17:50:44.994" v="2410" actId="207"/>
          <ac:graphicFrameMkLst>
            <pc:docMk/>
            <pc:sldMk cId="1064070947" sldId="315"/>
            <ac:graphicFrameMk id="8" creationId="{023055DB-32EF-40A1-A597-A86FE13CC373}"/>
          </ac:graphicFrameMkLst>
        </pc:graphicFrameChg>
      </pc:sldChg>
      <pc:sldChg chg="ord">
        <pc:chgData name="Clemens Schlegel" userId="7a1d57791089cd9e" providerId="LiveId" clId="{906C3879-0E1C-4E2F-8B4C-23560EA6BF84}" dt="2022-02-04T11:13:51.115" v="1"/>
        <pc:sldMkLst>
          <pc:docMk/>
          <pc:sldMk cId="997605162" sldId="316"/>
        </pc:sldMkLst>
      </pc:sldChg>
      <pc:sldChg chg="mod ord modShow">
        <pc:chgData name="Clemens Schlegel" userId="7a1d57791089cd9e" providerId="LiveId" clId="{906C3879-0E1C-4E2F-8B4C-23560EA6BF84}" dt="2022-02-05T17:51:15.241" v="2413" actId="729"/>
        <pc:sldMkLst>
          <pc:docMk/>
          <pc:sldMk cId="3682458940" sldId="318"/>
        </pc:sldMkLst>
      </pc:sldChg>
      <pc:sldChg chg="modSp add mod">
        <pc:chgData name="Clemens Schlegel" userId="7a1d57791089cd9e" providerId="LiveId" clId="{906C3879-0E1C-4E2F-8B4C-23560EA6BF84}" dt="2022-02-06T12:13:05.322" v="2526" actId="21"/>
        <pc:sldMkLst>
          <pc:docMk/>
          <pc:sldMk cId="274490677" sldId="319"/>
        </pc:sldMkLst>
        <pc:spChg chg="mod">
          <ac:chgData name="Clemens Schlegel" userId="7a1d57791089cd9e" providerId="LiveId" clId="{906C3879-0E1C-4E2F-8B4C-23560EA6BF84}" dt="2022-02-06T12:13:05.322" v="2526" actId="21"/>
          <ac:spMkLst>
            <pc:docMk/>
            <pc:sldMk cId="274490677" sldId="319"/>
            <ac:spMk id="3" creationId="{70C2905E-F6D0-405D-9CA2-D722CCF58A7B}"/>
          </ac:spMkLst>
        </pc:spChg>
      </pc:sldChg>
      <pc:sldChg chg="del mod ord modShow">
        <pc:chgData name="Clemens Schlegel" userId="7a1d57791089cd9e" providerId="LiveId" clId="{906C3879-0E1C-4E2F-8B4C-23560EA6BF84}" dt="2022-02-06T12:12:53.761" v="2524" actId="2696"/>
        <pc:sldMkLst>
          <pc:docMk/>
          <pc:sldMk cId="3276453050" sldId="319"/>
        </pc:sldMkLst>
      </pc:sldChg>
      <pc:sldChg chg="mod ord modShow">
        <pc:chgData name="Clemens Schlegel" userId="7a1d57791089cd9e" providerId="LiveId" clId="{906C3879-0E1C-4E2F-8B4C-23560EA6BF84}" dt="2022-02-05T17:51:15.241" v="2413" actId="729"/>
        <pc:sldMkLst>
          <pc:docMk/>
          <pc:sldMk cId="2764699932" sldId="320"/>
        </pc:sldMkLst>
      </pc:sldChg>
      <pc:sldChg chg="mod ord modShow">
        <pc:chgData name="Clemens Schlegel" userId="7a1d57791089cd9e" providerId="LiveId" clId="{906C3879-0E1C-4E2F-8B4C-23560EA6BF84}" dt="2022-02-05T17:51:15.241" v="2413" actId="729"/>
        <pc:sldMkLst>
          <pc:docMk/>
          <pc:sldMk cId="2649355107" sldId="321"/>
        </pc:sldMkLst>
      </pc:sldChg>
      <pc:sldChg chg="ord">
        <pc:chgData name="Clemens Schlegel" userId="7a1d57791089cd9e" providerId="LiveId" clId="{906C3879-0E1C-4E2F-8B4C-23560EA6BF84}" dt="2022-02-04T12:39:21.999" v="1881"/>
        <pc:sldMkLst>
          <pc:docMk/>
          <pc:sldMk cId="2162368713" sldId="322"/>
        </pc:sldMkLst>
      </pc:sldChg>
      <pc:sldChg chg="ord">
        <pc:chgData name="Clemens Schlegel" userId="7a1d57791089cd9e" providerId="LiveId" clId="{906C3879-0E1C-4E2F-8B4C-23560EA6BF84}" dt="2022-02-04T12:39:21.999" v="1881"/>
        <pc:sldMkLst>
          <pc:docMk/>
          <pc:sldMk cId="3442879995" sldId="323"/>
        </pc:sldMkLst>
      </pc:sldChg>
      <pc:sldChg chg="ord">
        <pc:chgData name="Clemens Schlegel" userId="7a1d57791089cd9e" providerId="LiveId" clId="{906C3879-0E1C-4E2F-8B4C-23560EA6BF84}" dt="2022-02-04T12:39:21.999" v="1881"/>
        <pc:sldMkLst>
          <pc:docMk/>
          <pc:sldMk cId="1829039760" sldId="324"/>
        </pc:sldMkLst>
      </pc:sldChg>
      <pc:sldChg chg="ord">
        <pc:chgData name="Clemens Schlegel" userId="7a1d57791089cd9e" providerId="LiveId" clId="{906C3879-0E1C-4E2F-8B4C-23560EA6BF84}" dt="2022-02-04T12:39:21.999" v="1881"/>
        <pc:sldMkLst>
          <pc:docMk/>
          <pc:sldMk cId="394630371" sldId="325"/>
        </pc:sldMkLst>
      </pc:sldChg>
      <pc:sldChg chg="ord">
        <pc:chgData name="Clemens Schlegel" userId="7a1d57791089cd9e" providerId="LiveId" clId="{906C3879-0E1C-4E2F-8B4C-23560EA6BF84}" dt="2022-02-04T12:39:21.999" v="1881"/>
        <pc:sldMkLst>
          <pc:docMk/>
          <pc:sldMk cId="2913390647" sldId="326"/>
        </pc:sldMkLst>
      </pc:sldChg>
      <pc:sldChg chg="mod ord modShow">
        <pc:chgData name="Clemens Schlegel" userId="7a1d57791089cd9e" providerId="LiveId" clId="{906C3879-0E1C-4E2F-8B4C-23560EA6BF84}" dt="2022-02-05T17:51:15.241" v="2413" actId="729"/>
        <pc:sldMkLst>
          <pc:docMk/>
          <pc:sldMk cId="3002398204" sldId="327"/>
        </pc:sldMkLst>
      </pc:sldChg>
      <pc:sldChg chg="mod ord modShow">
        <pc:chgData name="Clemens Schlegel" userId="7a1d57791089cd9e" providerId="LiveId" clId="{906C3879-0E1C-4E2F-8B4C-23560EA6BF84}" dt="2022-02-05T17:51:15.241" v="2413" actId="729"/>
        <pc:sldMkLst>
          <pc:docMk/>
          <pc:sldMk cId="2201302437" sldId="328"/>
        </pc:sldMkLst>
      </pc:sldChg>
      <pc:sldChg chg="addSp delSp modSp new mod">
        <pc:chgData name="Clemens Schlegel" userId="7a1d57791089cd9e" providerId="LiveId" clId="{906C3879-0E1C-4E2F-8B4C-23560EA6BF84}" dt="2022-02-05T17:49:02.322" v="2366" actId="207"/>
        <pc:sldMkLst>
          <pc:docMk/>
          <pc:sldMk cId="1961489065" sldId="329"/>
        </pc:sldMkLst>
        <pc:spChg chg="mod">
          <ac:chgData name="Clemens Schlegel" userId="7a1d57791089cd9e" providerId="LiveId" clId="{906C3879-0E1C-4E2F-8B4C-23560EA6BF84}" dt="2022-02-04T11:15:57.205" v="21" actId="20577"/>
          <ac:spMkLst>
            <pc:docMk/>
            <pc:sldMk cId="1961489065" sldId="329"/>
            <ac:spMk id="2" creationId="{2BB2461E-4B43-4469-B566-E3810ABCC0AB}"/>
          </ac:spMkLst>
        </pc:spChg>
        <pc:spChg chg="del mod">
          <ac:chgData name="Clemens Schlegel" userId="7a1d57791089cd9e" providerId="LiveId" clId="{906C3879-0E1C-4E2F-8B4C-23560EA6BF84}" dt="2022-02-04T11:23:04.963" v="201" actId="478"/>
          <ac:spMkLst>
            <pc:docMk/>
            <pc:sldMk cId="1961489065" sldId="329"/>
            <ac:spMk id="3" creationId="{1977AA74-419B-41EC-8325-06452F11C840}"/>
          </ac:spMkLst>
        </pc:spChg>
        <pc:spChg chg="add del mod">
          <ac:chgData name="Clemens Schlegel" userId="7a1d57791089cd9e" providerId="LiveId" clId="{906C3879-0E1C-4E2F-8B4C-23560EA6BF84}" dt="2022-02-04T11:23:06.289" v="202" actId="478"/>
          <ac:spMkLst>
            <pc:docMk/>
            <pc:sldMk cId="1961489065" sldId="329"/>
            <ac:spMk id="5" creationId="{14065AAF-6866-4937-821E-755CA9BC969A}"/>
          </ac:spMkLst>
        </pc:spChg>
        <pc:graphicFrameChg chg="add mod modGraphic">
          <ac:chgData name="Clemens Schlegel" userId="7a1d57791089cd9e" providerId="LiveId" clId="{906C3879-0E1C-4E2F-8B4C-23560EA6BF84}" dt="2022-02-05T17:49:02.322" v="2366" actId="207"/>
          <ac:graphicFrameMkLst>
            <pc:docMk/>
            <pc:sldMk cId="1961489065" sldId="329"/>
            <ac:graphicFrameMk id="4" creationId="{1151EF16-6092-4AC3-AC13-4E44AF0B8FA4}"/>
          </ac:graphicFrameMkLst>
        </pc:graphicFrameChg>
        <pc:picChg chg="add mod">
          <ac:chgData name="Clemens Schlegel" userId="7a1d57791089cd9e" providerId="LiveId" clId="{906C3879-0E1C-4E2F-8B4C-23560EA6BF84}" dt="2022-02-04T11:23:41.659" v="208" actId="1076"/>
          <ac:picMkLst>
            <pc:docMk/>
            <pc:sldMk cId="1961489065" sldId="329"/>
            <ac:picMk id="6" creationId="{F1102FDC-6631-4969-9E70-86855A4AFEB5}"/>
          </ac:picMkLst>
        </pc:picChg>
      </pc:sldChg>
      <pc:sldChg chg="addSp delSp modSp add mod">
        <pc:chgData name="Clemens Schlegel" userId="7a1d57791089cd9e" providerId="LiveId" clId="{906C3879-0E1C-4E2F-8B4C-23560EA6BF84}" dt="2022-02-05T17:49:11.278" v="2367" actId="207"/>
        <pc:sldMkLst>
          <pc:docMk/>
          <pc:sldMk cId="3359953141" sldId="330"/>
        </pc:sldMkLst>
        <pc:spChg chg="mod">
          <ac:chgData name="Clemens Schlegel" userId="7a1d57791089cd9e" providerId="LiveId" clId="{906C3879-0E1C-4E2F-8B4C-23560EA6BF84}" dt="2022-02-04T11:35:13.614" v="417"/>
          <ac:spMkLst>
            <pc:docMk/>
            <pc:sldMk cId="3359953141" sldId="330"/>
            <ac:spMk id="2" creationId="{F6DC10AA-195F-42FF-A4B9-DEAF17894C25}"/>
          </ac:spMkLst>
        </pc:spChg>
        <pc:spChg chg="mod">
          <ac:chgData name="Clemens Schlegel" userId="7a1d57791089cd9e" providerId="LiveId" clId="{906C3879-0E1C-4E2F-8B4C-23560EA6BF84}" dt="2022-02-04T11:36:12.233" v="418" actId="20577"/>
          <ac:spMkLst>
            <pc:docMk/>
            <pc:sldMk cId="3359953141" sldId="330"/>
            <ac:spMk id="3" creationId="{6AC44A6F-71F2-4B81-9373-3D88F9BD29E5}"/>
          </ac:spMkLst>
        </pc:spChg>
        <pc:spChg chg="add del mod">
          <ac:chgData name="Clemens Schlegel" userId="7a1d57791089cd9e" providerId="LiveId" clId="{906C3879-0E1C-4E2F-8B4C-23560EA6BF84}" dt="2022-02-04T11:33:23.724" v="363"/>
          <ac:spMkLst>
            <pc:docMk/>
            <pc:sldMk cId="3359953141" sldId="330"/>
            <ac:spMk id="4" creationId="{97D32CAC-EADB-438E-94CC-6BCDFC41529B}"/>
          </ac:spMkLst>
        </pc:spChg>
        <pc:spChg chg="add del mod">
          <ac:chgData name="Clemens Schlegel" userId="7a1d57791089cd9e" providerId="LiveId" clId="{906C3879-0E1C-4E2F-8B4C-23560EA6BF84}" dt="2022-02-04T11:33:50.522" v="407"/>
          <ac:spMkLst>
            <pc:docMk/>
            <pc:sldMk cId="3359953141" sldId="330"/>
            <ac:spMk id="5" creationId="{1E98DB42-6224-4448-871E-5DFB831B5B85}"/>
          </ac:spMkLst>
        </pc:spChg>
        <pc:spChg chg="add del mod">
          <ac:chgData name="Clemens Schlegel" userId="7a1d57791089cd9e" providerId="LiveId" clId="{906C3879-0E1C-4E2F-8B4C-23560EA6BF84}" dt="2022-02-04T11:33:57.739" v="409"/>
          <ac:spMkLst>
            <pc:docMk/>
            <pc:sldMk cId="3359953141" sldId="330"/>
            <ac:spMk id="6" creationId="{2195BA92-3F91-455D-BD79-047346EC8808}"/>
          </ac:spMkLst>
        </pc:spChg>
        <pc:spChg chg="add mod">
          <ac:chgData name="Clemens Schlegel" userId="7a1d57791089cd9e" providerId="LiveId" clId="{906C3879-0E1C-4E2F-8B4C-23560EA6BF84}" dt="2022-02-05T17:49:11.278" v="2367" actId="207"/>
          <ac:spMkLst>
            <pc:docMk/>
            <pc:sldMk cId="3359953141" sldId="330"/>
            <ac:spMk id="7" creationId="{1F962E13-58A6-4851-B797-13914E36B5D2}"/>
          </ac:spMkLst>
        </pc:spChg>
        <pc:spChg chg="del">
          <ac:chgData name="Clemens Schlegel" userId="7a1d57791089cd9e" providerId="LiveId" clId="{906C3879-0E1C-4E2F-8B4C-23560EA6BF84}" dt="2022-02-04T11:33:44.154" v="391" actId="478"/>
          <ac:spMkLst>
            <pc:docMk/>
            <pc:sldMk cId="3359953141" sldId="330"/>
            <ac:spMk id="8" creationId="{D8B9B14C-ECF5-43D1-BFD6-CA0AFDAEF395}"/>
          </ac:spMkLst>
        </pc:spChg>
        <pc:spChg chg="del">
          <ac:chgData name="Clemens Schlegel" userId="7a1d57791089cd9e" providerId="LiveId" clId="{906C3879-0E1C-4E2F-8B4C-23560EA6BF84}" dt="2022-02-04T11:33:47.740" v="405" actId="478"/>
          <ac:spMkLst>
            <pc:docMk/>
            <pc:sldMk cId="3359953141" sldId="330"/>
            <ac:spMk id="9" creationId="{A8F7C79A-4BDA-4757-B110-5DC3CCE54EA5}"/>
          </ac:spMkLst>
        </pc:spChg>
        <pc:picChg chg="del">
          <ac:chgData name="Clemens Schlegel" userId="7a1d57791089cd9e" providerId="LiveId" clId="{906C3879-0E1C-4E2F-8B4C-23560EA6BF84}" dt="2022-02-04T11:33:16.722" v="362" actId="478"/>
          <ac:picMkLst>
            <pc:docMk/>
            <pc:sldMk cId="3359953141" sldId="330"/>
            <ac:picMk id="10" creationId="{07E3E2E2-C681-4214-850C-2DA34747842A}"/>
          </ac:picMkLst>
        </pc:picChg>
        <pc:picChg chg="add del mod">
          <ac:chgData name="Clemens Schlegel" userId="7a1d57791089cd9e" providerId="LiveId" clId="{906C3879-0E1C-4E2F-8B4C-23560EA6BF84}" dt="2022-02-04T11:33:49.323" v="406" actId="21"/>
          <ac:picMkLst>
            <pc:docMk/>
            <pc:sldMk cId="3359953141" sldId="330"/>
            <ac:picMk id="11" creationId="{F5D8685F-DF13-4C64-B749-0C71AA97AA53}"/>
          </ac:picMkLst>
        </pc:picChg>
        <pc:picChg chg="del">
          <ac:chgData name="Clemens Schlegel" userId="7a1d57791089cd9e" providerId="LiveId" clId="{906C3879-0E1C-4E2F-8B4C-23560EA6BF84}" dt="2022-02-04T11:33:56.050" v="408" actId="478"/>
          <ac:picMkLst>
            <pc:docMk/>
            <pc:sldMk cId="3359953141" sldId="330"/>
            <ac:picMk id="12" creationId="{2A910F6C-C35F-43FE-B770-4405A66DD418}"/>
          </ac:picMkLst>
        </pc:picChg>
        <pc:picChg chg="add mod">
          <ac:chgData name="Clemens Schlegel" userId="7a1d57791089cd9e" providerId="LiveId" clId="{906C3879-0E1C-4E2F-8B4C-23560EA6BF84}" dt="2022-02-04T11:33:50.522" v="407"/>
          <ac:picMkLst>
            <pc:docMk/>
            <pc:sldMk cId="3359953141" sldId="330"/>
            <ac:picMk id="13" creationId="{E48CC52E-D274-495F-A1EB-9EA497D0C8F6}"/>
          </ac:picMkLst>
        </pc:picChg>
        <pc:picChg chg="add mod">
          <ac:chgData name="Clemens Schlegel" userId="7a1d57791089cd9e" providerId="LiveId" clId="{906C3879-0E1C-4E2F-8B4C-23560EA6BF84}" dt="2022-02-04T11:33:57.739" v="409"/>
          <ac:picMkLst>
            <pc:docMk/>
            <pc:sldMk cId="3359953141" sldId="330"/>
            <ac:picMk id="14" creationId="{D9EEFF4E-F674-417C-94A3-3AA845BB0589}"/>
          </ac:picMkLst>
        </pc:picChg>
      </pc:sldChg>
      <pc:sldChg chg="add del">
        <pc:chgData name="Clemens Schlegel" userId="7a1d57791089cd9e" providerId="LiveId" clId="{906C3879-0E1C-4E2F-8B4C-23560EA6BF84}" dt="2022-02-04T11:43:00.562" v="463" actId="47"/>
        <pc:sldMkLst>
          <pc:docMk/>
          <pc:sldMk cId="1984801993" sldId="331"/>
        </pc:sldMkLst>
      </pc:sldChg>
      <pc:sldChg chg="addSp delSp modSp add mod">
        <pc:chgData name="Clemens Schlegel" userId="7a1d57791089cd9e" providerId="LiveId" clId="{906C3879-0E1C-4E2F-8B4C-23560EA6BF84}" dt="2022-02-05T17:49:13.949" v="2368" actId="207"/>
        <pc:sldMkLst>
          <pc:docMk/>
          <pc:sldMk cId="152768112" sldId="332"/>
        </pc:sldMkLst>
        <pc:spChg chg="mod">
          <ac:chgData name="Clemens Schlegel" userId="7a1d57791089cd9e" providerId="LiveId" clId="{906C3879-0E1C-4E2F-8B4C-23560EA6BF84}" dt="2022-02-04T11:43:08.924" v="464"/>
          <ac:spMkLst>
            <pc:docMk/>
            <pc:sldMk cId="152768112" sldId="332"/>
            <ac:spMk id="2" creationId="{F6DC10AA-195F-42FF-A4B9-DEAF17894C25}"/>
          </ac:spMkLst>
        </pc:spChg>
        <pc:spChg chg="mod">
          <ac:chgData name="Clemens Schlegel" userId="7a1d57791089cd9e" providerId="LiveId" clId="{906C3879-0E1C-4E2F-8B4C-23560EA6BF84}" dt="2022-02-04T11:52:18.084" v="691" actId="20577"/>
          <ac:spMkLst>
            <pc:docMk/>
            <pc:sldMk cId="152768112" sldId="332"/>
            <ac:spMk id="3" creationId="{6AC44A6F-71F2-4B81-9373-3D88F9BD29E5}"/>
          </ac:spMkLst>
        </pc:spChg>
        <pc:spChg chg="add del mod">
          <ac:chgData name="Clemens Schlegel" userId="7a1d57791089cd9e" providerId="LiveId" clId="{906C3879-0E1C-4E2F-8B4C-23560EA6BF84}" dt="2022-02-04T11:43:17.481" v="466"/>
          <ac:spMkLst>
            <pc:docMk/>
            <pc:sldMk cId="152768112" sldId="332"/>
            <ac:spMk id="4" creationId="{27016264-1A37-486C-A96F-E0C915607603}"/>
          </ac:spMkLst>
        </pc:spChg>
        <pc:spChg chg="add del mod">
          <ac:chgData name="Clemens Schlegel" userId="7a1d57791089cd9e" providerId="LiveId" clId="{906C3879-0E1C-4E2F-8B4C-23560EA6BF84}" dt="2022-02-04T11:43:26.616" v="468"/>
          <ac:spMkLst>
            <pc:docMk/>
            <pc:sldMk cId="152768112" sldId="332"/>
            <ac:spMk id="5" creationId="{9E8A81E6-89B7-49CA-926F-E807DEDCC147}"/>
          </ac:spMkLst>
        </pc:spChg>
        <pc:spChg chg="mod">
          <ac:chgData name="Clemens Schlegel" userId="7a1d57791089cd9e" providerId="LiveId" clId="{906C3879-0E1C-4E2F-8B4C-23560EA6BF84}" dt="2022-02-05T17:49:13.949" v="2368" actId="207"/>
          <ac:spMkLst>
            <pc:docMk/>
            <pc:sldMk cId="152768112" sldId="332"/>
            <ac:spMk id="7" creationId="{1F962E13-58A6-4851-B797-13914E36B5D2}"/>
          </ac:spMkLst>
        </pc:spChg>
        <pc:spChg chg="add del mod">
          <ac:chgData name="Clemens Schlegel" userId="7a1d57791089cd9e" providerId="LiveId" clId="{906C3879-0E1C-4E2F-8B4C-23560EA6BF84}" dt="2022-02-04T11:43:41.410" v="470"/>
          <ac:spMkLst>
            <pc:docMk/>
            <pc:sldMk cId="152768112" sldId="332"/>
            <ac:spMk id="10" creationId="{34538AC3-BA15-4E95-884D-5FE11B0C5491}"/>
          </ac:spMkLst>
        </pc:spChg>
        <pc:spChg chg="add del mod">
          <ac:chgData name="Clemens Schlegel" userId="7a1d57791089cd9e" providerId="LiveId" clId="{906C3879-0E1C-4E2F-8B4C-23560EA6BF84}" dt="2022-02-04T11:44:48.546" v="472"/>
          <ac:spMkLst>
            <pc:docMk/>
            <pc:sldMk cId="152768112" sldId="332"/>
            <ac:spMk id="15" creationId="{0CEB13D7-F493-4482-B84D-42BBAA1EE804}"/>
          </ac:spMkLst>
        </pc:spChg>
        <pc:picChg chg="add mod">
          <ac:chgData name="Clemens Schlegel" userId="7a1d57791089cd9e" providerId="LiveId" clId="{906C3879-0E1C-4E2F-8B4C-23560EA6BF84}" dt="2022-02-04T11:43:17.481" v="466"/>
          <ac:picMkLst>
            <pc:docMk/>
            <pc:sldMk cId="152768112" sldId="332"/>
            <ac:picMk id="8" creationId="{01A8ACB4-48D0-4094-873B-27BCB189956A}"/>
          </ac:picMkLst>
        </pc:picChg>
        <pc:picChg chg="add del mod">
          <ac:chgData name="Clemens Schlegel" userId="7a1d57791089cd9e" providerId="LiveId" clId="{906C3879-0E1C-4E2F-8B4C-23560EA6BF84}" dt="2022-02-04T11:43:39.374" v="469" actId="478"/>
          <ac:picMkLst>
            <pc:docMk/>
            <pc:sldMk cId="152768112" sldId="332"/>
            <ac:picMk id="9" creationId="{B24BFCC2-7240-442D-8AEE-87BC15BF9770}"/>
          </ac:picMkLst>
        </pc:picChg>
        <pc:picChg chg="add del mod">
          <ac:chgData name="Clemens Schlegel" userId="7a1d57791089cd9e" providerId="LiveId" clId="{906C3879-0E1C-4E2F-8B4C-23560EA6BF84}" dt="2022-02-04T11:44:44.340" v="471" actId="478"/>
          <ac:picMkLst>
            <pc:docMk/>
            <pc:sldMk cId="152768112" sldId="332"/>
            <ac:picMk id="12" creationId="{77A1C587-6752-46BB-B8C5-C878B6550AF9}"/>
          </ac:picMkLst>
        </pc:picChg>
        <pc:picChg chg="del">
          <ac:chgData name="Clemens Schlegel" userId="7a1d57791089cd9e" providerId="LiveId" clId="{906C3879-0E1C-4E2F-8B4C-23560EA6BF84}" dt="2022-02-04T11:43:15.655" v="465" actId="478"/>
          <ac:picMkLst>
            <pc:docMk/>
            <pc:sldMk cId="152768112" sldId="332"/>
            <ac:picMk id="13" creationId="{E48CC52E-D274-495F-A1EB-9EA497D0C8F6}"/>
          </ac:picMkLst>
        </pc:picChg>
        <pc:picChg chg="del">
          <ac:chgData name="Clemens Schlegel" userId="7a1d57791089cd9e" providerId="LiveId" clId="{906C3879-0E1C-4E2F-8B4C-23560EA6BF84}" dt="2022-02-04T11:43:18.538" v="467" actId="478"/>
          <ac:picMkLst>
            <pc:docMk/>
            <pc:sldMk cId="152768112" sldId="332"/>
            <ac:picMk id="14" creationId="{D9EEFF4E-F674-417C-94A3-3AA845BB0589}"/>
          </ac:picMkLst>
        </pc:picChg>
        <pc:picChg chg="add mod">
          <ac:chgData name="Clemens Schlegel" userId="7a1d57791089cd9e" providerId="LiveId" clId="{906C3879-0E1C-4E2F-8B4C-23560EA6BF84}" dt="2022-02-04T11:44:48.546" v="472"/>
          <ac:picMkLst>
            <pc:docMk/>
            <pc:sldMk cId="152768112" sldId="332"/>
            <ac:picMk id="17" creationId="{5E0E1A92-CDC4-48B1-8E11-21F6F20C8737}"/>
          </ac:picMkLst>
        </pc:picChg>
      </pc:sldChg>
      <pc:sldChg chg="add mod modShow">
        <pc:chgData name="Clemens Schlegel" userId="7a1d57791089cd9e" providerId="LiveId" clId="{906C3879-0E1C-4E2F-8B4C-23560EA6BF84}" dt="2022-02-04T11:53:35.883" v="694" actId="729"/>
        <pc:sldMkLst>
          <pc:docMk/>
          <pc:sldMk cId="1058274711" sldId="333"/>
        </pc:sldMkLst>
      </pc:sldChg>
      <pc:sldChg chg="modSp add mod">
        <pc:chgData name="Clemens Schlegel" userId="7a1d57791089cd9e" providerId="LiveId" clId="{906C3879-0E1C-4E2F-8B4C-23560EA6BF84}" dt="2022-02-06T10:55:04.178" v="2485" actId="20577"/>
        <pc:sldMkLst>
          <pc:docMk/>
          <pc:sldMk cId="817468666" sldId="334"/>
        </pc:sldMkLst>
        <pc:spChg chg="mod">
          <ac:chgData name="Clemens Schlegel" userId="7a1d57791089cd9e" providerId="LiveId" clId="{906C3879-0E1C-4E2F-8B4C-23560EA6BF84}" dt="2022-02-06T10:55:04.178" v="2485" actId="20577"/>
          <ac:spMkLst>
            <pc:docMk/>
            <pc:sldMk cId="817468666" sldId="334"/>
            <ac:spMk id="3" creationId="{E923693F-BBDE-468A-A282-583756AB5FCC}"/>
          </ac:spMkLst>
        </pc:spChg>
      </pc:sldChg>
      <pc:sldChg chg="addSp modSp new mod">
        <pc:chgData name="Clemens Schlegel" userId="7a1d57791089cd9e" providerId="LiveId" clId="{906C3879-0E1C-4E2F-8B4C-23560EA6BF84}" dt="2022-02-05T17:50:14.947" v="2391" actId="20577"/>
        <pc:sldMkLst>
          <pc:docMk/>
          <pc:sldMk cId="1127714079" sldId="335"/>
        </pc:sldMkLst>
        <pc:spChg chg="mod">
          <ac:chgData name="Clemens Schlegel" userId="7a1d57791089cd9e" providerId="LiveId" clId="{906C3879-0E1C-4E2F-8B4C-23560EA6BF84}" dt="2022-02-05T17:50:14.947" v="2391" actId="20577"/>
          <ac:spMkLst>
            <pc:docMk/>
            <pc:sldMk cId="1127714079" sldId="335"/>
            <ac:spMk id="2" creationId="{227C9113-DE03-4DEC-88FD-6239ED725887}"/>
          </ac:spMkLst>
        </pc:spChg>
        <pc:spChg chg="mod">
          <ac:chgData name="Clemens Schlegel" userId="7a1d57791089cd9e" providerId="LiveId" clId="{906C3879-0E1C-4E2F-8B4C-23560EA6BF84}" dt="2022-02-04T11:59:06.074" v="810" actId="20577"/>
          <ac:spMkLst>
            <pc:docMk/>
            <pc:sldMk cId="1127714079" sldId="335"/>
            <ac:spMk id="3" creationId="{552D589B-BCF6-4225-9A58-383A4A59969C}"/>
          </ac:spMkLst>
        </pc:spChg>
        <pc:spChg chg="mod">
          <ac:chgData name="Clemens Schlegel" userId="7a1d57791089cd9e" providerId="LiveId" clId="{906C3879-0E1C-4E2F-8B4C-23560EA6BF84}" dt="2022-02-04T11:59:07.164" v="811" actId="20577"/>
          <ac:spMkLst>
            <pc:docMk/>
            <pc:sldMk cId="1127714079" sldId="335"/>
            <ac:spMk id="4" creationId="{4ABC0560-E19E-471A-90CC-2C16965AD6C5}"/>
          </ac:spMkLst>
        </pc:spChg>
        <pc:spChg chg="mod">
          <ac:chgData name="Clemens Schlegel" userId="7a1d57791089cd9e" providerId="LiveId" clId="{906C3879-0E1C-4E2F-8B4C-23560EA6BF84}" dt="2022-02-04T11:59:07.994" v="812" actId="20577"/>
          <ac:spMkLst>
            <pc:docMk/>
            <pc:sldMk cId="1127714079" sldId="335"/>
            <ac:spMk id="5" creationId="{2E67C559-69EC-49AE-8A16-F46914FDB687}"/>
          </ac:spMkLst>
        </pc:spChg>
        <pc:spChg chg="add mod">
          <ac:chgData name="Clemens Schlegel" userId="7a1d57791089cd9e" providerId="LiveId" clId="{906C3879-0E1C-4E2F-8B4C-23560EA6BF84}" dt="2022-02-05T17:49:18.274" v="2369" actId="207"/>
          <ac:spMkLst>
            <pc:docMk/>
            <pc:sldMk cId="1127714079" sldId="335"/>
            <ac:spMk id="6" creationId="{18D66614-AD02-4E6D-B9DC-C1216D32F4B5}"/>
          </ac:spMkLst>
        </pc:spChg>
      </pc:sldChg>
      <pc:sldChg chg="modSp add mod modShow">
        <pc:chgData name="Clemens Schlegel" userId="7a1d57791089cd9e" providerId="LiveId" clId="{906C3879-0E1C-4E2F-8B4C-23560EA6BF84}" dt="2022-02-07T08:27:26.420" v="2599" actId="207"/>
        <pc:sldMkLst>
          <pc:docMk/>
          <pc:sldMk cId="993930901" sldId="336"/>
        </pc:sldMkLst>
        <pc:spChg chg="mod">
          <ac:chgData name="Clemens Schlegel" userId="7a1d57791089cd9e" providerId="LiveId" clId="{906C3879-0E1C-4E2F-8B4C-23560EA6BF84}" dt="2022-02-07T08:27:26.420" v="2599" actId="207"/>
          <ac:spMkLst>
            <pc:docMk/>
            <pc:sldMk cId="993930901" sldId="336"/>
            <ac:spMk id="3" creationId="{2B8C45E6-3F4B-4DE6-8CA5-22D6469D79D4}"/>
          </ac:spMkLst>
        </pc:spChg>
      </pc:sldChg>
      <pc:sldChg chg="addSp delSp modSp new mod ord">
        <pc:chgData name="Clemens Schlegel" userId="7a1d57791089cd9e" providerId="LiveId" clId="{906C3879-0E1C-4E2F-8B4C-23560EA6BF84}" dt="2022-02-07T09:19:24.571" v="2632" actId="20577"/>
        <pc:sldMkLst>
          <pc:docMk/>
          <pc:sldMk cId="1123401054" sldId="337"/>
        </pc:sldMkLst>
        <pc:spChg chg="mod">
          <ac:chgData name="Clemens Schlegel" userId="7a1d57791089cd9e" providerId="LiveId" clId="{906C3879-0E1C-4E2F-8B4C-23560EA6BF84}" dt="2022-02-07T09:19:24.571" v="2632" actId="20577"/>
          <ac:spMkLst>
            <pc:docMk/>
            <pc:sldMk cId="1123401054" sldId="337"/>
            <ac:spMk id="2" creationId="{0B569FCF-E415-4C35-882F-D4A62E0139E8}"/>
          </ac:spMkLst>
        </pc:spChg>
        <pc:spChg chg="mod">
          <ac:chgData name="Clemens Schlegel" userId="7a1d57791089cd9e" providerId="LiveId" clId="{906C3879-0E1C-4E2F-8B4C-23560EA6BF84}" dt="2022-02-07T08:32:15.068" v="2600" actId="947"/>
          <ac:spMkLst>
            <pc:docMk/>
            <pc:sldMk cId="1123401054" sldId="337"/>
            <ac:spMk id="3" creationId="{D8A7FFD7-9256-4836-8CFB-910A4EAA9960}"/>
          </ac:spMkLst>
        </pc:spChg>
        <pc:spChg chg="del">
          <ac:chgData name="Clemens Schlegel" userId="7a1d57791089cd9e" providerId="LiveId" clId="{906C3879-0E1C-4E2F-8B4C-23560EA6BF84}" dt="2022-02-04T12:02:58.266" v="824"/>
          <ac:spMkLst>
            <pc:docMk/>
            <pc:sldMk cId="1123401054" sldId="337"/>
            <ac:spMk id="4" creationId="{DA8D050E-0888-4374-8D00-121DE636F009}"/>
          </ac:spMkLst>
        </pc:spChg>
        <pc:spChg chg="del">
          <ac:chgData name="Clemens Schlegel" userId="7a1d57791089cd9e" providerId="LiveId" clId="{906C3879-0E1C-4E2F-8B4C-23560EA6BF84}" dt="2022-02-04T12:03:03.218" v="825"/>
          <ac:spMkLst>
            <pc:docMk/>
            <pc:sldMk cId="1123401054" sldId="337"/>
            <ac:spMk id="5" creationId="{50129C07-A756-4433-9399-851A0067D09C}"/>
          </ac:spMkLst>
        </pc:spChg>
        <pc:spChg chg="add mod">
          <ac:chgData name="Clemens Schlegel" userId="7a1d57791089cd9e" providerId="LiveId" clId="{906C3879-0E1C-4E2F-8B4C-23560EA6BF84}" dt="2022-02-05T17:49:24.713" v="2370" actId="207"/>
          <ac:spMkLst>
            <pc:docMk/>
            <pc:sldMk cId="1123401054" sldId="337"/>
            <ac:spMk id="8" creationId="{EFDB6CDF-090B-4E2C-84DF-753A2870BCD7}"/>
          </ac:spMkLst>
        </pc:spChg>
        <pc:graphicFrameChg chg="add mod">
          <ac:chgData name="Clemens Schlegel" userId="7a1d57791089cd9e" providerId="LiveId" clId="{906C3879-0E1C-4E2F-8B4C-23560EA6BF84}" dt="2022-02-04T12:03:15.018" v="869" actId="1035"/>
          <ac:graphicFrameMkLst>
            <pc:docMk/>
            <pc:sldMk cId="1123401054" sldId="337"/>
            <ac:graphicFrameMk id="6" creationId="{8AA5C4AC-FA7D-40F6-9E8C-65512BC9501D}"/>
          </ac:graphicFrameMkLst>
        </pc:graphicFrameChg>
        <pc:picChg chg="add mod">
          <ac:chgData name="Clemens Schlegel" userId="7a1d57791089cd9e" providerId="LiveId" clId="{906C3879-0E1C-4E2F-8B4C-23560EA6BF84}" dt="2022-02-04T12:03:03.218" v="825"/>
          <ac:picMkLst>
            <pc:docMk/>
            <pc:sldMk cId="1123401054" sldId="337"/>
            <ac:picMk id="7" creationId="{8ABA9932-F2B4-44DB-AB0A-F6D945A217AD}"/>
          </ac:picMkLst>
        </pc:picChg>
      </pc:sldChg>
      <pc:sldChg chg="addSp delSp modSp new mod">
        <pc:chgData name="Clemens Schlegel" userId="7a1d57791089cd9e" providerId="LiveId" clId="{906C3879-0E1C-4E2F-8B4C-23560EA6BF84}" dt="2022-02-05T17:49:46.455" v="2376" actId="207"/>
        <pc:sldMkLst>
          <pc:docMk/>
          <pc:sldMk cId="1967389514" sldId="338"/>
        </pc:sldMkLst>
        <pc:spChg chg="mod">
          <ac:chgData name="Clemens Schlegel" userId="7a1d57791089cd9e" providerId="LiveId" clId="{906C3879-0E1C-4E2F-8B4C-23560EA6BF84}" dt="2022-02-04T12:31:46.698" v="1474" actId="20577"/>
          <ac:spMkLst>
            <pc:docMk/>
            <pc:sldMk cId="1967389514" sldId="338"/>
            <ac:spMk id="2" creationId="{90974F9C-EB75-408F-BABB-CBE10A35B04D}"/>
          </ac:spMkLst>
        </pc:spChg>
        <pc:spChg chg="del">
          <ac:chgData name="Clemens Schlegel" userId="7a1d57791089cd9e" providerId="LiveId" clId="{906C3879-0E1C-4E2F-8B4C-23560EA6BF84}" dt="2022-02-04T12:27:49.538" v="1370"/>
          <ac:spMkLst>
            <pc:docMk/>
            <pc:sldMk cId="1967389514" sldId="338"/>
            <ac:spMk id="3" creationId="{586BA25F-2A17-40B2-A785-07D4E899FCAA}"/>
          </ac:spMkLst>
        </pc:spChg>
        <pc:graphicFrameChg chg="add mod modGraphic">
          <ac:chgData name="Clemens Schlegel" userId="7a1d57791089cd9e" providerId="LiveId" clId="{906C3879-0E1C-4E2F-8B4C-23560EA6BF84}" dt="2022-02-05T17:49:46.455" v="2376" actId="207"/>
          <ac:graphicFrameMkLst>
            <pc:docMk/>
            <pc:sldMk cId="1967389514" sldId="338"/>
            <ac:graphicFrameMk id="4" creationId="{4E4D5FF9-96AB-4FF2-8AB2-CC86DFF97F02}"/>
          </ac:graphicFrameMkLst>
        </pc:graphicFrameChg>
      </pc:sldChg>
      <pc:sldChg chg="modSp new mod">
        <pc:chgData name="Clemens Schlegel" userId="7a1d57791089cd9e" providerId="LiveId" clId="{906C3879-0E1C-4E2F-8B4C-23560EA6BF84}" dt="2022-02-04T12:30:36.583" v="1425"/>
        <pc:sldMkLst>
          <pc:docMk/>
          <pc:sldMk cId="3987995970" sldId="339"/>
        </pc:sldMkLst>
        <pc:spChg chg="mod">
          <ac:chgData name="Clemens Schlegel" userId="7a1d57791089cd9e" providerId="LiveId" clId="{906C3879-0E1C-4E2F-8B4C-23560EA6BF84}" dt="2022-02-04T12:30:12.795" v="1424" actId="20577"/>
          <ac:spMkLst>
            <pc:docMk/>
            <pc:sldMk cId="3987995970" sldId="339"/>
            <ac:spMk id="2" creationId="{1EF60403-3E77-437C-B1AF-1BDCC343532D}"/>
          </ac:spMkLst>
        </pc:spChg>
        <pc:spChg chg="mod">
          <ac:chgData name="Clemens Schlegel" userId="7a1d57791089cd9e" providerId="LiveId" clId="{906C3879-0E1C-4E2F-8B4C-23560EA6BF84}" dt="2022-02-04T12:30:36.583" v="1425"/>
          <ac:spMkLst>
            <pc:docMk/>
            <pc:sldMk cId="3987995970" sldId="339"/>
            <ac:spMk id="3" creationId="{B97684D8-B48C-4E87-9B04-8753C0E309EB}"/>
          </ac:spMkLst>
        </pc:spChg>
      </pc:sldChg>
      <pc:sldChg chg="new del">
        <pc:chgData name="Clemens Schlegel" userId="7a1d57791089cd9e" providerId="LiveId" clId="{906C3879-0E1C-4E2F-8B4C-23560EA6BF84}" dt="2022-02-04T12:32:17.752" v="1481" actId="47"/>
        <pc:sldMkLst>
          <pc:docMk/>
          <pc:sldMk cId="2703306380" sldId="340"/>
        </pc:sldMkLst>
      </pc:sldChg>
      <pc:sldChg chg="modSp new mod ord">
        <pc:chgData name="Clemens Schlegel" userId="7a1d57791089cd9e" providerId="LiveId" clId="{906C3879-0E1C-4E2F-8B4C-23560EA6BF84}" dt="2022-02-05T11:31:54.002" v="1986" actId="20577"/>
        <pc:sldMkLst>
          <pc:docMk/>
          <pc:sldMk cId="3542168409" sldId="340"/>
        </pc:sldMkLst>
        <pc:spChg chg="mod">
          <ac:chgData name="Clemens Schlegel" userId="7a1d57791089cd9e" providerId="LiveId" clId="{906C3879-0E1C-4E2F-8B4C-23560EA6BF84}" dt="2022-02-04T12:34:41.196" v="1492" actId="20577"/>
          <ac:spMkLst>
            <pc:docMk/>
            <pc:sldMk cId="3542168409" sldId="340"/>
            <ac:spMk id="2" creationId="{359458C7-3CFC-4494-A89A-4343F172A40A}"/>
          </ac:spMkLst>
        </pc:spChg>
        <pc:spChg chg="mod">
          <ac:chgData name="Clemens Schlegel" userId="7a1d57791089cd9e" providerId="LiveId" clId="{906C3879-0E1C-4E2F-8B4C-23560EA6BF84}" dt="2022-02-05T11:31:54.002" v="1986" actId="20577"/>
          <ac:spMkLst>
            <pc:docMk/>
            <pc:sldMk cId="3542168409" sldId="340"/>
            <ac:spMk id="3" creationId="{82F84954-103D-4827-A9AD-6E06C09EAFCC}"/>
          </ac:spMkLst>
        </pc:spChg>
      </pc:sldChg>
      <pc:sldChg chg="modSp add mod">
        <pc:chgData name="Clemens Schlegel" userId="7a1d57791089cd9e" providerId="LiveId" clId="{906C3879-0E1C-4E2F-8B4C-23560EA6BF84}" dt="2022-02-05T14:31:18.231" v="2297" actId="20577"/>
        <pc:sldMkLst>
          <pc:docMk/>
          <pc:sldMk cId="1103325792" sldId="341"/>
        </pc:sldMkLst>
        <pc:spChg chg="mod">
          <ac:chgData name="Clemens Schlegel" userId="7a1d57791089cd9e" providerId="LiveId" clId="{906C3879-0E1C-4E2F-8B4C-23560EA6BF84}" dt="2022-02-05T14:31:18.231" v="2297" actId="20577"/>
          <ac:spMkLst>
            <pc:docMk/>
            <pc:sldMk cId="1103325792" sldId="341"/>
            <ac:spMk id="2" creationId="{18C03CDB-DB2C-4991-BC1D-C68797C13672}"/>
          </ac:spMkLst>
        </pc:spChg>
      </pc:sldChg>
      <pc:sldChg chg="addSp delSp modSp new mod">
        <pc:chgData name="Clemens Schlegel" userId="7a1d57791089cd9e" providerId="LiveId" clId="{906C3879-0E1C-4E2F-8B4C-23560EA6BF84}" dt="2022-02-05T17:49:49.679" v="2377" actId="207"/>
        <pc:sldMkLst>
          <pc:docMk/>
          <pc:sldMk cId="626855051" sldId="342"/>
        </pc:sldMkLst>
        <pc:spChg chg="del">
          <ac:chgData name="Clemens Schlegel" userId="7a1d57791089cd9e" providerId="LiveId" clId="{906C3879-0E1C-4E2F-8B4C-23560EA6BF84}" dt="2022-02-05T17:45:51.414" v="2302" actId="478"/>
          <ac:spMkLst>
            <pc:docMk/>
            <pc:sldMk cId="626855051" sldId="342"/>
            <ac:spMk id="2" creationId="{1441FACF-7803-4AB8-89E9-0458B661EA14}"/>
          </ac:spMkLst>
        </pc:spChg>
        <pc:spChg chg="del">
          <ac:chgData name="Clemens Schlegel" userId="7a1d57791089cd9e" providerId="LiveId" clId="{906C3879-0E1C-4E2F-8B4C-23560EA6BF84}" dt="2022-02-05T17:45:52.370" v="2303" actId="478"/>
          <ac:spMkLst>
            <pc:docMk/>
            <pc:sldMk cId="626855051" sldId="342"/>
            <ac:spMk id="3" creationId="{A06322E6-05EB-4860-825F-11AB6EA5AA92}"/>
          </ac:spMkLst>
        </pc:spChg>
        <pc:spChg chg="del">
          <ac:chgData name="Clemens Schlegel" userId="7a1d57791089cd9e" providerId="LiveId" clId="{906C3879-0E1C-4E2F-8B4C-23560EA6BF84}" dt="2022-02-05T17:45:50.420" v="2301" actId="478"/>
          <ac:spMkLst>
            <pc:docMk/>
            <pc:sldMk cId="626855051" sldId="342"/>
            <ac:spMk id="4" creationId="{5C212F84-3C80-436C-A3BB-080FA972A991}"/>
          </ac:spMkLst>
        </pc:spChg>
        <pc:spChg chg="add mod">
          <ac:chgData name="Clemens Schlegel" userId="7a1d57791089cd9e" providerId="LiveId" clId="{906C3879-0E1C-4E2F-8B4C-23560EA6BF84}" dt="2022-02-05T17:49:49.679" v="2377" actId="207"/>
          <ac:spMkLst>
            <pc:docMk/>
            <pc:sldMk cId="626855051" sldId="342"/>
            <ac:spMk id="5" creationId="{E81472E9-D141-4040-A6F2-B6FCEB235CE7}"/>
          </ac:spMkLst>
        </pc:spChg>
        <pc:spChg chg="add mod ord">
          <ac:chgData name="Clemens Schlegel" userId="7a1d57791089cd9e" providerId="LiveId" clId="{906C3879-0E1C-4E2F-8B4C-23560EA6BF84}" dt="2022-02-05T17:49:49.679" v="2377" actId="207"/>
          <ac:spMkLst>
            <pc:docMk/>
            <pc:sldMk cId="626855051" sldId="342"/>
            <ac:spMk id="6" creationId="{B9531F6A-A04F-4DA7-8202-FB52529AAF4A}"/>
          </ac:spMkLst>
        </pc:spChg>
        <pc:grpChg chg="add mod">
          <ac:chgData name="Clemens Schlegel" userId="7a1d57791089cd9e" providerId="LiveId" clId="{906C3879-0E1C-4E2F-8B4C-23560EA6BF84}" dt="2022-02-05T17:49:49.679" v="2377" actId="207"/>
          <ac:grpSpMkLst>
            <pc:docMk/>
            <pc:sldMk cId="626855051" sldId="342"/>
            <ac:grpSpMk id="7" creationId="{F9B33DE7-7AE0-4083-80C3-A9E34D039970}"/>
          </ac:grpSpMkLst>
        </pc:grpChg>
      </pc:sldChg>
      <pc:sldChg chg="new del">
        <pc:chgData name="Clemens Schlegel" userId="7a1d57791089cd9e" providerId="LiveId" clId="{906C3879-0E1C-4E2F-8B4C-23560EA6BF84}" dt="2022-02-05T17:45:31.759" v="2299" actId="47"/>
        <pc:sldMkLst>
          <pc:docMk/>
          <pc:sldMk cId="1326135258" sldId="342"/>
        </pc:sldMkLst>
      </pc:sldChg>
      <pc:sldChg chg="modSp new mod ord">
        <pc:chgData name="Clemens Schlegel" userId="7a1d57791089cd9e" providerId="LiveId" clId="{906C3879-0E1C-4E2F-8B4C-23560EA6BF84}" dt="2022-02-06T11:40:38.250" v="2519" actId="3626"/>
        <pc:sldMkLst>
          <pc:docMk/>
          <pc:sldMk cId="363911811" sldId="343"/>
        </pc:sldMkLst>
        <pc:spChg chg="mod">
          <ac:chgData name="Clemens Schlegel" userId="7a1d57791089cd9e" providerId="LiveId" clId="{906C3879-0E1C-4E2F-8B4C-23560EA6BF84}" dt="2022-02-06T11:36:01.998" v="2495" actId="20577"/>
          <ac:spMkLst>
            <pc:docMk/>
            <pc:sldMk cId="363911811" sldId="343"/>
            <ac:spMk id="2" creationId="{D382B150-E04E-4495-B426-C4292E38E446}"/>
          </ac:spMkLst>
        </pc:spChg>
        <pc:spChg chg="mod">
          <ac:chgData name="Clemens Schlegel" userId="7a1d57791089cd9e" providerId="LiveId" clId="{906C3879-0E1C-4E2F-8B4C-23560EA6BF84}" dt="2022-02-06T11:40:38.250" v="2519" actId="3626"/>
          <ac:spMkLst>
            <pc:docMk/>
            <pc:sldMk cId="363911811" sldId="343"/>
            <ac:spMk id="3" creationId="{3FA6B2EB-E747-403F-BF1D-A2DCCF4BA123}"/>
          </ac:spMkLst>
        </pc:spChg>
      </pc:sldChg>
      <pc:sldMasterChg chg="modSp mod modSldLayout">
        <pc:chgData name="Clemens Schlegel" userId="7a1d57791089cd9e" providerId="LiveId" clId="{906C3879-0E1C-4E2F-8B4C-23560EA6BF84}" dt="2022-02-06T12:14:08.162" v="2550" actId="20577"/>
        <pc:sldMasterMkLst>
          <pc:docMk/>
          <pc:sldMasterMk cId="0" sldId="2147483648"/>
        </pc:sldMasterMkLst>
        <pc:spChg chg="mod">
          <ac:chgData name="Clemens Schlegel" userId="7a1d57791089cd9e" providerId="LiveId" clId="{906C3879-0E1C-4E2F-8B4C-23560EA6BF84}" dt="2022-02-06T12:13:57.551" v="2538" actId="20577"/>
          <ac:spMkLst>
            <pc:docMk/>
            <pc:sldMasterMk cId="0" sldId="2147483648"/>
            <ac:spMk id="13" creationId="{D0BC9D0E-53EB-4E84-B28B-66E90A537ABF}"/>
          </ac:spMkLst>
        </pc:spChg>
        <pc:spChg chg="mod">
          <ac:chgData name="Clemens Schlegel" userId="7a1d57791089cd9e" providerId="LiveId" clId="{906C3879-0E1C-4E2F-8B4C-23560EA6BF84}" dt="2022-02-05T17:48:26.084" v="2362" actId="207"/>
          <ac:spMkLst>
            <pc:docMk/>
            <pc:sldMasterMk cId="0" sldId="2147483648"/>
            <ac:spMk id="1029" creationId="{C39D8E94-3E00-4FF9-8B43-C582B880E7F6}"/>
          </ac:spMkLst>
        </pc:spChg>
        <pc:sldLayoutChg chg="modSp mod">
          <pc:chgData name="Clemens Schlegel" userId="7a1d57791089cd9e" providerId="LiveId" clId="{906C3879-0E1C-4E2F-8B4C-23560EA6BF84}" dt="2022-02-06T12:14:08.162" v="2550" actId="20577"/>
          <pc:sldLayoutMkLst>
            <pc:docMk/>
            <pc:sldMasterMk cId="0" sldId="2147483648"/>
            <pc:sldLayoutMk cId="3584487548" sldId="2147483678"/>
          </pc:sldLayoutMkLst>
          <pc:spChg chg="mod">
            <ac:chgData name="Clemens Schlegel" userId="7a1d57791089cd9e" providerId="LiveId" clId="{906C3879-0E1C-4E2F-8B4C-23560EA6BF84}" dt="2022-02-05T17:48:17.805" v="2361" actId="207"/>
            <ac:spMkLst>
              <pc:docMk/>
              <pc:sldMasterMk cId="0" sldId="2147483648"/>
              <pc:sldLayoutMk cId="3584487548" sldId="2147483678"/>
              <ac:spMk id="6" creationId="{73C98749-4023-42AD-AE3A-55643258CEF9}"/>
            </ac:spMkLst>
          </pc:spChg>
          <pc:spChg chg="mod">
            <ac:chgData name="Clemens Schlegel" userId="7a1d57791089cd9e" providerId="LiveId" clId="{906C3879-0E1C-4E2F-8B4C-23560EA6BF84}" dt="2022-02-06T12:14:08.162" v="2550" actId="20577"/>
            <ac:spMkLst>
              <pc:docMk/>
              <pc:sldMasterMk cId="0" sldId="2147483648"/>
              <pc:sldLayoutMk cId="3584487548" sldId="2147483678"/>
              <ac:spMk id="16" creationId="{2EB255C2-7C67-4112-A7F4-667DB0CACB5C}"/>
            </ac:spMkLst>
          </pc:spChg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844D459-32BC-4CB0-8869-9427B39D0651}" type="doc">
      <dgm:prSet loTypeId="urn:microsoft.com/office/officeart/2005/8/layout/vProcess5" loCatId="process" qsTypeId="urn:microsoft.com/office/officeart/2005/8/quickstyle/simple1" qsCatId="simple" csTypeId="urn:microsoft.com/office/officeart/2005/8/colors/accent6_3" csCatId="accent6" phldr="1"/>
      <dgm:spPr/>
      <dgm:t>
        <a:bodyPr/>
        <a:lstStyle/>
        <a:p>
          <a:endParaRPr lang="de-DE"/>
        </a:p>
      </dgm:t>
    </dgm:pt>
    <dgm:pt modelId="{8D39B2E1-6554-418A-AABA-66B333150EBB}">
      <dgm:prSet phldrT="[Text]"/>
      <dgm:spPr>
        <a:solidFill>
          <a:srgbClr val="9C1C26"/>
        </a:solidFill>
      </dgm:spPr>
      <dgm:t>
        <a:bodyPr/>
        <a:lstStyle/>
        <a:p>
          <a:pPr>
            <a:buFont typeface="+mj-lt"/>
            <a:buAutoNum type="arabicPeriod"/>
          </a:pPr>
          <a:r>
            <a:rPr lang="de-DE" b="1"/>
            <a:t>CMM- und Fräsmaschinendaten werden geladen </a:t>
          </a:r>
          <a:r>
            <a:rPr lang="de-DE"/>
            <a:t>und nach geometrischen Features sortiert</a:t>
          </a:r>
        </a:p>
      </dgm:t>
    </dgm:pt>
    <dgm:pt modelId="{39712025-9166-4403-A793-5B1B3A28400A}" type="parTrans" cxnId="{990FAEB6-6116-465B-9E3A-9FF829711E79}">
      <dgm:prSet/>
      <dgm:spPr/>
      <dgm:t>
        <a:bodyPr/>
        <a:lstStyle/>
        <a:p>
          <a:endParaRPr lang="de-DE"/>
        </a:p>
      </dgm:t>
    </dgm:pt>
    <dgm:pt modelId="{9BD0AADA-D1F9-46D1-802E-2C0277767A10}" type="sibTrans" cxnId="{990FAEB6-6116-465B-9E3A-9FF829711E79}">
      <dgm:prSet/>
      <dgm:spPr>
        <a:solidFill>
          <a:srgbClr val="CDCDDA"/>
        </a:solidFill>
      </dgm:spPr>
      <dgm:t>
        <a:bodyPr/>
        <a:lstStyle/>
        <a:p>
          <a:endParaRPr lang="de-DE"/>
        </a:p>
      </dgm:t>
    </dgm:pt>
    <dgm:pt modelId="{9BF95A29-24B5-4B81-9145-80214899C1DB}">
      <dgm:prSet phldrT="[Text]"/>
      <dgm:spPr>
        <a:solidFill>
          <a:srgbClr val="B90F22"/>
        </a:solidFill>
      </dgm:spPr>
      <dgm:t>
        <a:bodyPr/>
        <a:lstStyle/>
        <a:p>
          <a:pPr>
            <a:buFont typeface="+mj-lt"/>
            <a:buAutoNum type="arabicPeriod"/>
          </a:pPr>
          <a:r>
            <a:rPr lang="de-DE" b="1"/>
            <a:t>Korrelationsanalyse</a:t>
          </a:r>
          <a:r>
            <a:rPr lang="de-DE"/>
            <a:t> der Maschinendaten</a:t>
          </a:r>
        </a:p>
        <a:p>
          <a:pPr>
            <a:buFont typeface="+mj-lt"/>
            <a:buAutoNum type="arabicPeriod"/>
          </a:pPr>
          <a:r>
            <a:rPr lang="de-DE">
              <a:sym typeface="Wingdings" panose="05000000000000000000" pitchFamily="2" charset="2"/>
            </a:rPr>
            <a:t> Ü</a:t>
          </a:r>
          <a:r>
            <a:rPr lang="de-DE"/>
            <a:t>berflüssige Signale werden in Listen   gespeichert</a:t>
          </a:r>
        </a:p>
      </dgm:t>
    </dgm:pt>
    <dgm:pt modelId="{FDFB2819-3F89-44A6-BAA6-6E1A650C9AFC}" type="parTrans" cxnId="{AF6CCBB0-18E0-4192-B230-72C7DD29C8BC}">
      <dgm:prSet/>
      <dgm:spPr/>
      <dgm:t>
        <a:bodyPr/>
        <a:lstStyle/>
        <a:p>
          <a:endParaRPr lang="de-DE"/>
        </a:p>
      </dgm:t>
    </dgm:pt>
    <dgm:pt modelId="{20E86B2E-AEE4-4092-9112-EFF9C5C7735D}" type="sibTrans" cxnId="{AF6CCBB0-18E0-4192-B230-72C7DD29C8BC}">
      <dgm:prSet/>
      <dgm:spPr>
        <a:solidFill>
          <a:srgbClr val="CDCDDA"/>
        </a:solidFill>
      </dgm:spPr>
      <dgm:t>
        <a:bodyPr/>
        <a:lstStyle/>
        <a:p>
          <a:endParaRPr lang="de-DE"/>
        </a:p>
      </dgm:t>
    </dgm:pt>
    <dgm:pt modelId="{3CA40357-6F67-4D6A-9D63-66DF5AB9DA6B}">
      <dgm:prSet phldrT="[Text]"/>
      <dgm:spPr>
        <a:solidFill>
          <a:srgbClr val="D13F3F"/>
        </a:solidFill>
      </dgm:spPr>
      <dgm:t>
        <a:bodyPr/>
        <a:lstStyle/>
        <a:p>
          <a:pPr>
            <a:buFont typeface="+mj-lt"/>
            <a:buAutoNum type="arabicPeriod"/>
          </a:pPr>
          <a:r>
            <a:rPr lang="de-DE" b="1"/>
            <a:t>Gruppieren</a:t>
          </a:r>
          <a:r>
            <a:rPr lang="de-DE" b="0"/>
            <a:t> nach Pockets, berechnen statistischer Feature </a:t>
          </a:r>
        </a:p>
        <a:p>
          <a:pPr>
            <a:buFont typeface="+mj-lt"/>
            <a:buAutoNum type="arabicPeriod"/>
          </a:pPr>
          <a:r>
            <a:rPr lang="de-DE" b="0">
              <a:sym typeface="Wingdings" panose="05000000000000000000" pitchFamily="2" charset="2"/>
            </a:rPr>
            <a:t></a:t>
          </a:r>
          <a:r>
            <a:rPr lang="de-DE" b="0"/>
            <a:t> </a:t>
          </a:r>
          <a:r>
            <a:rPr lang="de-DE" b="1"/>
            <a:t>Abweichungen vom Nennwert (CMM) und Fräsmaschinendaten zusammenführen</a:t>
          </a:r>
        </a:p>
      </dgm:t>
    </dgm:pt>
    <dgm:pt modelId="{DA650518-C876-4B04-B668-A2ABD13E3FF9}" type="parTrans" cxnId="{3FA54F81-B040-4383-8B5A-BEBDADC836F4}">
      <dgm:prSet/>
      <dgm:spPr/>
      <dgm:t>
        <a:bodyPr/>
        <a:lstStyle/>
        <a:p>
          <a:endParaRPr lang="de-DE"/>
        </a:p>
      </dgm:t>
    </dgm:pt>
    <dgm:pt modelId="{8E110C8F-17DF-4731-9574-217C8125EF3A}" type="sibTrans" cxnId="{3FA54F81-B040-4383-8B5A-BEBDADC836F4}">
      <dgm:prSet/>
      <dgm:spPr>
        <a:solidFill>
          <a:srgbClr val="CDCDDA"/>
        </a:solidFill>
      </dgm:spPr>
      <dgm:t>
        <a:bodyPr/>
        <a:lstStyle/>
        <a:p>
          <a:endParaRPr lang="de-DE"/>
        </a:p>
      </dgm:t>
    </dgm:pt>
    <dgm:pt modelId="{0E3965E4-A62F-4656-B692-F6EB249E4C29}">
      <dgm:prSet phldrT="[Text]"/>
      <dgm:spPr>
        <a:solidFill>
          <a:srgbClr val="D96161"/>
        </a:solidFill>
      </dgm:spPr>
      <dgm:t>
        <a:bodyPr/>
        <a:lstStyle/>
        <a:p>
          <a:pPr>
            <a:buFont typeface="+mj-lt"/>
            <a:buAutoNum type="arabicPeriod"/>
          </a:pPr>
          <a:r>
            <a:rPr lang="de-DE" b="1"/>
            <a:t>Standardisierung der </a:t>
          </a:r>
          <a:r>
            <a:rPr lang="de-DE" b="0"/>
            <a:t>Daten vor dem </a:t>
          </a:r>
          <a:r>
            <a:rPr lang="de-DE" b="0" err="1"/>
            <a:t>Machine</a:t>
          </a:r>
          <a:r>
            <a:rPr lang="de-DE" b="0"/>
            <a:t> Learning (</a:t>
          </a:r>
          <a:r>
            <a:rPr lang="de-DE" b="0" err="1"/>
            <a:t>scikit</a:t>
          </a:r>
          <a:r>
            <a:rPr lang="de-DE" b="0"/>
            <a:t> </a:t>
          </a:r>
          <a:r>
            <a:rPr lang="de-DE" b="0" err="1"/>
            <a:t>learn</a:t>
          </a:r>
          <a:r>
            <a:rPr lang="de-DE" b="0"/>
            <a:t> – </a:t>
          </a:r>
          <a:r>
            <a:rPr lang="de-DE" b="0" err="1"/>
            <a:t>StandardScaler</a:t>
          </a:r>
          <a:r>
            <a:rPr lang="de-DE" b="0"/>
            <a:t>) </a:t>
          </a:r>
        </a:p>
      </dgm:t>
    </dgm:pt>
    <dgm:pt modelId="{79AE0E4A-6058-4553-9D84-80D0CFA6E3A8}" type="parTrans" cxnId="{A56DA845-6FFD-4BE8-94D9-203B94611A8A}">
      <dgm:prSet/>
      <dgm:spPr/>
      <dgm:t>
        <a:bodyPr/>
        <a:lstStyle/>
        <a:p>
          <a:endParaRPr lang="de-DE"/>
        </a:p>
      </dgm:t>
    </dgm:pt>
    <dgm:pt modelId="{6B301228-D982-4A91-94E5-7A8DA115ECAD}" type="sibTrans" cxnId="{A56DA845-6FFD-4BE8-94D9-203B94611A8A}">
      <dgm:prSet/>
      <dgm:spPr/>
      <dgm:t>
        <a:bodyPr/>
        <a:lstStyle/>
        <a:p>
          <a:endParaRPr lang="de-DE"/>
        </a:p>
      </dgm:t>
    </dgm:pt>
    <dgm:pt modelId="{EA89EB53-DD7F-4C93-9E03-0F982FCB577B}" type="pres">
      <dgm:prSet presAssocID="{1844D459-32BC-4CB0-8869-9427B39D0651}" presName="outerComposite" presStyleCnt="0">
        <dgm:presLayoutVars>
          <dgm:chMax val="5"/>
          <dgm:dir/>
          <dgm:resizeHandles val="exact"/>
        </dgm:presLayoutVars>
      </dgm:prSet>
      <dgm:spPr/>
    </dgm:pt>
    <dgm:pt modelId="{5CD6DE52-63D1-4E2E-AA07-D6DEEC43B529}" type="pres">
      <dgm:prSet presAssocID="{1844D459-32BC-4CB0-8869-9427B39D0651}" presName="dummyMaxCanvas" presStyleCnt="0">
        <dgm:presLayoutVars/>
      </dgm:prSet>
      <dgm:spPr/>
    </dgm:pt>
    <dgm:pt modelId="{C7337762-2EC8-465A-B4E1-5EB7B68BA5D2}" type="pres">
      <dgm:prSet presAssocID="{1844D459-32BC-4CB0-8869-9427B39D0651}" presName="FourNodes_1" presStyleLbl="node1" presStyleIdx="0" presStyleCnt="4">
        <dgm:presLayoutVars>
          <dgm:bulletEnabled val="1"/>
        </dgm:presLayoutVars>
      </dgm:prSet>
      <dgm:spPr/>
    </dgm:pt>
    <dgm:pt modelId="{1B7266FD-4714-45B6-B383-D2B595E0B5FD}" type="pres">
      <dgm:prSet presAssocID="{1844D459-32BC-4CB0-8869-9427B39D0651}" presName="FourNodes_2" presStyleLbl="node1" presStyleIdx="1" presStyleCnt="4">
        <dgm:presLayoutVars>
          <dgm:bulletEnabled val="1"/>
        </dgm:presLayoutVars>
      </dgm:prSet>
      <dgm:spPr/>
    </dgm:pt>
    <dgm:pt modelId="{76075F25-9EFF-4272-93A7-64BDD0EB615D}" type="pres">
      <dgm:prSet presAssocID="{1844D459-32BC-4CB0-8869-9427B39D0651}" presName="FourNodes_3" presStyleLbl="node1" presStyleIdx="2" presStyleCnt="4">
        <dgm:presLayoutVars>
          <dgm:bulletEnabled val="1"/>
        </dgm:presLayoutVars>
      </dgm:prSet>
      <dgm:spPr/>
    </dgm:pt>
    <dgm:pt modelId="{C42E4B88-1E46-470D-BAEE-07494559F20D}" type="pres">
      <dgm:prSet presAssocID="{1844D459-32BC-4CB0-8869-9427B39D0651}" presName="FourNodes_4" presStyleLbl="node1" presStyleIdx="3" presStyleCnt="4">
        <dgm:presLayoutVars>
          <dgm:bulletEnabled val="1"/>
        </dgm:presLayoutVars>
      </dgm:prSet>
      <dgm:spPr/>
    </dgm:pt>
    <dgm:pt modelId="{CC6D5B2A-B780-4A2F-96C0-0CCA32F94D31}" type="pres">
      <dgm:prSet presAssocID="{1844D459-32BC-4CB0-8869-9427B39D0651}" presName="FourConn_1-2" presStyleLbl="fgAccFollowNode1" presStyleIdx="0" presStyleCnt="3">
        <dgm:presLayoutVars>
          <dgm:bulletEnabled val="1"/>
        </dgm:presLayoutVars>
      </dgm:prSet>
      <dgm:spPr/>
    </dgm:pt>
    <dgm:pt modelId="{13DD5DDA-9E6C-44E8-BEE0-6EC1E2D0EE5C}" type="pres">
      <dgm:prSet presAssocID="{1844D459-32BC-4CB0-8869-9427B39D0651}" presName="FourConn_2-3" presStyleLbl="fgAccFollowNode1" presStyleIdx="1" presStyleCnt="3">
        <dgm:presLayoutVars>
          <dgm:bulletEnabled val="1"/>
        </dgm:presLayoutVars>
      </dgm:prSet>
      <dgm:spPr/>
    </dgm:pt>
    <dgm:pt modelId="{DB8E3599-E5DB-4018-94C0-ED12FC8C42C9}" type="pres">
      <dgm:prSet presAssocID="{1844D459-32BC-4CB0-8869-9427B39D0651}" presName="FourConn_3-4" presStyleLbl="fgAccFollowNode1" presStyleIdx="2" presStyleCnt="3">
        <dgm:presLayoutVars>
          <dgm:bulletEnabled val="1"/>
        </dgm:presLayoutVars>
      </dgm:prSet>
      <dgm:spPr/>
    </dgm:pt>
    <dgm:pt modelId="{8CC39B14-969D-4208-81D8-1E2D7A3C3ED4}" type="pres">
      <dgm:prSet presAssocID="{1844D459-32BC-4CB0-8869-9427B39D0651}" presName="FourNodes_1_text" presStyleLbl="node1" presStyleIdx="3" presStyleCnt="4">
        <dgm:presLayoutVars>
          <dgm:bulletEnabled val="1"/>
        </dgm:presLayoutVars>
      </dgm:prSet>
      <dgm:spPr/>
    </dgm:pt>
    <dgm:pt modelId="{275A296E-A58B-4685-A0B7-D6F07F4E3404}" type="pres">
      <dgm:prSet presAssocID="{1844D459-32BC-4CB0-8869-9427B39D0651}" presName="FourNodes_2_text" presStyleLbl="node1" presStyleIdx="3" presStyleCnt="4">
        <dgm:presLayoutVars>
          <dgm:bulletEnabled val="1"/>
        </dgm:presLayoutVars>
      </dgm:prSet>
      <dgm:spPr/>
    </dgm:pt>
    <dgm:pt modelId="{D75A87C7-3192-4767-9295-AD914BE549A0}" type="pres">
      <dgm:prSet presAssocID="{1844D459-32BC-4CB0-8869-9427B39D0651}" presName="FourNodes_3_text" presStyleLbl="node1" presStyleIdx="3" presStyleCnt="4">
        <dgm:presLayoutVars>
          <dgm:bulletEnabled val="1"/>
        </dgm:presLayoutVars>
      </dgm:prSet>
      <dgm:spPr/>
    </dgm:pt>
    <dgm:pt modelId="{F2059916-3DC2-493C-801E-D48BC82DC5C1}" type="pres">
      <dgm:prSet presAssocID="{1844D459-32BC-4CB0-8869-9427B39D0651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B4876E06-C2CA-4B47-AADF-3FCA4FC727D3}" type="presOf" srcId="{8E110C8F-17DF-4731-9574-217C8125EF3A}" destId="{DB8E3599-E5DB-4018-94C0-ED12FC8C42C9}" srcOrd="0" destOrd="0" presId="urn:microsoft.com/office/officeart/2005/8/layout/vProcess5"/>
    <dgm:cxn modelId="{7BB8C820-2B02-40A0-BA7B-9EF14C47A3C6}" type="presOf" srcId="{9BF95A29-24B5-4B81-9145-80214899C1DB}" destId="{1B7266FD-4714-45B6-B383-D2B595E0B5FD}" srcOrd="0" destOrd="0" presId="urn:microsoft.com/office/officeart/2005/8/layout/vProcess5"/>
    <dgm:cxn modelId="{3794563C-6F32-4FB4-B37C-86628DE54345}" type="presOf" srcId="{9BF95A29-24B5-4B81-9145-80214899C1DB}" destId="{275A296E-A58B-4685-A0B7-D6F07F4E3404}" srcOrd="1" destOrd="0" presId="urn:microsoft.com/office/officeart/2005/8/layout/vProcess5"/>
    <dgm:cxn modelId="{5145315C-A597-4CEC-AF72-6275D51CA65C}" type="presOf" srcId="{3CA40357-6F67-4D6A-9D63-66DF5AB9DA6B}" destId="{76075F25-9EFF-4272-93A7-64BDD0EB615D}" srcOrd="0" destOrd="0" presId="urn:microsoft.com/office/officeart/2005/8/layout/vProcess5"/>
    <dgm:cxn modelId="{BD2C2744-2EC3-46C9-A19E-0874C3F0658E}" type="presOf" srcId="{20E86B2E-AEE4-4092-9112-EFF9C5C7735D}" destId="{13DD5DDA-9E6C-44E8-BEE0-6EC1E2D0EE5C}" srcOrd="0" destOrd="0" presId="urn:microsoft.com/office/officeart/2005/8/layout/vProcess5"/>
    <dgm:cxn modelId="{A56DA845-6FFD-4BE8-94D9-203B94611A8A}" srcId="{1844D459-32BC-4CB0-8869-9427B39D0651}" destId="{0E3965E4-A62F-4656-B692-F6EB249E4C29}" srcOrd="3" destOrd="0" parTransId="{79AE0E4A-6058-4553-9D84-80D0CFA6E3A8}" sibTransId="{6B301228-D982-4A91-94E5-7A8DA115ECAD}"/>
    <dgm:cxn modelId="{AB114355-3B0A-46C4-962A-F6E39C097CAD}" type="presOf" srcId="{1844D459-32BC-4CB0-8869-9427B39D0651}" destId="{EA89EB53-DD7F-4C93-9E03-0F982FCB577B}" srcOrd="0" destOrd="0" presId="urn:microsoft.com/office/officeart/2005/8/layout/vProcess5"/>
    <dgm:cxn modelId="{B78BD17A-08BB-4205-83F0-8D79CA08E938}" type="presOf" srcId="{8D39B2E1-6554-418A-AABA-66B333150EBB}" destId="{C7337762-2EC8-465A-B4E1-5EB7B68BA5D2}" srcOrd="0" destOrd="0" presId="urn:microsoft.com/office/officeart/2005/8/layout/vProcess5"/>
    <dgm:cxn modelId="{3FA54F81-B040-4383-8B5A-BEBDADC836F4}" srcId="{1844D459-32BC-4CB0-8869-9427B39D0651}" destId="{3CA40357-6F67-4D6A-9D63-66DF5AB9DA6B}" srcOrd="2" destOrd="0" parTransId="{DA650518-C876-4B04-B668-A2ABD13E3FF9}" sibTransId="{8E110C8F-17DF-4731-9574-217C8125EF3A}"/>
    <dgm:cxn modelId="{8D5B3C94-BD6C-4B33-B46D-25DA35E84024}" type="presOf" srcId="{9BD0AADA-D1F9-46D1-802E-2C0277767A10}" destId="{CC6D5B2A-B780-4A2F-96C0-0CCA32F94D31}" srcOrd="0" destOrd="0" presId="urn:microsoft.com/office/officeart/2005/8/layout/vProcess5"/>
    <dgm:cxn modelId="{B7C7C699-9E32-4A5D-B6B5-0AE47CA9EEBD}" type="presOf" srcId="{3CA40357-6F67-4D6A-9D63-66DF5AB9DA6B}" destId="{D75A87C7-3192-4767-9295-AD914BE549A0}" srcOrd="1" destOrd="0" presId="urn:microsoft.com/office/officeart/2005/8/layout/vProcess5"/>
    <dgm:cxn modelId="{301536A5-9ABF-4B5F-A58E-D212A66E50B0}" type="presOf" srcId="{8D39B2E1-6554-418A-AABA-66B333150EBB}" destId="{8CC39B14-969D-4208-81D8-1E2D7A3C3ED4}" srcOrd="1" destOrd="0" presId="urn:microsoft.com/office/officeart/2005/8/layout/vProcess5"/>
    <dgm:cxn modelId="{AF6CCBB0-18E0-4192-B230-72C7DD29C8BC}" srcId="{1844D459-32BC-4CB0-8869-9427B39D0651}" destId="{9BF95A29-24B5-4B81-9145-80214899C1DB}" srcOrd="1" destOrd="0" parTransId="{FDFB2819-3F89-44A6-BAA6-6E1A650C9AFC}" sibTransId="{20E86B2E-AEE4-4092-9112-EFF9C5C7735D}"/>
    <dgm:cxn modelId="{990FAEB6-6116-465B-9E3A-9FF829711E79}" srcId="{1844D459-32BC-4CB0-8869-9427B39D0651}" destId="{8D39B2E1-6554-418A-AABA-66B333150EBB}" srcOrd="0" destOrd="0" parTransId="{39712025-9166-4403-A793-5B1B3A28400A}" sibTransId="{9BD0AADA-D1F9-46D1-802E-2C0277767A10}"/>
    <dgm:cxn modelId="{FB73ECCA-E34E-41EC-A498-3C5388D2FC42}" type="presOf" srcId="{0E3965E4-A62F-4656-B692-F6EB249E4C29}" destId="{C42E4B88-1E46-470D-BAEE-07494559F20D}" srcOrd="0" destOrd="0" presId="urn:microsoft.com/office/officeart/2005/8/layout/vProcess5"/>
    <dgm:cxn modelId="{47170CE4-ADFA-469F-9F36-2EED8105F490}" type="presOf" srcId="{0E3965E4-A62F-4656-B692-F6EB249E4C29}" destId="{F2059916-3DC2-493C-801E-D48BC82DC5C1}" srcOrd="1" destOrd="0" presId="urn:microsoft.com/office/officeart/2005/8/layout/vProcess5"/>
    <dgm:cxn modelId="{61C10E49-3A77-48B1-AB89-A9E6CD7F2B48}" type="presParOf" srcId="{EA89EB53-DD7F-4C93-9E03-0F982FCB577B}" destId="{5CD6DE52-63D1-4E2E-AA07-D6DEEC43B529}" srcOrd="0" destOrd="0" presId="urn:microsoft.com/office/officeart/2005/8/layout/vProcess5"/>
    <dgm:cxn modelId="{3D4F392C-325C-4F44-94FB-DA16398B3F9B}" type="presParOf" srcId="{EA89EB53-DD7F-4C93-9E03-0F982FCB577B}" destId="{C7337762-2EC8-465A-B4E1-5EB7B68BA5D2}" srcOrd="1" destOrd="0" presId="urn:microsoft.com/office/officeart/2005/8/layout/vProcess5"/>
    <dgm:cxn modelId="{2555A8C2-3CDC-4221-8667-BF9D9E200394}" type="presParOf" srcId="{EA89EB53-DD7F-4C93-9E03-0F982FCB577B}" destId="{1B7266FD-4714-45B6-B383-D2B595E0B5FD}" srcOrd="2" destOrd="0" presId="urn:microsoft.com/office/officeart/2005/8/layout/vProcess5"/>
    <dgm:cxn modelId="{D5ED0D3F-9E4D-4709-BC7D-6438564B2FA5}" type="presParOf" srcId="{EA89EB53-DD7F-4C93-9E03-0F982FCB577B}" destId="{76075F25-9EFF-4272-93A7-64BDD0EB615D}" srcOrd="3" destOrd="0" presId="urn:microsoft.com/office/officeart/2005/8/layout/vProcess5"/>
    <dgm:cxn modelId="{10C603EC-480D-4D36-835A-5E9B2E2CC48F}" type="presParOf" srcId="{EA89EB53-DD7F-4C93-9E03-0F982FCB577B}" destId="{C42E4B88-1E46-470D-BAEE-07494559F20D}" srcOrd="4" destOrd="0" presId="urn:microsoft.com/office/officeart/2005/8/layout/vProcess5"/>
    <dgm:cxn modelId="{F62FA610-CD8A-4767-A1F7-93B265A5BD5D}" type="presParOf" srcId="{EA89EB53-DD7F-4C93-9E03-0F982FCB577B}" destId="{CC6D5B2A-B780-4A2F-96C0-0CCA32F94D31}" srcOrd="5" destOrd="0" presId="urn:microsoft.com/office/officeart/2005/8/layout/vProcess5"/>
    <dgm:cxn modelId="{A16AFC38-EFF5-4E33-8710-D5B4595B6665}" type="presParOf" srcId="{EA89EB53-DD7F-4C93-9E03-0F982FCB577B}" destId="{13DD5DDA-9E6C-44E8-BEE0-6EC1E2D0EE5C}" srcOrd="6" destOrd="0" presId="urn:microsoft.com/office/officeart/2005/8/layout/vProcess5"/>
    <dgm:cxn modelId="{179B3A56-0A57-4F43-9A20-9AE337B2F2D6}" type="presParOf" srcId="{EA89EB53-DD7F-4C93-9E03-0F982FCB577B}" destId="{DB8E3599-E5DB-4018-94C0-ED12FC8C42C9}" srcOrd="7" destOrd="0" presId="urn:microsoft.com/office/officeart/2005/8/layout/vProcess5"/>
    <dgm:cxn modelId="{0E10535A-9C86-4AE3-8335-B2CD77537B2C}" type="presParOf" srcId="{EA89EB53-DD7F-4C93-9E03-0F982FCB577B}" destId="{8CC39B14-969D-4208-81D8-1E2D7A3C3ED4}" srcOrd="8" destOrd="0" presId="urn:microsoft.com/office/officeart/2005/8/layout/vProcess5"/>
    <dgm:cxn modelId="{70DFAB66-4809-4AF4-A950-9D22BCDA8F6C}" type="presParOf" srcId="{EA89EB53-DD7F-4C93-9E03-0F982FCB577B}" destId="{275A296E-A58B-4685-A0B7-D6F07F4E3404}" srcOrd="9" destOrd="0" presId="urn:microsoft.com/office/officeart/2005/8/layout/vProcess5"/>
    <dgm:cxn modelId="{8D01D39E-25A9-45A4-A303-ECA38F18FA27}" type="presParOf" srcId="{EA89EB53-DD7F-4C93-9E03-0F982FCB577B}" destId="{D75A87C7-3192-4767-9295-AD914BE549A0}" srcOrd="10" destOrd="0" presId="urn:microsoft.com/office/officeart/2005/8/layout/vProcess5"/>
    <dgm:cxn modelId="{8CCA9D8C-0DFF-4E31-96B8-9E2E9185FE5D}" type="presParOf" srcId="{EA89EB53-DD7F-4C93-9E03-0F982FCB577B}" destId="{F2059916-3DC2-493C-801E-D48BC82DC5C1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C33EBFF-027F-46D3-8E48-D0DE0629165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65DC0417-53B9-4565-AA39-ABEB6A9264E7}">
      <dgm:prSet phldrT="[Text]" custT="1"/>
      <dgm:spPr>
        <a:solidFill>
          <a:srgbClr val="9C1C26"/>
        </a:solidFill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de-DE" sz="2000"/>
            <a:t>Modell mit genauer Vorhersage</a:t>
          </a:r>
        </a:p>
      </dgm:t>
    </dgm:pt>
    <dgm:pt modelId="{04F4672E-1E0A-46EA-816A-F04B5A21B027}" type="parTrans" cxnId="{9359CB66-46C8-4F66-80C1-E5EE0ECCD85E}">
      <dgm:prSet/>
      <dgm:spPr/>
      <dgm:t>
        <a:bodyPr/>
        <a:lstStyle/>
        <a:p>
          <a:endParaRPr lang="de-DE"/>
        </a:p>
      </dgm:t>
    </dgm:pt>
    <dgm:pt modelId="{D2765AAA-C896-45E7-9962-E82EEE020BB7}" type="sibTrans" cxnId="{9359CB66-46C8-4F66-80C1-E5EE0ECCD85E}">
      <dgm:prSet/>
      <dgm:spPr/>
      <dgm:t>
        <a:bodyPr/>
        <a:lstStyle/>
        <a:p>
          <a:endParaRPr lang="de-DE"/>
        </a:p>
      </dgm:t>
    </dgm:pt>
    <dgm:pt modelId="{88E56E79-892E-4F21-8743-1C2794F8607E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de-DE" sz="1600"/>
            <a:t>Klassifikation zu 98,6 % korrekt</a:t>
          </a:r>
        </a:p>
      </dgm:t>
    </dgm:pt>
    <dgm:pt modelId="{359EA10D-4346-4666-9FB4-003E55A51BF7}" type="parTrans" cxnId="{7EEB763D-C930-4E7A-BA37-FC06A9689D0B}">
      <dgm:prSet/>
      <dgm:spPr/>
      <dgm:t>
        <a:bodyPr/>
        <a:lstStyle/>
        <a:p>
          <a:endParaRPr lang="de-DE"/>
        </a:p>
      </dgm:t>
    </dgm:pt>
    <dgm:pt modelId="{592BEFF7-688A-46F6-9537-FE29D0332E67}" type="sibTrans" cxnId="{7EEB763D-C930-4E7A-BA37-FC06A9689D0B}">
      <dgm:prSet/>
      <dgm:spPr/>
      <dgm:t>
        <a:bodyPr/>
        <a:lstStyle/>
        <a:p>
          <a:endParaRPr lang="de-DE"/>
        </a:p>
      </dgm:t>
    </dgm:pt>
    <dgm:pt modelId="{8FE1959F-50A3-4C13-8B2F-C15A66AD5E5B}">
      <dgm:prSet custT="1"/>
      <dgm:spPr/>
      <dgm:t>
        <a:bodyPr/>
        <a:lstStyle/>
        <a:p>
          <a:r>
            <a:rPr lang="de-DE" sz="1600"/>
            <a:t>Verbesserung durch Feature </a:t>
          </a:r>
          <a:r>
            <a:rPr lang="de-DE" sz="1600" err="1"/>
            <a:t>Selection</a:t>
          </a:r>
          <a:r>
            <a:rPr lang="de-DE" sz="1600"/>
            <a:t> und Korrelationsanalyse</a:t>
          </a:r>
        </a:p>
      </dgm:t>
    </dgm:pt>
    <dgm:pt modelId="{DFC494FE-F59D-40B7-857C-854C42563BAB}" type="parTrans" cxnId="{3C8D75CD-543D-44A4-A282-6C4D504A24BF}">
      <dgm:prSet/>
      <dgm:spPr/>
      <dgm:t>
        <a:bodyPr/>
        <a:lstStyle/>
        <a:p>
          <a:endParaRPr lang="de-DE"/>
        </a:p>
      </dgm:t>
    </dgm:pt>
    <dgm:pt modelId="{7C1C72A4-359E-440E-A2C0-69848688336E}" type="sibTrans" cxnId="{3C8D75CD-543D-44A4-A282-6C4D504A24BF}">
      <dgm:prSet/>
      <dgm:spPr/>
      <dgm:t>
        <a:bodyPr/>
        <a:lstStyle/>
        <a:p>
          <a:endParaRPr lang="de-DE"/>
        </a:p>
      </dgm:t>
    </dgm:pt>
    <dgm:pt modelId="{630CBE25-A02A-4B95-A86D-B70FA9706731}">
      <dgm:prSet custT="1"/>
      <dgm:spPr/>
      <dgm:t>
        <a:bodyPr/>
        <a:lstStyle/>
        <a:p>
          <a:r>
            <a:rPr lang="de-DE" sz="1600"/>
            <a:t>Kein signifikantes Over- oder </a:t>
          </a:r>
          <a:r>
            <a:rPr lang="de-DE" sz="1600" err="1"/>
            <a:t>Underfitting</a:t>
          </a:r>
          <a:endParaRPr lang="de-DE" sz="1600"/>
        </a:p>
      </dgm:t>
    </dgm:pt>
    <dgm:pt modelId="{910DA4F0-B939-4D2C-BD47-F86F0ED070EC}" type="parTrans" cxnId="{20D99741-CF8C-4D2B-A4AA-3BE6D5FE1CAC}">
      <dgm:prSet/>
      <dgm:spPr/>
      <dgm:t>
        <a:bodyPr/>
        <a:lstStyle/>
        <a:p>
          <a:endParaRPr lang="de-DE"/>
        </a:p>
      </dgm:t>
    </dgm:pt>
    <dgm:pt modelId="{FEB61413-E358-4CA3-811F-4955461AF888}" type="sibTrans" cxnId="{20D99741-CF8C-4D2B-A4AA-3BE6D5FE1CAC}">
      <dgm:prSet/>
      <dgm:spPr/>
      <dgm:t>
        <a:bodyPr/>
        <a:lstStyle/>
        <a:p>
          <a:endParaRPr lang="de-DE"/>
        </a:p>
      </dgm:t>
    </dgm:pt>
    <dgm:pt modelId="{17B29106-776E-4B0C-B4AA-E18EBEABD389}">
      <dgm:prSet phldrT="[Text]" custT="1"/>
      <dgm:spPr>
        <a:solidFill>
          <a:srgbClr val="9C1C26"/>
        </a:solidFill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de-DE" sz="1800"/>
            <a:t>Umrechnung der Regression in eine Klassifikation der Bauteilqualität möglich</a:t>
          </a:r>
        </a:p>
      </dgm:t>
    </dgm:pt>
    <dgm:pt modelId="{F409968F-5D8C-40DC-A27D-9AF8CD983FA5}" type="parTrans" cxnId="{5CFBDD84-E2C8-4CC2-A99C-5D3E70C23E3B}">
      <dgm:prSet/>
      <dgm:spPr/>
      <dgm:t>
        <a:bodyPr/>
        <a:lstStyle/>
        <a:p>
          <a:endParaRPr lang="de-DE"/>
        </a:p>
      </dgm:t>
    </dgm:pt>
    <dgm:pt modelId="{14806AC5-1CA4-4205-97AE-FD56DDAEDD1D}" type="sibTrans" cxnId="{5CFBDD84-E2C8-4CC2-A99C-5D3E70C23E3B}">
      <dgm:prSet/>
      <dgm:spPr/>
      <dgm:t>
        <a:bodyPr/>
        <a:lstStyle/>
        <a:p>
          <a:endParaRPr lang="de-DE"/>
        </a:p>
      </dgm:t>
    </dgm:pt>
    <dgm:pt modelId="{FB8EE152-24FF-4749-A7EC-2F00097177AC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de-DE" sz="1600"/>
            <a:t>i.O. und n.i.O.</a:t>
          </a:r>
        </a:p>
      </dgm:t>
    </dgm:pt>
    <dgm:pt modelId="{ADE8205C-81EF-41CA-A7F4-31C630A1AB94}" type="parTrans" cxnId="{5BDB959D-1767-426F-ACCD-A00B37185A5C}">
      <dgm:prSet/>
      <dgm:spPr/>
      <dgm:t>
        <a:bodyPr/>
        <a:lstStyle/>
        <a:p>
          <a:endParaRPr lang="de-DE"/>
        </a:p>
      </dgm:t>
    </dgm:pt>
    <dgm:pt modelId="{429A7D96-E7AA-4DE4-BF9E-A5AD3E814FAE}" type="sibTrans" cxnId="{5BDB959D-1767-426F-ACCD-A00B37185A5C}">
      <dgm:prSet/>
      <dgm:spPr/>
      <dgm:t>
        <a:bodyPr/>
        <a:lstStyle/>
        <a:p>
          <a:endParaRPr lang="de-DE"/>
        </a:p>
      </dgm:t>
    </dgm:pt>
    <dgm:pt modelId="{5AAB5B16-CC3C-4B6A-BD51-11E518BC61B9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de-DE" sz="1600"/>
            <a:t>Unter Verwendung der Toleranzwerte </a:t>
          </a:r>
        </a:p>
      </dgm:t>
    </dgm:pt>
    <dgm:pt modelId="{E5505BD1-1F4D-444B-96E4-5A1074A8DDFA}" type="parTrans" cxnId="{ADF13265-0AAC-4F20-B6D6-053997F6C764}">
      <dgm:prSet/>
      <dgm:spPr/>
      <dgm:t>
        <a:bodyPr/>
        <a:lstStyle/>
        <a:p>
          <a:endParaRPr lang="de-DE"/>
        </a:p>
      </dgm:t>
    </dgm:pt>
    <dgm:pt modelId="{E61B19D6-FA2F-4D02-B703-C5706DE86488}" type="sibTrans" cxnId="{ADF13265-0AAC-4F20-B6D6-053997F6C764}">
      <dgm:prSet/>
      <dgm:spPr/>
      <dgm:t>
        <a:bodyPr/>
        <a:lstStyle/>
        <a:p>
          <a:endParaRPr lang="de-DE"/>
        </a:p>
      </dgm:t>
    </dgm:pt>
    <dgm:pt modelId="{AC04D811-E02B-4836-AED3-939A94EF37FE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de-DE" sz="1600"/>
            <a:t>Praxisanwendung: Ausgabe einer Klassifikation für jeden Messwert und zusätzlich die vorhergesagte Abweichung vom Nennmaß </a:t>
          </a:r>
        </a:p>
      </dgm:t>
    </dgm:pt>
    <dgm:pt modelId="{6694E5FC-364A-4517-A310-5BABD639D71B}" type="parTrans" cxnId="{859FDDFB-FEED-4516-B30C-BF887EA157BA}">
      <dgm:prSet/>
      <dgm:spPr/>
      <dgm:t>
        <a:bodyPr/>
        <a:lstStyle/>
        <a:p>
          <a:endParaRPr lang="de-DE"/>
        </a:p>
      </dgm:t>
    </dgm:pt>
    <dgm:pt modelId="{488538A7-C4AC-46FD-BB00-FC97F3E3DD11}" type="sibTrans" cxnId="{859FDDFB-FEED-4516-B30C-BF887EA157BA}">
      <dgm:prSet/>
      <dgm:spPr/>
      <dgm:t>
        <a:bodyPr/>
        <a:lstStyle/>
        <a:p>
          <a:endParaRPr lang="de-DE"/>
        </a:p>
      </dgm:t>
    </dgm:pt>
    <dgm:pt modelId="{FD976EC4-DF0F-4C51-8A2B-A39004E1A30C}">
      <dgm:prSet custT="1"/>
      <dgm:spPr/>
      <dgm:t>
        <a:bodyPr/>
        <a:lstStyle/>
        <a:p>
          <a:r>
            <a:rPr lang="de-DE" sz="1600"/>
            <a:t>Beste Performance durch </a:t>
          </a:r>
          <a:r>
            <a:rPr lang="de-DE" sz="1600" err="1"/>
            <a:t>kNeighborRegressor</a:t>
          </a:r>
          <a:endParaRPr lang="de-DE" sz="1600"/>
        </a:p>
      </dgm:t>
    </dgm:pt>
    <dgm:pt modelId="{F1D6D1CB-7C55-4BDA-818F-6F308F978F43}" type="parTrans" cxnId="{8193A1CD-518E-4EF5-BE67-CD4A9343CBEF}">
      <dgm:prSet/>
      <dgm:spPr/>
      <dgm:t>
        <a:bodyPr/>
        <a:lstStyle/>
        <a:p>
          <a:endParaRPr lang="de-DE"/>
        </a:p>
      </dgm:t>
    </dgm:pt>
    <dgm:pt modelId="{6A889239-B3AB-4D8C-AD75-2BB4CACC3A98}" type="sibTrans" cxnId="{8193A1CD-518E-4EF5-BE67-CD4A9343CBEF}">
      <dgm:prSet/>
      <dgm:spPr/>
      <dgm:t>
        <a:bodyPr/>
        <a:lstStyle/>
        <a:p>
          <a:endParaRPr lang="de-DE"/>
        </a:p>
      </dgm:t>
    </dgm:pt>
    <dgm:pt modelId="{C3D602DF-43AB-4041-96FE-8BF3CB86D582}" type="pres">
      <dgm:prSet presAssocID="{3C33EBFF-027F-46D3-8E48-D0DE06291657}" presName="linear" presStyleCnt="0">
        <dgm:presLayoutVars>
          <dgm:animLvl val="lvl"/>
          <dgm:resizeHandles val="exact"/>
        </dgm:presLayoutVars>
      </dgm:prSet>
      <dgm:spPr/>
    </dgm:pt>
    <dgm:pt modelId="{EC15B81C-37FD-45FC-B005-B89A38C07005}" type="pres">
      <dgm:prSet presAssocID="{65DC0417-53B9-4565-AA39-ABEB6A9264E7}" presName="parentText" presStyleLbl="node1" presStyleIdx="0" presStyleCnt="2" custScaleY="47756">
        <dgm:presLayoutVars>
          <dgm:chMax val="0"/>
          <dgm:bulletEnabled val="1"/>
        </dgm:presLayoutVars>
      </dgm:prSet>
      <dgm:spPr/>
    </dgm:pt>
    <dgm:pt modelId="{68AF4524-3403-4708-B6B7-1810E2329809}" type="pres">
      <dgm:prSet presAssocID="{65DC0417-53B9-4565-AA39-ABEB6A9264E7}" presName="childText" presStyleLbl="revTx" presStyleIdx="0" presStyleCnt="2">
        <dgm:presLayoutVars>
          <dgm:bulletEnabled val="1"/>
        </dgm:presLayoutVars>
      </dgm:prSet>
      <dgm:spPr/>
    </dgm:pt>
    <dgm:pt modelId="{A29E4881-9893-4F6C-A651-DA1C0A9A7B89}" type="pres">
      <dgm:prSet presAssocID="{17B29106-776E-4B0C-B4AA-E18EBEABD389}" presName="parentText" presStyleLbl="node1" presStyleIdx="1" presStyleCnt="2" custScaleY="47756">
        <dgm:presLayoutVars>
          <dgm:chMax val="0"/>
          <dgm:bulletEnabled val="1"/>
        </dgm:presLayoutVars>
      </dgm:prSet>
      <dgm:spPr/>
    </dgm:pt>
    <dgm:pt modelId="{07210A63-8397-4991-9A13-73688B62F858}" type="pres">
      <dgm:prSet presAssocID="{17B29106-776E-4B0C-B4AA-E18EBEABD389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D706A303-82A3-4437-9122-49E8D4BD170F}" type="presOf" srcId="{88E56E79-892E-4F21-8743-1C2794F8607E}" destId="{68AF4524-3403-4708-B6B7-1810E2329809}" srcOrd="0" destOrd="0" presId="urn:microsoft.com/office/officeart/2005/8/layout/vList2"/>
    <dgm:cxn modelId="{F9A6DB2B-2854-4BBC-9DBC-E3F7CB0D5D30}" type="presOf" srcId="{630CBE25-A02A-4B95-A86D-B70FA9706731}" destId="{68AF4524-3403-4708-B6B7-1810E2329809}" srcOrd="0" destOrd="2" presId="urn:microsoft.com/office/officeart/2005/8/layout/vList2"/>
    <dgm:cxn modelId="{7EEB763D-C930-4E7A-BA37-FC06A9689D0B}" srcId="{65DC0417-53B9-4565-AA39-ABEB6A9264E7}" destId="{88E56E79-892E-4F21-8743-1C2794F8607E}" srcOrd="0" destOrd="0" parTransId="{359EA10D-4346-4666-9FB4-003E55A51BF7}" sibTransId="{592BEFF7-688A-46F6-9537-FE29D0332E67}"/>
    <dgm:cxn modelId="{F5E90D60-A7F0-4BD1-9E3B-ADE9289E73A8}" type="presOf" srcId="{5AAB5B16-CC3C-4B6A-BD51-11E518BC61B9}" destId="{07210A63-8397-4991-9A13-73688B62F858}" srcOrd="0" destOrd="1" presId="urn:microsoft.com/office/officeart/2005/8/layout/vList2"/>
    <dgm:cxn modelId="{20D99741-CF8C-4D2B-A4AA-3BE6D5FE1CAC}" srcId="{65DC0417-53B9-4565-AA39-ABEB6A9264E7}" destId="{630CBE25-A02A-4B95-A86D-B70FA9706731}" srcOrd="2" destOrd="0" parTransId="{910DA4F0-B939-4D2C-BD47-F86F0ED070EC}" sibTransId="{FEB61413-E358-4CA3-811F-4955461AF888}"/>
    <dgm:cxn modelId="{ADF13265-0AAC-4F20-B6D6-053997F6C764}" srcId="{17B29106-776E-4B0C-B4AA-E18EBEABD389}" destId="{5AAB5B16-CC3C-4B6A-BD51-11E518BC61B9}" srcOrd="1" destOrd="0" parTransId="{E5505BD1-1F4D-444B-96E4-5A1074A8DDFA}" sibTransId="{E61B19D6-FA2F-4D02-B703-C5706DE86488}"/>
    <dgm:cxn modelId="{9359CB66-46C8-4F66-80C1-E5EE0ECCD85E}" srcId="{3C33EBFF-027F-46D3-8E48-D0DE06291657}" destId="{65DC0417-53B9-4565-AA39-ABEB6A9264E7}" srcOrd="0" destOrd="0" parTransId="{04F4672E-1E0A-46EA-816A-F04B5A21B027}" sibTransId="{D2765AAA-C896-45E7-9962-E82EEE020BB7}"/>
    <dgm:cxn modelId="{3F13BA59-AABA-4F86-AB8A-3F586AA9BDD4}" type="presOf" srcId="{65DC0417-53B9-4565-AA39-ABEB6A9264E7}" destId="{EC15B81C-37FD-45FC-B005-B89A38C07005}" srcOrd="0" destOrd="0" presId="urn:microsoft.com/office/officeart/2005/8/layout/vList2"/>
    <dgm:cxn modelId="{5CFBDD84-E2C8-4CC2-A99C-5D3E70C23E3B}" srcId="{3C33EBFF-027F-46D3-8E48-D0DE06291657}" destId="{17B29106-776E-4B0C-B4AA-E18EBEABD389}" srcOrd="1" destOrd="0" parTransId="{F409968F-5D8C-40DC-A27D-9AF8CD983FA5}" sibTransId="{14806AC5-1CA4-4205-97AE-FD56DDAEDD1D}"/>
    <dgm:cxn modelId="{DF657C8C-E73F-466D-90A8-EE89A72E3EAD}" type="presOf" srcId="{17B29106-776E-4B0C-B4AA-E18EBEABD389}" destId="{A29E4881-9893-4F6C-A651-DA1C0A9A7B89}" srcOrd="0" destOrd="0" presId="urn:microsoft.com/office/officeart/2005/8/layout/vList2"/>
    <dgm:cxn modelId="{02201C90-57A3-4E28-B767-D055E1A91B9F}" type="presOf" srcId="{FD976EC4-DF0F-4C51-8A2B-A39004E1A30C}" destId="{68AF4524-3403-4708-B6B7-1810E2329809}" srcOrd="0" destOrd="3" presId="urn:microsoft.com/office/officeart/2005/8/layout/vList2"/>
    <dgm:cxn modelId="{5BDB959D-1767-426F-ACCD-A00B37185A5C}" srcId="{17B29106-776E-4B0C-B4AA-E18EBEABD389}" destId="{FB8EE152-24FF-4749-A7EC-2F00097177AC}" srcOrd="0" destOrd="0" parTransId="{ADE8205C-81EF-41CA-A7F4-31C630A1AB94}" sibTransId="{429A7D96-E7AA-4DE4-BF9E-A5AD3E814FAE}"/>
    <dgm:cxn modelId="{2B8CD69D-AF06-44E1-AAFC-8FAE50422FE4}" type="presOf" srcId="{8FE1959F-50A3-4C13-8B2F-C15A66AD5E5B}" destId="{68AF4524-3403-4708-B6B7-1810E2329809}" srcOrd="0" destOrd="1" presId="urn:microsoft.com/office/officeart/2005/8/layout/vList2"/>
    <dgm:cxn modelId="{45257FB8-5B63-4F1B-8297-92FD4E4F7DE1}" type="presOf" srcId="{AC04D811-E02B-4836-AED3-939A94EF37FE}" destId="{07210A63-8397-4991-9A13-73688B62F858}" srcOrd="0" destOrd="2" presId="urn:microsoft.com/office/officeart/2005/8/layout/vList2"/>
    <dgm:cxn modelId="{61F301C4-BA33-46A7-B540-29D9AFFCBE38}" type="presOf" srcId="{3C33EBFF-027F-46D3-8E48-D0DE06291657}" destId="{C3D602DF-43AB-4041-96FE-8BF3CB86D582}" srcOrd="0" destOrd="0" presId="urn:microsoft.com/office/officeart/2005/8/layout/vList2"/>
    <dgm:cxn modelId="{3C8D75CD-543D-44A4-A282-6C4D504A24BF}" srcId="{65DC0417-53B9-4565-AA39-ABEB6A9264E7}" destId="{8FE1959F-50A3-4C13-8B2F-C15A66AD5E5B}" srcOrd="1" destOrd="0" parTransId="{DFC494FE-F59D-40B7-857C-854C42563BAB}" sibTransId="{7C1C72A4-359E-440E-A2C0-69848688336E}"/>
    <dgm:cxn modelId="{8193A1CD-518E-4EF5-BE67-CD4A9343CBEF}" srcId="{65DC0417-53B9-4565-AA39-ABEB6A9264E7}" destId="{FD976EC4-DF0F-4C51-8A2B-A39004E1A30C}" srcOrd="3" destOrd="0" parTransId="{F1D6D1CB-7C55-4BDA-818F-6F308F978F43}" sibTransId="{6A889239-B3AB-4D8C-AD75-2BB4CACC3A98}"/>
    <dgm:cxn modelId="{2F7F26FA-FABD-4561-9015-E511605CF7DC}" type="presOf" srcId="{FB8EE152-24FF-4749-A7EC-2F00097177AC}" destId="{07210A63-8397-4991-9A13-73688B62F858}" srcOrd="0" destOrd="0" presId="urn:microsoft.com/office/officeart/2005/8/layout/vList2"/>
    <dgm:cxn modelId="{859FDDFB-FEED-4516-B30C-BF887EA157BA}" srcId="{17B29106-776E-4B0C-B4AA-E18EBEABD389}" destId="{AC04D811-E02B-4836-AED3-939A94EF37FE}" srcOrd="2" destOrd="0" parTransId="{6694E5FC-364A-4517-A310-5BABD639D71B}" sibTransId="{488538A7-C4AC-46FD-BB00-FC97F3E3DD11}"/>
    <dgm:cxn modelId="{B501EEC3-A81D-4F4D-ACA8-8F4184CE7679}" type="presParOf" srcId="{C3D602DF-43AB-4041-96FE-8BF3CB86D582}" destId="{EC15B81C-37FD-45FC-B005-B89A38C07005}" srcOrd="0" destOrd="0" presId="urn:microsoft.com/office/officeart/2005/8/layout/vList2"/>
    <dgm:cxn modelId="{CD986B27-5252-4621-B3FB-11A0E6FA08AE}" type="presParOf" srcId="{C3D602DF-43AB-4041-96FE-8BF3CB86D582}" destId="{68AF4524-3403-4708-B6B7-1810E2329809}" srcOrd="1" destOrd="0" presId="urn:microsoft.com/office/officeart/2005/8/layout/vList2"/>
    <dgm:cxn modelId="{2A057DAC-DF9C-49CD-950A-F7A10B4F0E2E}" type="presParOf" srcId="{C3D602DF-43AB-4041-96FE-8BF3CB86D582}" destId="{A29E4881-9893-4F6C-A651-DA1C0A9A7B89}" srcOrd="2" destOrd="0" presId="urn:microsoft.com/office/officeart/2005/8/layout/vList2"/>
    <dgm:cxn modelId="{28025142-05A3-4211-B795-4ED0D64720B5}" type="presParOf" srcId="{C3D602DF-43AB-4041-96FE-8BF3CB86D582}" destId="{07210A63-8397-4991-9A13-73688B62F858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337762-2EC8-465A-B4E1-5EB7B68BA5D2}">
      <dsp:nvSpPr>
        <dsp:cNvPr id="0" name=""/>
        <dsp:cNvSpPr/>
      </dsp:nvSpPr>
      <dsp:spPr>
        <a:xfrm>
          <a:off x="0" y="0"/>
          <a:ext cx="4726744" cy="752020"/>
        </a:xfrm>
        <a:prstGeom prst="roundRect">
          <a:avLst>
            <a:gd name="adj" fmla="val 10000"/>
          </a:avLst>
        </a:prstGeom>
        <a:solidFill>
          <a:srgbClr val="9C1C2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de-DE" sz="1100" b="1" kern="1200"/>
            <a:t>CMM- und Fräsmaschinendaten werden geladen </a:t>
          </a:r>
          <a:r>
            <a:rPr lang="de-DE" sz="1100" kern="1200"/>
            <a:t>und nach geometrischen Features sortiert</a:t>
          </a:r>
        </a:p>
      </dsp:txBody>
      <dsp:txXfrm>
        <a:off x="22026" y="22026"/>
        <a:ext cx="3851709" cy="707968"/>
      </dsp:txXfrm>
    </dsp:sp>
    <dsp:sp modelId="{1B7266FD-4714-45B6-B383-D2B595E0B5FD}">
      <dsp:nvSpPr>
        <dsp:cNvPr id="0" name=""/>
        <dsp:cNvSpPr/>
      </dsp:nvSpPr>
      <dsp:spPr>
        <a:xfrm>
          <a:off x="395864" y="888751"/>
          <a:ext cx="4726744" cy="752020"/>
        </a:xfrm>
        <a:prstGeom prst="roundRect">
          <a:avLst>
            <a:gd name="adj" fmla="val 10000"/>
          </a:avLst>
        </a:prstGeom>
        <a:solidFill>
          <a:srgbClr val="B90F2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de-DE" sz="1100" b="1" kern="1200"/>
            <a:t>Korrelationsanalyse</a:t>
          </a:r>
          <a:r>
            <a:rPr lang="de-DE" sz="1100" kern="1200"/>
            <a:t> der Maschinendaten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de-DE" sz="1100" kern="1200">
              <a:sym typeface="Wingdings" panose="05000000000000000000" pitchFamily="2" charset="2"/>
            </a:rPr>
            <a:t> Ü</a:t>
          </a:r>
          <a:r>
            <a:rPr lang="de-DE" sz="1100" kern="1200"/>
            <a:t>berflüssige Signale werden in Listen   gespeichert</a:t>
          </a:r>
        </a:p>
      </dsp:txBody>
      <dsp:txXfrm>
        <a:off x="417890" y="910777"/>
        <a:ext cx="3798014" cy="707968"/>
      </dsp:txXfrm>
    </dsp:sp>
    <dsp:sp modelId="{76075F25-9EFF-4272-93A7-64BDD0EB615D}">
      <dsp:nvSpPr>
        <dsp:cNvPr id="0" name=""/>
        <dsp:cNvSpPr/>
      </dsp:nvSpPr>
      <dsp:spPr>
        <a:xfrm>
          <a:off x="785821" y="1777503"/>
          <a:ext cx="4726744" cy="752020"/>
        </a:xfrm>
        <a:prstGeom prst="roundRect">
          <a:avLst>
            <a:gd name="adj" fmla="val 10000"/>
          </a:avLst>
        </a:prstGeom>
        <a:solidFill>
          <a:srgbClr val="D13F3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de-DE" sz="1100" b="1" kern="1200"/>
            <a:t>Gruppieren</a:t>
          </a:r>
          <a:r>
            <a:rPr lang="de-DE" sz="1100" b="0" kern="1200"/>
            <a:t> nach Pockets, berechnen statistischer Feature 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de-DE" sz="1100" b="0" kern="1200">
              <a:sym typeface="Wingdings" panose="05000000000000000000" pitchFamily="2" charset="2"/>
            </a:rPr>
            <a:t></a:t>
          </a:r>
          <a:r>
            <a:rPr lang="de-DE" sz="1100" b="0" kern="1200"/>
            <a:t> </a:t>
          </a:r>
          <a:r>
            <a:rPr lang="de-DE" sz="1100" b="1" kern="1200"/>
            <a:t>Abweichungen vom Nennwert (CMM) und Fräsmaschinendaten zusammenführen</a:t>
          </a:r>
        </a:p>
      </dsp:txBody>
      <dsp:txXfrm>
        <a:off x="807847" y="1799529"/>
        <a:ext cx="3803922" cy="707968"/>
      </dsp:txXfrm>
    </dsp:sp>
    <dsp:sp modelId="{C42E4B88-1E46-470D-BAEE-07494559F20D}">
      <dsp:nvSpPr>
        <dsp:cNvPr id="0" name=""/>
        <dsp:cNvSpPr/>
      </dsp:nvSpPr>
      <dsp:spPr>
        <a:xfrm>
          <a:off x="1181686" y="2666255"/>
          <a:ext cx="4726744" cy="752020"/>
        </a:xfrm>
        <a:prstGeom prst="roundRect">
          <a:avLst>
            <a:gd name="adj" fmla="val 10000"/>
          </a:avLst>
        </a:prstGeom>
        <a:solidFill>
          <a:srgbClr val="D9616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de-DE" sz="1100" b="1" kern="1200"/>
            <a:t>Standardisierung der </a:t>
          </a:r>
          <a:r>
            <a:rPr lang="de-DE" sz="1100" b="0" kern="1200"/>
            <a:t>Daten vor dem </a:t>
          </a:r>
          <a:r>
            <a:rPr lang="de-DE" sz="1100" b="0" kern="1200" err="1"/>
            <a:t>Machine</a:t>
          </a:r>
          <a:r>
            <a:rPr lang="de-DE" sz="1100" b="0" kern="1200"/>
            <a:t> Learning (</a:t>
          </a:r>
          <a:r>
            <a:rPr lang="de-DE" sz="1100" b="0" kern="1200" err="1"/>
            <a:t>scikit</a:t>
          </a:r>
          <a:r>
            <a:rPr lang="de-DE" sz="1100" b="0" kern="1200"/>
            <a:t> </a:t>
          </a:r>
          <a:r>
            <a:rPr lang="de-DE" sz="1100" b="0" kern="1200" err="1"/>
            <a:t>learn</a:t>
          </a:r>
          <a:r>
            <a:rPr lang="de-DE" sz="1100" b="0" kern="1200"/>
            <a:t> – </a:t>
          </a:r>
          <a:r>
            <a:rPr lang="de-DE" sz="1100" b="0" kern="1200" err="1"/>
            <a:t>StandardScaler</a:t>
          </a:r>
          <a:r>
            <a:rPr lang="de-DE" sz="1100" b="0" kern="1200"/>
            <a:t>) </a:t>
          </a:r>
        </a:p>
      </dsp:txBody>
      <dsp:txXfrm>
        <a:off x="1203712" y="2688281"/>
        <a:ext cx="3798014" cy="707968"/>
      </dsp:txXfrm>
    </dsp:sp>
    <dsp:sp modelId="{CC6D5B2A-B780-4A2F-96C0-0CCA32F94D31}">
      <dsp:nvSpPr>
        <dsp:cNvPr id="0" name=""/>
        <dsp:cNvSpPr/>
      </dsp:nvSpPr>
      <dsp:spPr>
        <a:xfrm>
          <a:off x="4237931" y="575979"/>
          <a:ext cx="488813" cy="488813"/>
        </a:xfrm>
        <a:prstGeom prst="downArrow">
          <a:avLst>
            <a:gd name="adj1" fmla="val 55000"/>
            <a:gd name="adj2" fmla="val 45000"/>
          </a:avLst>
        </a:prstGeom>
        <a:solidFill>
          <a:srgbClr val="CDCDDA"/>
        </a:solidFill>
        <a:ln w="254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300" kern="1200"/>
        </a:p>
      </dsp:txBody>
      <dsp:txXfrm>
        <a:off x="4347914" y="575979"/>
        <a:ext cx="268847" cy="367832"/>
      </dsp:txXfrm>
    </dsp:sp>
    <dsp:sp modelId="{13DD5DDA-9E6C-44E8-BEE0-6EC1E2D0EE5C}">
      <dsp:nvSpPr>
        <dsp:cNvPr id="0" name=""/>
        <dsp:cNvSpPr/>
      </dsp:nvSpPr>
      <dsp:spPr>
        <a:xfrm>
          <a:off x="4633796" y="1464731"/>
          <a:ext cx="488813" cy="488813"/>
        </a:xfrm>
        <a:prstGeom prst="downArrow">
          <a:avLst>
            <a:gd name="adj1" fmla="val 55000"/>
            <a:gd name="adj2" fmla="val 45000"/>
          </a:avLst>
        </a:prstGeom>
        <a:solidFill>
          <a:srgbClr val="CDCDDA"/>
        </a:solidFill>
        <a:ln w="254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300" kern="1200"/>
        </a:p>
      </dsp:txBody>
      <dsp:txXfrm>
        <a:off x="4743779" y="1464731"/>
        <a:ext cx="268847" cy="367832"/>
      </dsp:txXfrm>
    </dsp:sp>
    <dsp:sp modelId="{DB8E3599-E5DB-4018-94C0-ED12FC8C42C9}">
      <dsp:nvSpPr>
        <dsp:cNvPr id="0" name=""/>
        <dsp:cNvSpPr/>
      </dsp:nvSpPr>
      <dsp:spPr>
        <a:xfrm>
          <a:off x="5023752" y="2353483"/>
          <a:ext cx="488813" cy="488813"/>
        </a:xfrm>
        <a:prstGeom prst="downArrow">
          <a:avLst>
            <a:gd name="adj1" fmla="val 55000"/>
            <a:gd name="adj2" fmla="val 45000"/>
          </a:avLst>
        </a:prstGeom>
        <a:solidFill>
          <a:srgbClr val="CDCDDA"/>
        </a:solidFill>
        <a:ln w="254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300" kern="1200"/>
        </a:p>
      </dsp:txBody>
      <dsp:txXfrm>
        <a:off x="5133735" y="2353483"/>
        <a:ext cx="268847" cy="36783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15B81C-37FD-45FC-B005-B89A38C07005}">
      <dsp:nvSpPr>
        <dsp:cNvPr id="0" name=""/>
        <dsp:cNvSpPr/>
      </dsp:nvSpPr>
      <dsp:spPr>
        <a:xfrm>
          <a:off x="0" y="22079"/>
          <a:ext cx="8783638" cy="581095"/>
        </a:xfrm>
        <a:prstGeom prst="roundRect">
          <a:avLst/>
        </a:prstGeom>
        <a:solidFill>
          <a:srgbClr val="9C1C2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de-DE" sz="2000" kern="1200"/>
            <a:t>Modell mit genauer Vorhersage</a:t>
          </a:r>
        </a:p>
      </dsp:txBody>
      <dsp:txXfrm>
        <a:off x="28367" y="50446"/>
        <a:ext cx="8726904" cy="524361"/>
      </dsp:txXfrm>
    </dsp:sp>
    <dsp:sp modelId="{68AF4524-3403-4708-B6B7-1810E2329809}">
      <dsp:nvSpPr>
        <dsp:cNvPr id="0" name=""/>
        <dsp:cNvSpPr/>
      </dsp:nvSpPr>
      <dsp:spPr>
        <a:xfrm>
          <a:off x="0" y="603175"/>
          <a:ext cx="8783638" cy="10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8881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de-DE" sz="1600" kern="1200"/>
            <a:t>Klassifikation zu 98,6 % korrekt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600" kern="1200"/>
            <a:t>Verbesserung durch Feature </a:t>
          </a:r>
          <a:r>
            <a:rPr lang="de-DE" sz="1600" kern="1200" err="1"/>
            <a:t>Selection</a:t>
          </a:r>
          <a:r>
            <a:rPr lang="de-DE" sz="1600" kern="1200"/>
            <a:t> und Korrelationsanalyse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600" kern="1200"/>
            <a:t>Kein signifikantes Over- oder </a:t>
          </a:r>
          <a:r>
            <a:rPr lang="de-DE" sz="1600" kern="1200" err="1"/>
            <a:t>Underfitting</a:t>
          </a:r>
          <a:endParaRPr lang="de-DE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600" kern="1200"/>
            <a:t>Beste Performance durch </a:t>
          </a:r>
          <a:r>
            <a:rPr lang="de-DE" sz="1600" kern="1200" err="1"/>
            <a:t>kNeighborRegressor</a:t>
          </a:r>
          <a:endParaRPr lang="de-DE" sz="1600" kern="1200"/>
        </a:p>
      </dsp:txBody>
      <dsp:txXfrm>
        <a:off x="0" y="603175"/>
        <a:ext cx="8783638" cy="1076400"/>
      </dsp:txXfrm>
    </dsp:sp>
    <dsp:sp modelId="{A29E4881-9893-4F6C-A651-DA1C0A9A7B89}">
      <dsp:nvSpPr>
        <dsp:cNvPr id="0" name=""/>
        <dsp:cNvSpPr/>
      </dsp:nvSpPr>
      <dsp:spPr>
        <a:xfrm>
          <a:off x="0" y="1679575"/>
          <a:ext cx="8783638" cy="581095"/>
        </a:xfrm>
        <a:prstGeom prst="roundRect">
          <a:avLst/>
        </a:prstGeom>
        <a:solidFill>
          <a:srgbClr val="9C1C2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de-DE" sz="1800" kern="1200"/>
            <a:t>Umrechnung der Regression in eine Klassifikation der Bauteilqualität möglich</a:t>
          </a:r>
        </a:p>
      </dsp:txBody>
      <dsp:txXfrm>
        <a:off x="28367" y="1707942"/>
        <a:ext cx="8726904" cy="524361"/>
      </dsp:txXfrm>
    </dsp:sp>
    <dsp:sp modelId="{07210A63-8397-4991-9A13-73688B62F858}">
      <dsp:nvSpPr>
        <dsp:cNvPr id="0" name=""/>
        <dsp:cNvSpPr/>
      </dsp:nvSpPr>
      <dsp:spPr>
        <a:xfrm>
          <a:off x="0" y="2260670"/>
          <a:ext cx="8783638" cy="10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8881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de-DE" sz="1600" kern="1200"/>
            <a:t>i.O. und n.i.O.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de-DE" sz="1600" kern="1200"/>
            <a:t>Unter Verwendung der Toleranzwerte 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de-DE" sz="1600" kern="1200"/>
            <a:t>Praxisanwendung: Ausgabe einer Klassifikation für jeden Messwert und zusätzlich die vorhergesagte Abweichung vom Nennmaß </a:t>
          </a:r>
        </a:p>
      </dsp:txBody>
      <dsp:txXfrm>
        <a:off x="0" y="2260670"/>
        <a:ext cx="8783638" cy="10764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BF52CA6D-F34F-4BCE-AC2C-27AD29D4161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90500" y="387350"/>
            <a:ext cx="540385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800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 b="1">
                <a:latin typeface="Stafford" pitchFamily="2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E1C23756-E966-4DDF-9706-E3F82D489E6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90500" y="8567738"/>
            <a:ext cx="13303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Stafford" pitchFamily="2" charset="0"/>
                <a:cs typeface="+mn-cs"/>
              </a:defRPr>
            </a:lvl1pPr>
          </a:lstStyle>
          <a:p>
            <a:pPr>
              <a:defRPr/>
            </a:pPr>
            <a:fld id="{A99F611C-575C-4834-9C2A-51245EF7EACB}" type="datetime4">
              <a:rPr lang="de-DE"/>
              <a:pPr>
                <a:defRPr/>
              </a:pPr>
              <a:t>7. Februar 2022</a:t>
            </a:fld>
            <a:endParaRPr lang="de-DE"/>
          </a:p>
        </p:txBody>
      </p:sp>
      <p:sp>
        <p:nvSpPr>
          <p:cNvPr id="50180" name="Rectangle 4">
            <a:extLst>
              <a:ext uri="{FF2B5EF4-FFF2-40B4-BE49-F238E27FC236}">
                <a16:creationId xmlns:a16="http://schemas.microsoft.com/office/drawing/2014/main" id="{60A8F69D-799E-4809-A3CB-A83076B2CFFA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520825" y="8567738"/>
            <a:ext cx="44640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Stafford" pitchFamily="2" charset="0"/>
                <a:cs typeface="+mn-cs"/>
              </a:defRPr>
            </a:lvl1pPr>
          </a:lstStyle>
          <a:p>
            <a:pPr>
              <a:defRPr/>
            </a:pPr>
            <a:r>
              <a:rPr lang="de-DE"/>
              <a:t>|  </a:t>
            </a:r>
          </a:p>
        </p:txBody>
      </p:sp>
      <p:sp>
        <p:nvSpPr>
          <p:cNvPr id="50181" name="Rectangle 5">
            <a:extLst>
              <a:ext uri="{FF2B5EF4-FFF2-40B4-BE49-F238E27FC236}">
                <a16:creationId xmlns:a16="http://schemas.microsoft.com/office/drawing/2014/main" id="{01932BEB-430A-42A6-8F70-9A312E292F67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999163" y="8567738"/>
            <a:ext cx="6699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latin typeface="Stafford" panose="00000400000000000000" pitchFamily="2" charset="0"/>
              </a:defRPr>
            </a:lvl1pPr>
          </a:lstStyle>
          <a:p>
            <a:r>
              <a:rPr lang="de-DE" altLang="de-DE"/>
              <a:t>|  </a:t>
            </a:r>
            <a:fld id="{FD9BFB44-02B7-4F5A-9510-D6A7EC1ADE92}" type="slidenum">
              <a:rPr lang="de-DE" altLang="de-DE"/>
              <a:pPr/>
              <a:t>‹Nr.›</a:t>
            </a:fld>
            <a:endParaRPr lang="de-DE" altLang="de-DE"/>
          </a:p>
        </p:txBody>
      </p:sp>
      <p:pic>
        <p:nvPicPr>
          <p:cNvPr id="5126" name="Picture 6" descr="tud_logo">
            <a:extLst>
              <a:ext uri="{FF2B5EF4-FFF2-40B4-BE49-F238E27FC236}">
                <a16:creationId xmlns:a16="http://schemas.microsoft.com/office/drawing/2014/main" id="{590072C5-8688-49DE-A490-18B1E548BE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0400" y="360363"/>
            <a:ext cx="928688" cy="417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7" name="Rectangle 7">
            <a:extLst>
              <a:ext uri="{FF2B5EF4-FFF2-40B4-BE49-F238E27FC236}">
                <a16:creationId xmlns:a16="http://schemas.microsoft.com/office/drawing/2014/main" id="{9318DC75-C84B-4C0F-B4D9-05403E87FD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" y="179388"/>
            <a:ext cx="6478588" cy="144462"/>
          </a:xfrm>
          <a:prstGeom prst="rect">
            <a:avLst/>
          </a:prstGeom>
          <a:solidFill>
            <a:srgbClr val="B5B5B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endParaRPr lang="de-DE" altLang="de-DE"/>
          </a:p>
        </p:txBody>
      </p:sp>
      <p:sp>
        <p:nvSpPr>
          <p:cNvPr id="5128" name="Line 8">
            <a:extLst>
              <a:ext uri="{FF2B5EF4-FFF2-40B4-BE49-F238E27FC236}">
                <a16:creationId xmlns:a16="http://schemas.microsoft.com/office/drawing/2014/main" id="{C37880C4-2BBD-4E30-B382-A047EC7AC241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" y="360363"/>
            <a:ext cx="6478588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5129" name="Line 9">
            <a:extLst>
              <a:ext uri="{FF2B5EF4-FFF2-40B4-BE49-F238E27FC236}">
                <a16:creationId xmlns:a16="http://schemas.microsoft.com/office/drawing/2014/main" id="{2599EBF7-9DEC-4FEF-B15E-9E64BA718BDE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" y="8496300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5130" name="Line 10">
            <a:extLst>
              <a:ext uri="{FF2B5EF4-FFF2-40B4-BE49-F238E27FC236}">
                <a16:creationId xmlns:a16="http://schemas.microsoft.com/office/drawing/2014/main" id="{41EA1A19-A695-42C7-B18B-A764FACF30DD}"/>
              </a:ext>
            </a:extLst>
          </p:cNvPr>
          <p:cNvSpPr>
            <a:spLocks noChangeShapeType="1"/>
          </p:cNvSpPr>
          <p:nvPr/>
        </p:nvSpPr>
        <p:spPr bwMode="auto">
          <a:xfrm>
            <a:off x="188913" y="777875"/>
            <a:ext cx="647858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3" descr="tud_logo">
            <a:extLst>
              <a:ext uri="{FF2B5EF4-FFF2-40B4-BE49-F238E27FC236}">
                <a16:creationId xmlns:a16="http://schemas.microsoft.com/office/drawing/2014/main" id="{234DAB62-2175-4858-AD67-FD349A96EC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2463" y="360363"/>
            <a:ext cx="935037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3">
            <a:extLst>
              <a:ext uri="{FF2B5EF4-FFF2-40B4-BE49-F238E27FC236}">
                <a16:creationId xmlns:a16="http://schemas.microsoft.com/office/drawing/2014/main" id="{16EFB971-CED3-415E-A4EE-9417C55F284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188913" y="8685213"/>
            <a:ext cx="1619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>
                <a:latin typeface="Stafford" pitchFamily="2" charset="0"/>
                <a:cs typeface="+mn-cs"/>
              </a:defRPr>
            </a:lvl1pPr>
          </a:lstStyle>
          <a:p>
            <a:pPr>
              <a:defRPr/>
            </a:pPr>
            <a:fld id="{457AE8EF-E871-46D0-AD98-1F6D460EB5F2}" type="datetime4">
              <a:rPr lang="de-DE"/>
              <a:pPr>
                <a:defRPr/>
              </a:pPr>
              <a:t>7. Februar 2022</a:t>
            </a:fld>
            <a:endParaRPr lang="de-DE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3551BEFF-595F-4814-9A9F-89A6D460C89E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88975" y="923925"/>
            <a:ext cx="5461000" cy="30718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76D595CD-BAFD-49BF-861C-6D329C9BFF3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90500" y="4284663"/>
            <a:ext cx="6477000" cy="428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A7D9B6B0-3B95-4D8E-9A94-64E186FA48C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808163" y="8685213"/>
            <a:ext cx="4105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>
                <a:latin typeface="Stafford" pitchFamily="2" charset="0"/>
                <a:cs typeface="+mn-cs"/>
              </a:defRPr>
            </a:lvl1pPr>
          </a:lstStyle>
          <a:p>
            <a:pPr>
              <a:defRPr/>
            </a:pPr>
            <a:r>
              <a:rPr lang="de-DE"/>
              <a:t>|  </a:t>
            </a:r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15CA2C80-7CB2-4CFA-B183-9B23BFCE576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13438" y="8685213"/>
            <a:ext cx="942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1300"/>
              </a:lnSpc>
              <a:defRPr sz="1000">
                <a:latin typeface="Stafford" panose="00000400000000000000" pitchFamily="2" charset="0"/>
              </a:defRPr>
            </a:lvl1pPr>
          </a:lstStyle>
          <a:p>
            <a:r>
              <a:rPr lang="de-DE" altLang="de-DE"/>
              <a:t>|  </a:t>
            </a:r>
            <a:fld id="{E526A819-9FA5-480B-AA80-B0EE2CE4290D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4104" name="Rectangle 8">
            <a:extLst>
              <a:ext uri="{FF2B5EF4-FFF2-40B4-BE49-F238E27FC236}">
                <a16:creationId xmlns:a16="http://schemas.microsoft.com/office/drawing/2014/main" id="{68585946-9504-4C79-A243-8C17C24576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" y="387350"/>
            <a:ext cx="540385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00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1300"/>
              </a:lnSpc>
              <a:defRPr/>
            </a:pPr>
            <a:endParaRPr lang="de-DE" altLang="de-DE" sz="1000" b="1">
              <a:latin typeface="Stafford" pitchFamily="2" charset="0"/>
            </a:endParaRPr>
          </a:p>
        </p:txBody>
      </p:sp>
      <p:sp>
        <p:nvSpPr>
          <p:cNvPr id="4105" name="Rectangle 9">
            <a:extLst>
              <a:ext uri="{FF2B5EF4-FFF2-40B4-BE49-F238E27FC236}">
                <a16:creationId xmlns:a16="http://schemas.microsoft.com/office/drawing/2014/main" id="{FECE2218-2F32-4E01-B171-7D5DFCCADD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" y="179388"/>
            <a:ext cx="6478588" cy="144462"/>
          </a:xfrm>
          <a:prstGeom prst="rect">
            <a:avLst/>
          </a:prstGeom>
          <a:solidFill>
            <a:srgbClr val="B5B5B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endParaRPr lang="de-DE" altLang="de-DE"/>
          </a:p>
        </p:txBody>
      </p:sp>
      <p:sp>
        <p:nvSpPr>
          <p:cNvPr id="4106" name="Line 10">
            <a:extLst>
              <a:ext uri="{FF2B5EF4-FFF2-40B4-BE49-F238E27FC236}">
                <a16:creationId xmlns:a16="http://schemas.microsoft.com/office/drawing/2014/main" id="{FA59C84D-5D3E-4007-97FD-908FEC98F034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" y="360363"/>
            <a:ext cx="6478588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107" name="Line 11">
            <a:extLst>
              <a:ext uri="{FF2B5EF4-FFF2-40B4-BE49-F238E27FC236}">
                <a16:creationId xmlns:a16="http://schemas.microsoft.com/office/drawing/2014/main" id="{74D129A1-E2D2-4949-B6C9-C1467FEDAB50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" y="781050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108" name="Line 12">
            <a:extLst>
              <a:ext uri="{FF2B5EF4-FFF2-40B4-BE49-F238E27FC236}">
                <a16:creationId xmlns:a16="http://schemas.microsoft.com/office/drawing/2014/main" id="{BE7D3108-39A9-4436-AA29-502561181A85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" y="8685213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109" name="Line 14">
            <a:extLst>
              <a:ext uri="{FF2B5EF4-FFF2-40B4-BE49-F238E27FC236}">
                <a16:creationId xmlns:a16="http://schemas.microsoft.com/office/drawing/2014/main" id="{479DDD7D-9D8A-4C13-9DEE-A5501FE9E652}"/>
              </a:ext>
            </a:extLst>
          </p:cNvPr>
          <p:cNvSpPr>
            <a:spLocks noChangeShapeType="1"/>
          </p:cNvSpPr>
          <p:nvPr/>
        </p:nvSpPr>
        <p:spPr bwMode="auto">
          <a:xfrm>
            <a:off x="188913" y="4103688"/>
            <a:ext cx="647858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1pPr>
    <a:lvl2pPr marL="457200" algn="l" rtl="0" eaLnBrk="0" fontAlgn="base" hangingPunct="0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2pPr>
    <a:lvl3pPr marL="914400" algn="l" rtl="0" eaLnBrk="0" fontAlgn="base" hangingPunct="0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3pPr>
    <a:lvl4pPr marL="1371600" algn="l" rtl="0" eaLnBrk="0" fontAlgn="base" hangingPunct="0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4pPr>
    <a:lvl5pPr marL="1828800" algn="l" rtl="0" eaLnBrk="0" fontAlgn="base" hangingPunct="0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457AE8EF-E871-46D0-AD98-1F6D460EB5F2}" type="datetime4">
              <a:rPr lang="de-DE" smtClean="0"/>
              <a:pPr>
                <a:defRPr/>
              </a:pPr>
              <a:t>7. Februar 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altLang="de-DE"/>
              <a:t>|  </a:t>
            </a:r>
            <a:fld id="{E526A819-9FA5-480B-AA80-B0EE2CE4290D}" type="slidenum">
              <a:rPr lang="de-DE" altLang="de-DE" smtClean="0"/>
              <a:pPr/>
              <a:t>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8201478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457AE8EF-E871-46D0-AD98-1F6D460EB5F2}" type="datetime4">
              <a:rPr lang="de-DE" smtClean="0"/>
              <a:pPr>
                <a:defRPr/>
              </a:pPr>
              <a:t>7. Februar 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altLang="de-DE"/>
              <a:t>|  </a:t>
            </a:r>
            <a:fld id="{E526A819-9FA5-480B-AA80-B0EE2CE4290D}" type="slidenum">
              <a:rPr lang="de-DE" altLang="de-DE" smtClean="0"/>
              <a:pPr/>
              <a:t>39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1172575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457AE8EF-E871-46D0-AD98-1F6D460EB5F2}" type="datetime4">
              <a:rPr lang="de-DE" smtClean="0"/>
              <a:pPr>
                <a:defRPr/>
              </a:pPr>
              <a:t>7. Februar 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altLang="de-DE"/>
              <a:t>|  </a:t>
            </a:r>
            <a:fld id="{E526A819-9FA5-480B-AA80-B0EE2CE4290D}" type="slidenum">
              <a:rPr lang="de-DE" altLang="de-DE" smtClean="0"/>
              <a:pPr/>
              <a:t>47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7045455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457AE8EF-E871-46D0-AD98-1F6D460EB5F2}" type="datetime4">
              <a:rPr lang="de-DE" smtClean="0"/>
              <a:pPr>
                <a:defRPr/>
              </a:pPr>
              <a:t>7. Februar 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altLang="de-DE"/>
              <a:t>|  </a:t>
            </a:r>
            <a:fld id="{E526A819-9FA5-480B-AA80-B0EE2CE4290D}" type="slidenum">
              <a:rPr lang="de-DE" altLang="de-DE" smtClean="0"/>
              <a:pPr/>
              <a:t>54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627648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8AC98F4B-0F8B-4A71-988D-C713903282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284163"/>
            <a:ext cx="8786812" cy="1566862"/>
          </a:xfrm>
          <a:prstGeom prst="rect">
            <a:avLst/>
          </a:prstGeom>
          <a:solidFill>
            <a:srgbClr val="9C1C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defRPr/>
            </a:pPr>
            <a:endParaRPr lang="de-DE" altLang="de-DE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73C98749-4023-42AD-AE3A-55643258CEF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79388" y="155575"/>
            <a:ext cx="8786812" cy="109538"/>
          </a:xfrm>
          <a:prstGeom prst="rect">
            <a:avLst/>
          </a:prstGeom>
          <a:solidFill>
            <a:srgbClr val="9C1C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endParaRPr lang="de-DE" altLang="de-DE">
              <a:cs typeface="Tahoma" pitchFamily="34" charset="0"/>
            </a:endParaRPr>
          </a:p>
        </p:txBody>
      </p:sp>
      <p:sp>
        <p:nvSpPr>
          <p:cNvPr id="7" name="Line 14">
            <a:extLst>
              <a:ext uri="{FF2B5EF4-FFF2-40B4-BE49-F238E27FC236}">
                <a16:creationId xmlns:a16="http://schemas.microsoft.com/office/drawing/2014/main" id="{11AA16B0-9512-4673-88DC-53A41D5D20C7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79388" y="1851025"/>
            <a:ext cx="878681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8" name="Line 15">
            <a:extLst>
              <a:ext uri="{FF2B5EF4-FFF2-40B4-BE49-F238E27FC236}">
                <a16:creationId xmlns:a16="http://schemas.microsoft.com/office/drawing/2014/main" id="{A0ED927A-FA80-4894-87F9-6E781C5FD022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79388" y="4775200"/>
            <a:ext cx="878681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9" name="Line 14">
            <a:extLst>
              <a:ext uri="{FF2B5EF4-FFF2-40B4-BE49-F238E27FC236}">
                <a16:creationId xmlns:a16="http://schemas.microsoft.com/office/drawing/2014/main" id="{490DDCD5-9538-4201-817E-E5A1A39DA8FA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79388" y="285750"/>
            <a:ext cx="8786812" cy="0"/>
          </a:xfrm>
          <a:prstGeom prst="line">
            <a:avLst/>
          </a:prstGeom>
          <a:noFill/>
          <a:ln w="1524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pic>
        <p:nvPicPr>
          <p:cNvPr id="11" name="Picture 9" descr="tud_logo">
            <a:extLst>
              <a:ext uri="{FF2B5EF4-FFF2-40B4-BE49-F238E27FC236}">
                <a16:creationId xmlns:a16="http://schemas.microsoft.com/office/drawing/2014/main" id="{41F4CD59-5D99-41B4-B850-54F06089FBA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653338" y="401638"/>
            <a:ext cx="1427162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51520" y="1095623"/>
            <a:ext cx="6840760" cy="708422"/>
          </a:xfrm>
        </p:spPr>
        <p:txBody>
          <a:bodyPr tIns="0" bIns="0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>
          <a:xfrm>
            <a:off x="270898" y="375294"/>
            <a:ext cx="6821383" cy="6286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B5BC5A5E-94DD-4340-9565-27DFEB5D3B7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5"/>
          <a:stretch/>
        </p:blipFill>
        <p:spPr>
          <a:xfrm>
            <a:off x="8415075" y="4779169"/>
            <a:ext cx="551125" cy="364329"/>
          </a:xfrm>
          <a:prstGeom prst="rect">
            <a:avLst/>
          </a:prstGeom>
        </p:spPr>
      </p:pic>
      <p:sp>
        <p:nvSpPr>
          <p:cNvPr id="16" name="Fußzeilenplatzhalter 3">
            <a:extLst>
              <a:ext uri="{FF2B5EF4-FFF2-40B4-BE49-F238E27FC236}">
                <a16:creationId xmlns:a16="http://schemas.microsoft.com/office/drawing/2014/main" id="{2EB255C2-7C67-4112-A7F4-667DB0CACB5C}"/>
              </a:ext>
            </a:extLst>
          </p:cNvPr>
          <p:cNvSpPr txBox="1">
            <a:spLocks/>
          </p:cNvSpPr>
          <p:nvPr userDrawn="1"/>
        </p:nvSpPr>
        <p:spPr>
          <a:xfrm>
            <a:off x="84138" y="4803775"/>
            <a:ext cx="7273925" cy="173038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CF508D7-ACD9-4985-BAF6-B39BC9A4CAF2}" type="datetime1">
              <a:rPr lang="de-DE" altLang="de-DE" sz="900">
                <a:cs typeface="Tahoma" panose="020B0604030504040204" pitchFamily="34" charset="0"/>
              </a:rPr>
              <a:pPr eaLnBrk="1" hangingPunct="1"/>
              <a:t>07.02.2022</a:t>
            </a:fld>
            <a:r>
              <a:rPr lang="de-DE" altLang="de-DE" sz="900">
                <a:cs typeface="Tahoma" panose="020B0604030504040204" pitchFamily="34" charset="0"/>
              </a:rPr>
              <a:t>  | Tutorium MACH 4.0 - Data Analytics: Präsentation Gruppe 5 | </a:t>
            </a:r>
            <a:fld id="{44F2A568-A80E-46CC-9726-A89A59CECE16}" type="slidenum">
              <a:rPr lang="de-DE" altLang="de-DE" sz="900" smtClean="0">
                <a:cs typeface="Tahoma" panose="020B0604030504040204" pitchFamily="34" charset="0"/>
              </a:rPr>
              <a:pPr eaLnBrk="1" hangingPunct="1"/>
              <a:t>‹Nr.›</a:t>
            </a:fld>
            <a:endParaRPr lang="de-DE" altLang="de-DE" sz="900">
              <a:cs typeface="Tahoma" panose="020B0604030504040204" pitchFamily="34" charset="0"/>
            </a:endParaRPr>
          </a:p>
          <a:p>
            <a:pPr eaLnBrk="1" hangingPunct="1"/>
            <a:endParaRPr lang="de-DE" altLang="de-DE" sz="1000"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4487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1500" y="366712"/>
            <a:ext cx="6821383" cy="628650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5" name="Inhaltsplatzhalter 2"/>
          <p:cNvSpPr>
            <a:spLocks noGrp="1"/>
          </p:cNvSpPr>
          <p:nvPr>
            <p:ph idx="11"/>
          </p:nvPr>
        </p:nvSpPr>
        <p:spPr>
          <a:xfrm>
            <a:off x="180490" y="1185474"/>
            <a:ext cx="8783998" cy="3359957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204445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513" y="3305177"/>
            <a:ext cx="8784975" cy="1021557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79513" y="2180035"/>
            <a:ext cx="8784975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98801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1122" y="366712"/>
            <a:ext cx="6821383" cy="628650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81121" y="1194198"/>
            <a:ext cx="4357220" cy="3413536"/>
          </a:xfrm>
        </p:spPr>
        <p:txBody>
          <a:bodyPr/>
          <a:lstStyle>
            <a:lvl1pPr marL="0" indent="0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Inhaltsplatzhalter 2"/>
          <p:cNvSpPr>
            <a:spLocks noGrp="1"/>
          </p:cNvSpPr>
          <p:nvPr>
            <p:ph sz="half" idx="10"/>
          </p:nvPr>
        </p:nvSpPr>
        <p:spPr>
          <a:xfrm>
            <a:off x="4663618" y="1194198"/>
            <a:ext cx="4300870" cy="3413536"/>
          </a:xfrm>
        </p:spPr>
        <p:txBody>
          <a:bodyPr/>
          <a:lstStyle>
            <a:lvl1pPr marL="0" indent="0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505626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514" y="366712"/>
            <a:ext cx="6808162" cy="628650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79514" y="1194197"/>
            <a:ext cx="2860710" cy="3486072"/>
          </a:xfrm>
        </p:spPr>
        <p:txBody>
          <a:bodyPr/>
          <a:lstStyle>
            <a:lvl1pPr marL="0" indent="0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0"/>
          </p:nvPr>
        </p:nvSpPr>
        <p:spPr>
          <a:xfrm>
            <a:off x="3131840" y="1194197"/>
            <a:ext cx="2860710" cy="3486072"/>
          </a:xfrm>
        </p:spPr>
        <p:txBody>
          <a:bodyPr/>
          <a:lstStyle>
            <a:lvl1pPr marL="0" indent="0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1" name="Inhaltsplatzhalter 2"/>
          <p:cNvSpPr>
            <a:spLocks noGrp="1"/>
          </p:cNvSpPr>
          <p:nvPr>
            <p:ph sz="half" idx="12"/>
          </p:nvPr>
        </p:nvSpPr>
        <p:spPr>
          <a:xfrm>
            <a:off x="6084168" y="1194197"/>
            <a:ext cx="2880320" cy="3486072"/>
          </a:xfrm>
        </p:spPr>
        <p:txBody>
          <a:bodyPr/>
          <a:lstStyle>
            <a:lvl1pPr marL="0" indent="0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453546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514" y="366712"/>
            <a:ext cx="6808162" cy="628650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82460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8447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419872" y="1184707"/>
            <a:ext cx="5544616" cy="34305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512" y="1184707"/>
            <a:ext cx="3147109" cy="3430580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179512" y="366712"/>
            <a:ext cx="6840000" cy="628650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383001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1185555"/>
            <a:ext cx="5486400" cy="233305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474951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3">
            <a:extLst>
              <a:ext uri="{FF2B5EF4-FFF2-40B4-BE49-F238E27FC236}">
                <a16:creationId xmlns:a16="http://schemas.microsoft.com/office/drawing/2014/main" id="{B2DEF7C5-B626-40CA-B486-B13B748773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565150"/>
            <a:ext cx="8713787" cy="811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endParaRPr lang="de-DE" altLang="de-DE">
              <a:cs typeface="Tahoma" pitchFamily="34" charset="0"/>
            </a:endParaRPr>
          </a:p>
        </p:txBody>
      </p:sp>
      <p:sp>
        <p:nvSpPr>
          <p:cNvPr id="1027" name="Rectangle 2">
            <a:extLst>
              <a:ext uri="{FF2B5EF4-FFF2-40B4-BE49-F238E27FC236}">
                <a16:creationId xmlns:a16="http://schemas.microsoft.com/office/drawing/2014/main" id="{96E5FFDE-73FA-426A-BD9A-6BF3A48A7F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77800" y="385763"/>
            <a:ext cx="7131050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33CAAF0B-E9E2-4AE6-BCFB-F078FFB381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203325"/>
            <a:ext cx="8786812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Textmasterformate durch Klicken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029" name="Rectangle 8">
            <a:extLst>
              <a:ext uri="{FF2B5EF4-FFF2-40B4-BE49-F238E27FC236}">
                <a16:creationId xmlns:a16="http://schemas.microsoft.com/office/drawing/2014/main" id="{C39D8E94-3E00-4FF9-8B43-C582B880E7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166688"/>
            <a:ext cx="8786812" cy="107950"/>
          </a:xfrm>
          <a:prstGeom prst="rect">
            <a:avLst/>
          </a:prstGeom>
          <a:solidFill>
            <a:srgbClr val="9C1C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endParaRPr lang="de-DE" altLang="de-DE">
              <a:cs typeface="Tahoma" pitchFamily="34" charset="0"/>
            </a:endParaRPr>
          </a:p>
        </p:txBody>
      </p:sp>
      <p:sp>
        <p:nvSpPr>
          <p:cNvPr id="1030" name="Line 14">
            <a:extLst>
              <a:ext uri="{FF2B5EF4-FFF2-40B4-BE49-F238E27FC236}">
                <a16:creationId xmlns:a16="http://schemas.microsoft.com/office/drawing/2014/main" id="{3B5E8B18-6027-4A8B-8190-561D29818DE9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388" y="1106488"/>
            <a:ext cx="878681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3" name="Fußzeilenplatzhalter 3">
            <a:extLst>
              <a:ext uri="{FF2B5EF4-FFF2-40B4-BE49-F238E27FC236}">
                <a16:creationId xmlns:a16="http://schemas.microsoft.com/office/drawing/2014/main" id="{D0BC9D0E-53EB-4E84-B28B-66E90A537ABF}"/>
              </a:ext>
            </a:extLst>
          </p:cNvPr>
          <p:cNvSpPr txBox="1">
            <a:spLocks/>
          </p:cNvSpPr>
          <p:nvPr userDrawn="1"/>
        </p:nvSpPr>
        <p:spPr>
          <a:xfrm>
            <a:off x="84138" y="4803775"/>
            <a:ext cx="7273925" cy="173038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CF508D7-ACD9-4985-BAF6-B39BC9A4CAF2}" type="datetime1">
              <a:rPr lang="de-DE" altLang="de-DE" sz="900">
                <a:cs typeface="Tahoma" panose="020B0604030504040204" pitchFamily="34" charset="0"/>
              </a:rPr>
              <a:pPr eaLnBrk="1" hangingPunct="1"/>
              <a:t>07.02.2022</a:t>
            </a:fld>
            <a:r>
              <a:rPr lang="de-DE" altLang="de-DE" sz="900">
                <a:cs typeface="Tahoma" panose="020B0604030504040204" pitchFamily="34" charset="0"/>
              </a:rPr>
              <a:t>  | Tutorium MACH 4.0 - Data Analytics: Präsentation Gruppe 5 | </a:t>
            </a:r>
            <a:fld id="{44F2A568-A80E-46CC-9726-A89A59CECE16}" type="slidenum">
              <a:rPr lang="de-DE" altLang="de-DE" sz="900" smtClean="0">
                <a:cs typeface="Tahoma" panose="020B0604030504040204" pitchFamily="34" charset="0"/>
              </a:rPr>
              <a:pPr eaLnBrk="1" hangingPunct="1"/>
              <a:t>‹Nr.›</a:t>
            </a:fld>
            <a:endParaRPr lang="de-DE" altLang="de-DE" sz="900">
              <a:cs typeface="Tahoma" panose="020B0604030504040204" pitchFamily="34" charset="0"/>
            </a:endParaRPr>
          </a:p>
          <a:p>
            <a:pPr eaLnBrk="1" hangingPunct="1"/>
            <a:endParaRPr lang="de-DE" altLang="de-DE" sz="1000">
              <a:cs typeface="Tahoma" panose="020B0604030504040204" pitchFamily="34" charset="0"/>
            </a:endParaRPr>
          </a:p>
        </p:txBody>
      </p:sp>
      <p:sp>
        <p:nvSpPr>
          <p:cNvPr id="2" name="Line 14">
            <a:extLst>
              <a:ext uri="{FF2B5EF4-FFF2-40B4-BE49-F238E27FC236}">
                <a16:creationId xmlns:a16="http://schemas.microsoft.com/office/drawing/2014/main" id="{0C417082-CF6F-4F56-B626-BCDDC5D90054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79388" y="296863"/>
            <a:ext cx="8786812" cy="0"/>
          </a:xfrm>
          <a:prstGeom prst="line">
            <a:avLst/>
          </a:prstGeom>
          <a:noFill/>
          <a:ln w="1524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34" name="Line 15">
            <a:extLst>
              <a:ext uri="{FF2B5EF4-FFF2-40B4-BE49-F238E27FC236}">
                <a16:creationId xmlns:a16="http://schemas.microsoft.com/office/drawing/2014/main" id="{8C8CCC45-74D4-48F2-B96B-E4968458CF2A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79388" y="4775200"/>
            <a:ext cx="878681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pic>
        <p:nvPicPr>
          <p:cNvPr id="1035" name="Picture 9" descr="tud_logo">
            <a:extLst>
              <a:ext uri="{FF2B5EF4-FFF2-40B4-BE49-F238E27FC236}">
                <a16:creationId xmlns:a16="http://schemas.microsoft.com/office/drawing/2014/main" id="{CFC8C3AF-3B94-45CD-8F19-71DA524AB58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653338" y="401638"/>
            <a:ext cx="1427162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604A5F46-436A-49F5-B5A0-1D0F7436D8B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5"/>
          <a:stretch/>
        </p:blipFill>
        <p:spPr>
          <a:xfrm>
            <a:off x="8415075" y="4779169"/>
            <a:ext cx="551125" cy="36432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n-lt"/>
          <a:ea typeface="+mj-ea"/>
          <a:cs typeface="Tahoma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cs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cs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cs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cs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eaLnBrk="0" fontAlgn="base" hangingPunct="0">
        <a:lnSpc>
          <a:spcPct val="100000"/>
        </a:lnSpc>
        <a:spcBef>
          <a:spcPts val="200"/>
        </a:spcBef>
        <a:spcAft>
          <a:spcPts val="225"/>
        </a:spcAft>
        <a:buFont typeface="Wingdings" panose="05000000000000000000" pitchFamily="2" charset="2"/>
        <a:defRPr sz="180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179388" indent="-177800" algn="l" rtl="0" eaLnBrk="0" fontAlgn="base" hangingPunct="0">
        <a:lnSpc>
          <a:spcPct val="100000"/>
        </a:lnSpc>
        <a:spcBef>
          <a:spcPts val="200"/>
        </a:spcBef>
        <a:spcAft>
          <a:spcPts val="225"/>
        </a:spcAft>
        <a:buFont typeface="Wingdings" panose="05000000000000000000" pitchFamily="2" charset="2"/>
        <a:buChar char="§"/>
        <a:defRPr sz="1800">
          <a:solidFill>
            <a:schemeClr val="tx1"/>
          </a:solidFill>
          <a:latin typeface="+mn-lt"/>
          <a:cs typeface="Tahoma" pitchFamily="34" charset="0"/>
        </a:defRPr>
      </a:lvl2pPr>
      <a:lvl3pPr marL="538163" indent="-187325" algn="l" rtl="0" eaLnBrk="0" fontAlgn="base" hangingPunct="0">
        <a:lnSpc>
          <a:spcPct val="100000"/>
        </a:lnSpc>
        <a:spcBef>
          <a:spcPts val="200"/>
        </a:spcBef>
        <a:spcAft>
          <a:spcPts val="225"/>
        </a:spcAft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cs typeface="Tahoma" pitchFamily="34" charset="0"/>
        </a:defRPr>
      </a:lvl3pPr>
      <a:lvl4pPr marL="717550" indent="-173038" algn="l" rtl="0" eaLnBrk="0" fontAlgn="base" hangingPunct="0">
        <a:lnSpc>
          <a:spcPct val="100000"/>
        </a:lnSpc>
        <a:spcBef>
          <a:spcPts val="200"/>
        </a:spcBef>
        <a:spcAft>
          <a:spcPts val="225"/>
        </a:spcAft>
        <a:buFont typeface="Wingdings" panose="05000000000000000000" pitchFamily="2" charset="2"/>
        <a:buChar char="§"/>
        <a:defRPr sz="1400">
          <a:solidFill>
            <a:schemeClr val="tx1"/>
          </a:solidFill>
          <a:latin typeface="+mn-lt"/>
          <a:cs typeface="Tahoma" pitchFamily="34" charset="0"/>
        </a:defRPr>
      </a:lvl4pPr>
      <a:lvl5pPr marL="908050" indent="-188913" algn="l" rtl="0" eaLnBrk="0" fontAlgn="base" hangingPunct="0">
        <a:lnSpc>
          <a:spcPct val="100000"/>
        </a:lnSpc>
        <a:spcBef>
          <a:spcPts val="200"/>
        </a:spcBef>
        <a:spcAft>
          <a:spcPts val="225"/>
        </a:spcAft>
        <a:buFont typeface="Wingdings" panose="05000000000000000000" pitchFamily="2" charset="2"/>
        <a:buChar char="§"/>
        <a:defRPr sz="1400">
          <a:solidFill>
            <a:schemeClr val="tx1"/>
          </a:solidFill>
          <a:latin typeface="+mn-lt"/>
          <a:cs typeface="Tahoma" pitchFamily="34" charset="0"/>
        </a:defRPr>
      </a:lvl5pPr>
      <a:lvl6pPr marL="13652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scikit-learn.org/stable/modules/generated/sklearn.preprocessing.StandardScaler.html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8.png"/><Relationship Id="rId4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hyperlink" Target="https://scikitlearn.org/stable/modules/generated/sklearn.neighbors.KNeighborsRegressor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hyperlink" Target="https://scikitlearn.org/stable/modules/generated/sklearn.tree.DecisionTreeRegressor.html" TargetMode="Externa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hyperlink" Target="https://scikitlearn.org/stable/modules/generated/sklearn.ensemble.RandomForestRegressor.html" TargetMode="Externa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Untertitel 1">
            <a:extLst>
              <a:ext uri="{FF2B5EF4-FFF2-40B4-BE49-F238E27FC236}">
                <a16:creationId xmlns:a16="http://schemas.microsoft.com/office/drawing/2014/main" id="{7449D328-81C7-43AA-85A5-1277315605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0825" y="1087438"/>
            <a:ext cx="6842125" cy="708025"/>
          </a:xfrm>
        </p:spPr>
        <p:txBody>
          <a:bodyPr/>
          <a:lstStyle/>
          <a:p>
            <a:pPr eaLnBrk="1" hangingPunct="1"/>
            <a:r>
              <a:rPr lang="de-DE" altLang="de-DE"/>
              <a:t>Präsentation</a:t>
            </a:r>
          </a:p>
          <a:p>
            <a:pPr eaLnBrk="1" hangingPunct="1"/>
            <a:r>
              <a:rPr lang="de-DE" altLang="de-DE" sz="1200" err="1"/>
              <a:t>Ilyass</a:t>
            </a:r>
            <a:r>
              <a:rPr lang="de-DE" altLang="de-DE" sz="1200"/>
              <a:t> </a:t>
            </a:r>
            <a:r>
              <a:rPr lang="de-DE" altLang="de-DE" sz="1200" err="1"/>
              <a:t>Afkir</a:t>
            </a:r>
            <a:r>
              <a:rPr lang="de-DE" altLang="de-DE" sz="1200"/>
              <a:t>, Sara </a:t>
            </a:r>
            <a:r>
              <a:rPr lang="de-DE" altLang="de-DE" sz="1200" err="1"/>
              <a:t>Ourza</a:t>
            </a:r>
            <a:r>
              <a:rPr lang="de-DE" altLang="de-DE" sz="1200"/>
              <a:t>, Clemens Schlegel</a:t>
            </a:r>
          </a:p>
        </p:txBody>
      </p:sp>
      <p:sp>
        <p:nvSpPr>
          <p:cNvPr id="3075" name="Titel 2">
            <a:extLst>
              <a:ext uri="{FF2B5EF4-FFF2-40B4-BE49-F238E27FC236}">
                <a16:creationId xmlns:a16="http://schemas.microsoft.com/office/drawing/2014/main" id="{FEED4CEC-8ED3-450F-B059-95ECB8415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463" y="366713"/>
            <a:ext cx="6821487" cy="628650"/>
          </a:xfrm>
        </p:spPr>
        <p:txBody>
          <a:bodyPr/>
          <a:lstStyle/>
          <a:p>
            <a:pPr eaLnBrk="1" hangingPunct="1"/>
            <a:r>
              <a:rPr lang="de-DE" altLang="de-DE"/>
              <a:t>Data Challenge – Gruppe 5	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F915968-EC96-4C14-AAD7-785FF19027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380" y="2088038"/>
            <a:ext cx="2680650" cy="2520000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4FAF193B-D1A9-4254-B5E5-8F198108A0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4901" y="2088038"/>
            <a:ext cx="2471289" cy="2520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DC10AA-195F-42FF-A4B9-DEAF17894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Explorative Datenanalyse – </a:t>
            </a:r>
            <a:r>
              <a:rPr lang="de-DE" err="1"/>
              <a:t>Pairplots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AC44A6F-71F2-4B81-9373-3D88F9BD29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9514" y="1641757"/>
            <a:ext cx="2860710" cy="1688945"/>
          </a:xfrm>
        </p:spPr>
        <p:txBody>
          <a:bodyPr/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600">
                <a:cs typeface="Tahoma"/>
              </a:rPr>
              <a:t>Klassifikation mit allen Messwerten zu einem geometrischen Feature pro Pocket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>
              <a:cs typeface="Tahoma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600">
                <a:cs typeface="Tahoma"/>
              </a:rPr>
              <a:t>Darstellung für </a:t>
            </a:r>
            <a:r>
              <a:rPr lang="de-DE" sz="1600" i="1">
                <a:cs typeface="Tahoma"/>
              </a:rPr>
              <a:t>CIR 1</a:t>
            </a:r>
            <a:endParaRPr lang="de-DE" sz="1600">
              <a:cs typeface="Tahoma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1F962E13-58A6-4851-B797-13914E36B5D2}"/>
              </a:ext>
            </a:extLst>
          </p:cNvPr>
          <p:cNvSpPr txBox="1"/>
          <p:nvPr/>
        </p:nvSpPr>
        <p:spPr>
          <a:xfrm>
            <a:off x="434119" y="4051834"/>
            <a:ext cx="8272745" cy="523220"/>
          </a:xfrm>
          <a:prstGeom prst="rect">
            <a:avLst/>
          </a:prstGeom>
          <a:solidFill>
            <a:srgbClr val="9C1C26"/>
          </a:solidFill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de-DE" sz="1400" b="1">
                <a:solidFill>
                  <a:schemeClr val="bg1"/>
                </a:solidFill>
                <a:latin typeface="Arial"/>
                <a:cs typeface="Arial"/>
              </a:rPr>
              <a:t>Teilweise gute Trennung zwischen </a:t>
            </a:r>
            <a:r>
              <a:rPr lang="de-DE" sz="1400" b="1" err="1">
                <a:solidFill>
                  <a:schemeClr val="bg1"/>
                </a:solidFill>
                <a:latin typeface="Arial"/>
                <a:cs typeface="Arial"/>
              </a:rPr>
              <a:t>n.i.O</a:t>
            </a:r>
            <a:r>
              <a:rPr lang="de-DE" sz="1400" b="1">
                <a:solidFill>
                  <a:schemeClr val="bg1"/>
                </a:solidFill>
                <a:latin typeface="Arial"/>
                <a:cs typeface="Arial"/>
              </a:rPr>
              <a:t>. und </a:t>
            </a:r>
            <a:r>
              <a:rPr lang="de-DE" sz="1400" b="1" err="1">
                <a:solidFill>
                  <a:schemeClr val="bg1"/>
                </a:solidFill>
                <a:latin typeface="Arial"/>
                <a:cs typeface="Arial"/>
              </a:rPr>
              <a:t>i.O</a:t>
            </a:r>
            <a:r>
              <a:rPr lang="de-DE" sz="1400" b="1">
                <a:solidFill>
                  <a:schemeClr val="bg1"/>
                </a:solidFill>
                <a:latin typeface="Arial"/>
                <a:cs typeface="Arial"/>
              </a:rPr>
              <a:t>. </a:t>
            </a:r>
            <a:endParaRPr lang="de-DE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de-DE" sz="1400" b="1">
                <a:solidFill>
                  <a:schemeClr val="bg1"/>
                </a:solidFill>
              </a:rPr>
              <a:t>Keine vollständige Trennung möglich, da Messwerte ein kontinuierliches Spektrum abbilden</a:t>
            </a:r>
          </a:p>
        </p:txBody>
      </p:sp>
      <p:pic>
        <p:nvPicPr>
          <p:cNvPr id="8" name="Inhaltsplatzhalter 5">
            <a:extLst>
              <a:ext uri="{FF2B5EF4-FFF2-40B4-BE49-F238E27FC236}">
                <a16:creationId xmlns:a16="http://schemas.microsoft.com/office/drawing/2014/main" id="{01A8ACB4-48D0-4094-873B-27BCB189956A}"/>
              </a:ext>
            </a:extLst>
          </p:cNvPr>
          <p:cNvPicPr>
            <a:picLocks noGrp="1" noChangeAspect="1"/>
          </p:cNvPicPr>
          <p:nvPr>
            <p:ph sz="half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734" y="1190188"/>
            <a:ext cx="2860675" cy="2598251"/>
          </a:xfrm>
          <a:noFill/>
        </p:spPr>
      </p:pic>
      <p:pic>
        <p:nvPicPr>
          <p:cNvPr id="17" name="Inhaltsplatzhalter 16">
            <a:extLst>
              <a:ext uri="{FF2B5EF4-FFF2-40B4-BE49-F238E27FC236}">
                <a16:creationId xmlns:a16="http://schemas.microsoft.com/office/drawing/2014/main" id="{5E0E1A92-CDC4-48B1-8E11-21F6F20C8737}"/>
              </a:ext>
            </a:extLst>
          </p:cNvPr>
          <p:cNvPicPr>
            <a:picLocks noGrp="1" noChangeAspect="1"/>
          </p:cNvPicPr>
          <p:nvPr>
            <p:ph sz="half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3087" y="1181538"/>
            <a:ext cx="2879725" cy="2615553"/>
          </a:xfrm>
        </p:spPr>
      </p:pic>
      <p:sp>
        <p:nvSpPr>
          <p:cNvPr id="4" name="Geschweifte Klammer rechts 3">
            <a:extLst>
              <a:ext uri="{FF2B5EF4-FFF2-40B4-BE49-F238E27FC236}">
                <a16:creationId xmlns:a16="http://schemas.microsoft.com/office/drawing/2014/main" id="{0267D972-F939-43C9-B376-CAED6D4B5E13}"/>
              </a:ext>
            </a:extLst>
          </p:cNvPr>
          <p:cNvSpPr/>
          <p:nvPr/>
        </p:nvSpPr>
        <p:spPr>
          <a:xfrm>
            <a:off x="2896829" y="1639448"/>
            <a:ext cx="296078" cy="1693842"/>
          </a:xfrm>
          <a:prstGeom prst="rightBrace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7681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C03CDB-DB2C-4991-BC1D-C68797C13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Machine</a:t>
            </a:r>
            <a:r>
              <a:rPr lang="de-DE"/>
              <a:t> Learning  Modelle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698959F-3ADE-42EF-BF04-141C3D0440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1945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7C9113-DE03-4DEC-88FD-6239ED725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Machine</a:t>
            </a:r>
            <a:r>
              <a:rPr lang="de-DE"/>
              <a:t> Learning Modelle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52D589B-BCF6-4225-9A58-383A4A5996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1484" y="1566016"/>
            <a:ext cx="2771198" cy="1870591"/>
          </a:xfrm>
        </p:spPr>
        <p:txBody>
          <a:bodyPr/>
          <a:lstStyle/>
          <a:p>
            <a:r>
              <a:rPr lang="de-DE" sz="1600" b="1">
                <a:cs typeface="Tahoma"/>
              </a:rPr>
              <a:t>KNeighborsRegressor</a:t>
            </a:r>
            <a:endParaRPr lang="de-DE" sz="16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>
                <a:effectLst/>
                <a:ea typeface="Calibri" panose="020F0502020204030204" pitchFamily="34" charset="0"/>
                <a:cs typeface="Times New Roman"/>
              </a:rPr>
              <a:t>Das einem Abfragepunkt (</a:t>
            </a:r>
            <a:r>
              <a:rPr lang="de-DE" sz="1600" err="1">
                <a:effectLst/>
                <a:ea typeface="Calibri" panose="020F0502020204030204" pitchFamily="34" charset="0"/>
                <a:cs typeface="Times New Roman"/>
              </a:rPr>
              <a:t>query</a:t>
            </a:r>
            <a:r>
              <a:rPr lang="de-DE" sz="1600">
                <a:effectLst/>
                <a:ea typeface="Calibri" panose="020F0502020204030204" pitchFamily="34" charset="0"/>
                <a:cs typeface="Times New Roman"/>
              </a:rPr>
              <a:t> </a:t>
            </a:r>
            <a:r>
              <a:rPr lang="de-DE" sz="1600" err="1">
                <a:effectLst/>
                <a:ea typeface="Calibri" panose="020F0502020204030204" pitchFamily="34" charset="0"/>
                <a:cs typeface="Times New Roman"/>
              </a:rPr>
              <a:t>point</a:t>
            </a:r>
            <a:r>
              <a:rPr lang="de-DE" sz="1600">
                <a:effectLst/>
                <a:ea typeface="Calibri" panose="020F0502020204030204" pitchFamily="34" charset="0"/>
                <a:cs typeface="Times New Roman"/>
              </a:rPr>
              <a:t>) zugewiesene Label wird auf der Grundlage des </a:t>
            </a:r>
            <a:r>
              <a:rPr lang="de-DE" sz="1600" b="1">
                <a:effectLst/>
                <a:ea typeface="Calibri" panose="020F0502020204030204" pitchFamily="34" charset="0"/>
                <a:cs typeface="Times New Roman"/>
              </a:rPr>
              <a:t>Mittelwerts</a:t>
            </a:r>
            <a:r>
              <a:rPr lang="de-DE" sz="1600">
                <a:effectLst/>
                <a:ea typeface="Calibri" panose="020F0502020204030204" pitchFamily="34" charset="0"/>
                <a:cs typeface="Times New Roman"/>
              </a:rPr>
              <a:t> der Labels seiner nächsten </a:t>
            </a:r>
            <a:r>
              <a:rPr lang="de-DE" sz="1600" b="1">
                <a:effectLst/>
                <a:ea typeface="Calibri" panose="020F0502020204030204" pitchFamily="34" charset="0"/>
                <a:cs typeface="Times New Roman"/>
              </a:rPr>
              <a:t>k-Nachbarn</a:t>
            </a:r>
            <a:r>
              <a:rPr lang="de-DE" sz="1600">
                <a:effectLst/>
                <a:ea typeface="Calibri" panose="020F0502020204030204" pitchFamily="34" charset="0"/>
                <a:cs typeface="Times New Roman"/>
              </a:rPr>
              <a:t> berechnet.</a:t>
            </a:r>
            <a:r>
              <a:rPr lang="de-DE" sz="1600">
                <a:ea typeface="Calibri" panose="020F0502020204030204" pitchFamily="34" charset="0"/>
                <a:cs typeface="Times New Roman"/>
              </a:rPr>
              <a:t> </a:t>
            </a:r>
            <a:endParaRPr lang="de-DE" sz="16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>
              <a:cs typeface="Tahoma"/>
            </a:endParaRPr>
          </a:p>
          <a:p>
            <a:endParaRPr lang="de-DE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ABC0560-E19E-471A-90CC-2C16965AD6C5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3193810" y="1566016"/>
            <a:ext cx="2778084" cy="1869552"/>
          </a:xfrm>
        </p:spPr>
        <p:txBody>
          <a:bodyPr/>
          <a:lstStyle/>
          <a:p>
            <a:r>
              <a:rPr lang="de-DE" sz="1600" b="1" err="1">
                <a:cs typeface="Tahoma"/>
              </a:rPr>
              <a:t>DecisionTreeRegressor</a:t>
            </a:r>
            <a:endParaRPr lang="de-DE" sz="1600">
              <a:cs typeface="Tahom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>
                <a:cs typeface="Tahoma"/>
              </a:rPr>
              <a:t>Wert einer Zielvariablen wird vorhergesagt, indem einfache </a:t>
            </a:r>
            <a:r>
              <a:rPr lang="de-DE" sz="1600" b="1">
                <a:cs typeface="Tahoma"/>
              </a:rPr>
              <a:t>Entscheidungsregeln</a:t>
            </a:r>
            <a:r>
              <a:rPr lang="de-DE" sz="1600">
                <a:cs typeface="Tahoma"/>
              </a:rPr>
              <a:t> aus den Datenmerkmalen abgeleitet werden.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2E67C559-69EC-49AE-8A16-F46914FDB687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6146138" y="1566016"/>
            <a:ext cx="2880320" cy="2709588"/>
          </a:xfrm>
        </p:spPr>
        <p:txBody>
          <a:bodyPr/>
          <a:lstStyle/>
          <a:p>
            <a:r>
              <a:rPr lang="de-DE" sz="1600" b="1" err="1">
                <a:cs typeface="Tahoma"/>
              </a:rPr>
              <a:t>RandomForestRegressor</a:t>
            </a:r>
            <a:endParaRPr lang="de-DE" sz="1600">
              <a:cs typeface="Tahom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>
                <a:cs typeface="Tahoma"/>
              </a:rPr>
              <a:t>Reihe von klassifizierenden </a:t>
            </a:r>
            <a:r>
              <a:rPr lang="de-DE" sz="1600" b="1">
                <a:cs typeface="Tahoma"/>
              </a:rPr>
              <a:t>Entscheidungsbäumen</a:t>
            </a:r>
            <a:r>
              <a:rPr lang="de-DE" sz="1600">
                <a:cs typeface="Tahoma"/>
              </a:rPr>
              <a:t> (</a:t>
            </a:r>
            <a:r>
              <a:rPr lang="de-DE" sz="1600" err="1">
                <a:cs typeface="Tahoma"/>
              </a:rPr>
              <a:t>Decision</a:t>
            </a:r>
            <a:r>
              <a:rPr lang="de-DE" sz="1600">
                <a:cs typeface="Tahoma"/>
              </a:rPr>
              <a:t> </a:t>
            </a:r>
            <a:r>
              <a:rPr lang="de-DE" sz="1600" err="1">
                <a:cs typeface="Tahoma"/>
              </a:rPr>
              <a:t>Trees</a:t>
            </a:r>
            <a:r>
              <a:rPr lang="de-DE" sz="1600">
                <a:cs typeface="Tahoma"/>
              </a:rPr>
              <a:t>) für verschiedene Teilstichproben des Datensatzes</a:t>
            </a: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18D66614-AD02-4E6D-B9DC-C1216D32F4B5}"/>
              </a:ext>
            </a:extLst>
          </p:cNvPr>
          <p:cNvSpPr txBox="1">
            <a:spLocks/>
          </p:cNvSpPr>
          <p:nvPr/>
        </p:nvSpPr>
        <p:spPr bwMode="auto">
          <a:xfrm>
            <a:off x="608023" y="3928472"/>
            <a:ext cx="7929687" cy="562808"/>
          </a:xfrm>
          <a:prstGeom prst="rect">
            <a:avLst/>
          </a:prstGeom>
          <a:solidFill>
            <a:srgbClr val="9C1C26"/>
          </a:solidFill>
          <a:ln>
            <a:noFill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lnSpc>
                <a:spcPct val="100000"/>
              </a:lnSpc>
              <a:spcBef>
                <a:spcPts val="200"/>
              </a:spcBef>
              <a:spcAft>
                <a:spcPts val="225"/>
              </a:spcAft>
              <a:buFont typeface="Wingdings" panose="05000000000000000000" pitchFamily="2" charset="2"/>
              <a:defRPr sz="18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179388" indent="-177800" algn="l" rtl="0" eaLnBrk="0" fontAlgn="base" hangingPunct="0">
              <a:lnSpc>
                <a:spcPct val="100000"/>
              </a:lnSpc>
              <a:spcBef>
                <a:spcPts val="200"/>
              </a:spcBef>
              <a:spcAft>
                <a:spcPts val="225"/>
              </a:spcAft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  <a:latin typeface="+mn-lt"/>
                <a:cs typeface="Tahoma" pitchFamily="34" charset="0"/>
              </a:defRPr>
            </a:lvl2pPr>
            <a:lvl3pPr marL="538163" indent="-187325" algn="l" rtl="0" eaLnBrk="0" fontAlgn="base" hangingPunct="0">
              <a:lnSpc>
                <a:spcPct val="100000"/>
              </a:lnSpc>
              <a:spcBef>
                <a:spcPts val="200"/>
              </a:spcBef>
              <a:spcAft>
                <a:spcPts val="225"/>
              </a:spcAft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  <a:latin typeface="+mn-lt"/>
                <a:cs typeface="Tahoma" pitchFamily="34" charset="0"/>
              </a:defRPr>
            </a:lvl3pPr>
            <a:lvl4pPr marL="717550" indent="-173038" algn="l" rtl="0" eaLnBrk="0" fontAlgn="base" hangingPunct="0">
              <a:lnSpc>
                <a:spcPct val="100000"/>
              </a:lnSpc>
              <a:spcBef>
                <a:spcPts val="200"/>
              </a:spcBef>
              <a:spcAft>
                <a:spcPts val="225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Tahoma" pitchFamily="34" charset="0"/>
              </a:defRPr>
            </a:lvl4pPr>
            <a:lvl5pPr marL="908050" indent="-188913" algn="l" rtl="0" eaLnBrk="0" fontAlgn="base" hangingPunct="0">
              <a:lnSpc>
                <a:spcPct val="100000"/>
              </a:lnSpc>
              <a:spcBef>
                <a:spcPts val="200"/>
              </a:spcBef>
              <a:spcAft>
                <a:spcPts val="225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Tahoma" pitchFamily="34" charset="0"/>
              </a:defRPr>
            </a:lvl5pPr>
            <a:lvl6pPr marL="13652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6pPr>
            <a:lvl7pPr marL="18224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7pPr>
            <a:lvl8pPr marL="22796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8pPr>
            <a:lvl9pPr marL="27368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464820" lvl="1" indent="-285750">
              <a:buFont typeface="Arial" panose="020B0604020202020204" pitchFamily="34" charset="0"/>
              <a:buChar char="•"/>
            </a:pPr>
            <a:r>
              <a:rPr lang="de-DE" sz="1400" b="1" kern="0">
                <a:solidFill>
                  <a:schemeClr val="bg1"/>
                </a:solidFill>
                <a:cs typeface="Tahoma"/>
              </a:rPr>
              <a:t>Alle Modelle mit Rastersuche zum Finden der optimalen Modellparameter implementiert</a:t>
            </a:r>
            <a:endParaRPr lang="de-DE" sz="1400">
              <a:solidFill>
                <a:schemeClr val="bg1"/>
              </a:solidFill>
              <a:cs typeface="Tahoma"/>
            </a:endParaRPr>
          </a:p>
          <a:p>
            <a:pPr marL="464820" lvl="1" indent="-285750">
              <a:buFont typeface="Arial" panose="020B0604020202020204" pitchFamily="34" charset="0"/>
              <a:buChar char="•"/>
            </a:pPr>
            <a:r>
              <a:rPr lang="de-DE" sz="1400" b="1" kern="0">
                <a:solidFill>
                  <a:schemeClr val="bg1"/>
                </a:solidFill>
                <a:cs typeface="Tahoma"/>
              </a:rPr>
              <a:t>Für jedes geometrische Feature wird eine eigenes Modell trainiert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A0727F18-1EB4-4F04-B0A4-5AA5FA1F239A}"/>
              </a:ext>
            </a:extLst>
          </p:cNvPr>
          <p:cNvSpPr/>
          <p:nvPr/>
        </p:nvSpPr>
        <p:spPr>
          <a:xfrm>
            <a:off x="200369" y="1567148"/>
            <a:ext cx="2843728" cy="187286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87BD697C-9348-421F-B0E5-E8FDD20820BE}"/>
              </a:ext>
            </a:extLst>
          </p:cNvPr>
          <p:cNvSpPr/>
          <p:nvPr/>
        </p:nvSpPr>
        <p:spPr>
          <a:xfrm>
            <a:off x="3161152" y="1567148"/>
            <a:ext cx="2843728" cy="187286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CB5C27F8-C129-4052-BF12-B67B0834081A}"/>
              </a:ext>
            </a:extLst>
          </p:cNvPr>
          <p:cNvSpPr/>
          <p:nvPr/>
        </p:nvSpPr>
        <p:spPr>
          <a:xfrm>
            <a:off x="6108164" y="1567148"/>
            <a:ext cx="2843728" cy="187286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77140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C03CDB-DB2C-4991-BC1D-C68797C13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Vergleich der </a:t>
            </a:r>
            <a:r>
              <a:rPr lang="de-DE" err="1"/>
              <a:t>modelle</a:t>
            </a:r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698959F-3ADE-42EF-BF04-141C3D0440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50504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061747-89E2-43F6-9578-018D5ED95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Ergebnisse Modelle - Konfusionsmatrizen </a:t>
            </a: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61488989-6327-4B59-9DDB-F74FB4EA936C}"/>
              </a:ext>
            </a:extLst>
          </p:cNvPr>
          <p:cNvSpPr txBox="1">
            <a:spLocks/>
          </p:cNvSpPr>
          <p:nvPr/>
        </p:nvSpPr>
        <p:spPr bwMode="auto">
          <a:xfrm>
            <a:off x="181121" y="3507854"/>
            <a:ext cx="8783492" cy="1099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lnSpc>
                <a:spcPct val="100000"/>
              </a:lnSpc>
              <a:spcBef>
                <a:spcPts val="200"/>
              </a:spcBef>
              <a:spcAft>
                <a:spcPts val="225"/>
              </a:spcAft>
              <a:buFont typeface="Wingdings" panose="05000000000000000000" pitchFamily="2" charset="2"/>
              <a:defRPr sz="18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179388" indent="-177800" algn="l" rtl="0" eaLnBrk="0" fontAlgn="base" hangingPunct="0">
              <a:lnSpc>
                <a:spcPct val="100000"/>
              </a:lnSpc>
              <a:spcBef>
                <a:spcPts val="200"/>
              </a:spcBef>
              <a:spcAft>
                <a:spcPts val="225"/>
              </a:spcAft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  <a:latin typeface="+mn-lt"/>
                <a:cs typeface="Tahoma" pitchFamily="34" charset="0"/>
              </a:defRPr>
            </a:lvl2pPr>
            <a:lvl3pPr marL="538163" indent="-187325" algn="l" rtl="0" eaLnBrk="0" fontAlgn="base" hangingPunct="0">
              <a:lnSpc>
                <a:spcPct val="100000"/>
              </a:lnSpc>
              <a:spcBef>
                <a:spcPts val="200"/>
              </a:spcBef>
              <a:spcAft>
                <a:spcPts val="225"/>
              </a:spcAft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  <a:latin typeface="+mn-lt"/>
                <a:cs typeface="Tahoma" pitchFamily="34" charset="0"/>
              </a:defRPr>
            </a:lvl3pPr>
            <a:lvl4pPr marL="717550" indent="-173038" algn="l" rtl="0" eaLnBrk="0" fontAlgn="base" hangingPunct="0">
              <a:lnSpc>
                <a:spcPct val="100000"/>
              </a:lnSpc>
              <a:spcBef>
                <a:spcPts val="200"/>
              </a:spcBef>
              <a:spcAft>
                <a:spcPts val="225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Tahoma" pitchFamily="34" charset="0"/>
              </a:defRPr>
            </a:lvl4pPr>
            <a:lvl5pPr marL="908050" indent="-188913" algn="l" rtl="0" eaLnBrk="0" fontAlgn="base" hangingPunct="0">
              <a:lnSpc>
                <a:spcPct val="100000"/>
              </a:lnSpc>
              <a:spcBef>
                <a:spcPts val="200"/>
              </a:spcBef>
              <a:spcAft>
                <a:spcPts val="225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Tahoma" pitchFamily="34" charset="0"/>
              </a:defRPr>
            </a:lvl5pPr>
            <a:lvl6pPr marL="13652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6pPr>
            <a:lvl7pPr marL="18224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7pPr>
            <a:lvl8pPr marL="22796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8pPr>
            <a:lvl9pPr marL="27368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kern="0"/>
              <a:t>kNeighborsRegressor hat die beste Performance</a:t>
            </a:r>
          </a:p>
          <a:p>
            <a:pPr marL="465138" lvl="1" indent="-285750">
              <a:buFont typeface="Arial" panose="020B0604020202020204" pitchFamily="34" charset="0"/>
              <a:buChar char="•"/>
            </a:pPr>
            <a:r>
              <a:rPr lang="de-DE" kern="0"/>
              <a:t>Genauste Vorhersage mit wenigen Fehlklassifizierungen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kern="0"/>
              <a:t>kNeighborsRegressor wird für weitere Analysen verwendet</a:t>
            </a:r>
          </a:p>
        </p:txBody>
      </p:sp>
      <p:pic>
        <p:nvPicPr>
          <p:cNvPr id="29" name="Inhaltsplatzhalter 7">
            <a:extLst>
              <a:ext uri="{FF2B5EF4-FFF2-40B4-BE49-F238E27FC236}">
                <a16:creationId xmlns:a16="http://schemas.microsoft.com/office/drawing/2014/main" id="{47F3F00D-129F-4E25-A663-86E28ED21D6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87" y="1178855"/>
            <a:ext cx="2860675" cy="2145506"/>
          </a:xfrm>
        </p:spPr>
      </p:pic>
      <p:pic>
        <p:nvPicPr>
          <p:cNvPr id="10" name="Inhaltsplatzhalter 26">
            <a:extLst>
              <a:ext uri="{FF2B5EF4-FFF2-40B4-BE49-F238E27FC236}">
                <a16:creationId xmlns:a16="http://schemas.microsoft.com/office/drawing/2014/main" id="{1B2FCFE3-C8B7-45B2-A2E9-4B4A6AABBA09}"/>
              </a:ext>
            </a:extLst>
          </p:cNvPr>
          <p:cNvPicPr>
            <a:picLocks noGrp="1" noChangeAspect="1"/>
          </p:cNvPicPr>
          <p:nvPr>
            <p:ph sz="half" idx="10"/>
          </p:nvPr>
        </p:nvPicPr>
        <p:blipFill>
          <a:blip r:embed="rId3"/>
          <a:stretch>
            <a:fillRect/>
          </a:stretch>
        </p:blipFill>
        <p:spPr>
          <a:xfrm>
            <a:off x="3132137" y="1178855"/>
            <a:ext cx="2860675" cy="2145506"/>
          </a:xfrm>
        </p:spPr>
      </p:pic>
      <p:pic>
        <p:nvPicPr>
          <p:cNvPr id="11" name="Inhaltsplatzhalter 23">
            <a:extLst>
              <a:ext uri="{FF2B5EF4-FFF2-40B4-BE49-F238E27FC236}">
                <a16:creationId xmlns:a16="http://schemas.microsoft.com/office/drawing/2014/main" id="{E8DC40BE-E675-43DF-B781-BC3287F3D557}"/>
              </a:ext>
            </a:extLst>
          </p:cNvPr>
          <p:cNvPicPr>
            <a:picLocks noGrp="1" noChangeAspect="1"/>
          </p:cNvPicPr>
          <p:nvPr>
            <p:ph sz="half" idx="12"/>
          </p:nvPr>
        </p:nvPicPr>
        <p:blipFill>
          <a:blip r:embed="rId4"/>
          <a:stretch>
            <a:fillRect/>
          </a:stretch>
        </p:blipFill>
        <p:spPr bwMode="auto">
          <a:xfrm>
            <a:off x="6084887" y="1178855"/>
            <a:ext cx="2879725" cy="21597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25435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C03CDB-DB2C-4991-BC1D-C68797C13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Ergebnisse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698959F-3ADE-42EF-BF04-141C3D0440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kNeighborsRegressor</a:t>
            </a:r>
          </a:p>
        </p:txBody>
      </p:sp>
    </p:spTree>
    <p:extLst>
      <p:ext uri="{BB962C8B-B14F-4D97-AF65-F5344CB8AC3E}">
        <p14:creationId xmlns:p14="http://schemas.microsoft.com/office/powerpoint/2010/main" val="18625216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569FCF-E415-4C35-882F-D4A62E013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Ergebnisse kNeighborsRegressor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A7FFD7-9256-4836-8CFB-910A4EAA996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err="1"/>
              <a:t>Bewertungsmetriken</a:t>
            </a:r>
            <a:r>
              <a:rPr lang="de-DE" sz="1600" dirty="0"/>
              <a:t> für alle </a:t>
            </a:r>
            <a:r>
              <a:rPr lang="de-DE" sz="1600" dirty="0" err="1"/>
              <a:t>geomterischen</a:t>
            </a:r>
            <a:r>
              <a:rPr lang="de-DE" sz="1600" dirty="0"/>
              <a:t> Feature ähnlich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Höchste Genauigkeit für </a:t>
            </a:r>
            <a:r>
              <a:rPr lang="de-DE" sz="1600" i="1" dirty="0"/>
              <a:t>LIN 1</a:t>
            </a:r>
            <a:r>
              <a:rPr lang="de-DE" sz="1600" dirty="0"/>
              <a:t> nach R</a:t>
            </a:r>
            <a:r>
              <a:rPr lang="de-DE" sz="1600" baseline="30000" dirty="0"/>
              <a:t>2</a:t>
            </a:r>
          </a:p>
          <a:p>
            <a:pPr marL="465138" lvl="1" indent="-285750">
              <a:buFont typeface="Arial" panose="020B0604020202020204" pitchFamily="34" charset="0"/>
              <a:buChar char="•"/>
            </a:pPr>
            <a:r>
              <a:rPr lang="de-DE" sz="1600" dirty="0"/>
              <a:t>Geringe Streuung der Punkte im Streudiagramm zu erwarten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Niedrigste Genauigkeit für </a:t>
            </a:r>
            <a:r>
              <a:rPr lang="de-DE" sz="1600" i="1" dirty="0"/>
              <a:t>LIN 2</a:t>
            </a:r>
          </a:p>
          <a:p>
            <a:endParaRPr lang="de-DE" dirty="0"/>
          </a:p>
        </p:txBody>
      </p:sp>
      <p:graphicFrame>
        <p:nvGraphicFramePr>
          <p:cNvPr id="6" name="Inhaltsplatzhalter 4">
            <a:extLst>
              <a:ext uri="{FF2B5EF4-FFF2-40B4-BE49-F238E27FC236}">
                <a16:creationId xmlns:a16="http://schemas.microsoft.com/office/drawing/2014/main" id="{8AA5C4AC-FA7D-40F6-9E8C-65512BC9501D}"/>
              </a:ext>
            </a:extLst>
          </p:cNvPr>
          <p:cNvGraphicFramePr>
            <a:graphicFrameLocks noGrp="1"/>
          </p:cNvGraphicFramePr>
          <p:nvPr>
            <p:ph sz="half" idx="10"/>
            <p:extLst>
              <p:ext uri="{D42A27DB-BD31-4B8C-83A1-F6EECF244321}">
                <p14:modId xmlns:p14="http://schemas.microsoft.com/office/powerpoint/2010/main" val="1248960018"/>
              </p:ext>
            </p:extLst>
          </p:nvPr>
        </p:nvGraphicFramePr>
        <p:xfrm>
          <a:off x="3132138" y="1679133"/>
          <a:ext cx="2769036" cy="240792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923050209"/>
                    </a:ext>
                  </a:extLst>
                </a:gridCol>
                <a:gridCol w="635272">
                  <a:extLst>
                    <a:ext uri="{9D8B030D-6E8A-4147-A177-3AD203B41FA5}">
                      <a16:colId xmlns:a16="http://schemas.microsoft.com/office/drawing/2014/main" val="4215743364"/>
                    </a:ext>
                  </a:extLst>
                </a:gridCol>
                <a:gridCol w="608505">
                  <a:extLst>
                    <a:ext uri="{9D8B030D-6E8A-4147-A177-3AD203B41FA5}">
                      <a16:colId xmlns:a16="http://schemas.microsoft.com/office/drawing/2014/main" val="4110063328"/>
                    </a:ext>
                  </a:extLst>
                </a:gridCol>
                <a:gridCol w="589155">
                  <a:extLst>
                    <a:ext uri="{9D8B030D-6E8A-4147-A177-3AD203B41FA5}">
                      <a16:colId xmlns:a16="http://schemas.microsoft.com/office/drawing/2014/main" val="20972486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endParaRPr lang="de-DE" sz="10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de-DE" sz="1000" err="1"/>
                        <a:t>KNeighborRegressor</a:t>
                      </a:r>
                      <a:endParaRPr lang="de-DE" sz="10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de-DE" sz="8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de-DE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6247646"/>
                  </a:ext>
                </a:extLst>
              </a:tr>
              <a:tr h="444923">
                <a:tc>
                  <a:txBody>
                    <a:bodyPr/>
                    <a:lstStyle/>
                    <a:p>
                      <a:pPr algn="l"/>
                      <a:r>
                        <a:rPr lang="de-DE" sz="800" b="1"/>
                        <a:t>geometrisches Feature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800"/>
                        <a:t>Mean Squared</a:t>
                      </a:r>
                    </a:p>
                    <a:p>
                      <a:pPr algn="l"/>
                      <a:r>
                        <a:rPr lang="de-DE" sz="800"/>
                        <a:t>Error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800"/>
                        <a:t>Mean</a:t>
                      </a:r>
                    </a:p>
                    <a:p>
                      <a:pPr algn="l"/>
                      <a:r>
                        <a:rPr lang="de-DE" sz="800"/>
                        <a:t>Absolute</a:t>
                      </a:r>
                    </a:p>
                    <a:p>
                      <a:pPr algn="l"/>
                      <a:r>
                        <a:rPr lang="de-DE" sz="800"/>
                        <a:t>Error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800" dirty="0"/>
                        <a:t>R</a:t>
                      </a:r>
                      <a:r>
                        <a:rPr lang="de-DE" sz="800" baseline="30000" dirty="0"/>
                        <a:t>2</a:t>
                      </a:r>
                      <a:endParaRPr lang="de-DE" sz="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29670"/>
                  </a:ext>
                </a:extLst>
              </a:tr>
              <a:tr h="207631">
                <a:tc>
                  <a:txBody>
                    <a:bodyPr/>
                    <a:lstStyle/>
                    <a:p>
                      <a:pPr algn="l"/>
                      <a:r>
                        <a:rPr lang="de-DE" sz="800"/>
                        <a:t>LIN_1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600"/>
                        <a:t>6.481e-06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/>
                        <a:t>0.001526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/>
                        <a:t>0.9782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8749319"/>
                  </a:ext>
                </a:extLst>
              </a:tr>
              <a:tr h="207631">
                <a:tc>
                  <a:txBody>
                    <a:bodyPr/>
                    <a:lstStyle/>
                    <a:p>
                      <a:pPr algn="l"/>
                      <a:r>
                        <a:rPr lang="de-DE" sz="800"/>
                        <a:t>CIR_1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/>
                        <a:t>1.013e-05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/>
                        <a:t>0.001942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/>
                        <a:t>0.9271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5922276"/>
                  </a:ext>
                </a:extLst>
              </a:tr>
              <a:tr h="207631">
                <a:tc>
                  <a:txBody>
                    <a:bodyPr/>
                    <a:lstStyle/>
                    <a:p>
                      <a:pPr algn="l"/>
                      <a:r>
                        <a:rPr lang="de-DE" sz="800"/>
                        <a:t>LIN_2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/>
                        <a:t>7.881e-06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/>
                        <a:t>0.001433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/>
                        <a:t>0.8357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1481472"/>
                  </a:ext>
                </a:extLst>
              </a:tr>
              <a:tr h="207631">
                <a:tc>
                  <a:txBody>
                    <a:bodyPr/>
                    <a:lstStyle/>
                    <a:p>
                      <a:pPr algn="l"/>
                      <a:r>
                        <a:rPr lang="de-DE" sz="800"/>
                        <a:t>CIR_2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/>
                        <a:t>1.478e-05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/>
                        <a:t>0.002170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/>
                        <a:t>0.9013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5733581"/>
                  </a:ext>
                </a:extLst>
              </a:tr>
              <a:tr h="207631">
                <a:tc>
                  <a:txBody>
                    <a:bodyPr/>
                    <a:lstStyle/>
                    <a:p>
                      <a:pPr algn="l"/>
                      <a:r>
                        <a:rPr lang="de-DE" sz="800"/>
                        <a:t>LIN_3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/>
                        <a:t>5.659e-06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/>
                        <a:t>0.001332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/>
                        <a:t>0.8609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17500"/>
                  </a:ext>
                </a:extLst>
              </a:tr>
              <a:tr h="207631">
                <a:tc>
                  <a:txBody>
                    <a:bodyPr/>
                    <a:lstStyle/>
                    <a:p>
                      <a:pPr algn="l"/>
                      <a:r>
                        <a:rPr lang="de-DE" sz="800"/>
                        <a:t>CIR_3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/>
                        <a:t>8.605e-06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/>
                        <a:t>0.001873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/>
                        <a:t>0.9642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924340"/>
                  </a:ext>
                </a:extLst>
              </a:tr>
              <a:tr h="207631">
                <a:tc>
                  <a:txBody>
                    <a:bodyPr/>
                    <a:lstStyle/>
                    <a:p>
                      <a:pPr algn="l"/>
                      <a:r>
                        <a:rPr lang="de-DE" sz="800"/>
                        <a:t>LIN_4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/>
                        <a:t>8.412e-06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/>
                        <a:t>0.001504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/>
                        <a:t>0.8734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887250"/>
                  </a:ext>
                </a:extLst>
              </a:tr>
              <a:tr h="207631">
                <a:tc>
                  <a:txBody>
                    <a:bodyPr/>
                    <a:lstStyle/>
                    <a:p>
                      <a:pPr algn="l"/>
                      <a:r>
                        <a:rPr lang="de-DE" sz="800"/>
                        <a:t>CIR_4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/>
                        <a:t>1.028e-05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/>
                        <a:t>0.001848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/>
                        <a:t>0.9131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2032502"/>
                  </a:ext>
                </a:extLst>
              </a:tr>
            </a:tbl>
          </a:graphicData>
        </a:graphic>
      </p:graphicFrame>
      <p:pic>
        <p:nvPicPr>
          <p:cNvPr id="7" name="Inhaltsplatzhalter 7">
            <a:extLst>
              <a:ext uri="{FF2B5EF4-FFF2-40B4-BE49-F238E27FC236}">
                <a16:creationId xmlns:a16="http://schemas.microsoft.com/office/drawing/2014/main" id="{8ABA9932-F2B4-44DB-AB0A-F6D945A217AD}"/>
              </a:ext>
            </a:extLst>
          </p:cNvPr>
          <p:cNvPicPr>
            <a:picLocks noGrp="1" noChangeAspect="1"/>
          </p:cNvPicPr>
          <p:nvPr>
            <p:ph sz="half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888" y="1856978"/>
            <a:ext cx="2879725" cy="2159793"/>
          </a:xfr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EFDB6CDF-090B-4E2C-84DF-753A2870BCD7}"/>
              </a:ext>
            </a:extLst>
          </p:cNvPr>
          <p:cNvSpPr txBox="1"/>
          <p:nvPr/>
        </p:nvSpPr>
        <p:spPr>
          <a:xfrm>
            <a:off x="179354" y="4178104"/>
            <a:ext cx="2860709" cy="523220"/>
          </a:xfrm>
          <a:prstGeom prst="rect">
            <a:avLst/>
          </a:prstGeom>
          <a:solidFill>
            <a:srgbClr val="9C1C26"/>
          </a:solidFill>
        </p:spPr>
        <p:txBody>
          <a:bodyPr wrap="square" rtlCol="0">
            <a:spAutoFit/>
          </a:bodyPr>
          <a:lstStyle/>
          <a:p>
            <a:pPr marL="179388" lvl="1"/>
            <a:r>
              <a:rPr lang="de-DE" sz="1400" b="1">
                <a:solidFill>
                  <a:schemeClr val="bg1"/>
                </a:solidFill>
              </a:rPr>
              <a:t>Alle Werte werden mit guter Genauigkeit vorhergesagt</a:t>
            </a:r>
          </a:p>
        </p:txBody>
      </p:sp>
    </p:spTree>
    <p:extLst>
      <p:ext uri="{BB962C8B-B14F-4D97-AF65-F5344CB8AC3E}">
        <p14:creationId xmlns:p14="http://schemas.microsoft.com/office/powerpoint/2010/main" val="11234010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F9D73892-73D8-42B0-B4AE-3F2085DBC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i="1"/>
              <a:t>LIN 1</a:t>
            </a:r>
            <a:r>
              <a:rPr lang="de-DE"/>
              <a:t> – Streudiagramm</a:t>
            </a:r>
            <a:r>
              <a:rPr lang="de-DE" i="1"/>
              <a:t> </a:t>
            </a:r>
            <a:endParaRPr lang="de-DE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78DFF8B6-4F57-4A06-82FD-872FD667D6CC}"/>
              </a:ext>
            </a:extLst>
          </p:cNvPr>
          <p:cNvSpPr txBox="1">
            <a:spLocks/>
          </p:cNvSpPr>
          <p:nvPr/>
        </p:nvSpPr>
        <p:spPr bwMode="auto">
          <a:xfrm>
            <a:off x="179388" y="1186740"/>
            <a:ext cx="3171086" cy="3445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lnSpc>
                <a:spcPct val="100000"/>
              </a:lnSpc>
              <a:spcBef>
                <a:spcPts val="200"/>
              </a:spcBef>
              <a:spcAft>
                <a:spcPts val="225"/>
              </a:spcAft>
              <a:buFont typeface="Wingdings" panose="05000000000000000000" pitchFamily="2" charset="2"/>
              <a:defRPr sz="18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179388" indent="-177800" algn="l" rtl="0" eaLnBrk="0" fontAlgn="base" hangingPunct="0">
              <a:lnSpc>
                <a:spcPct val="100000"/>
              </a:lnSpc>
              <a:spcBef>
                <a:spcPts val="200"/>
              </a:spcBef>
              <a:spcAft>
                <a:spcPts val="225"/>
              </a:spcAft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  <a:latin typeface="+mn-lt"/>
                <a:cs typeface="Tahoma" pitchFamily="34" charset="0"/>
              </a:defRPr>
            </a:lvl2pPr>
            <a:lvl3pPr marL="538163" indent="-187325" algn="l" rtl="0" eaLnBrk="0" fontAlgn="base" hangingPunct="0">
              <a:lnSpc>
                <a:spcPct val="100000"/>
              </a:lnSpc>
              <a:spcBef>
                <a:spcPts val="200"/>
              </a:spcBef>
              <a:spcAft>
                <a:spcPts val="225"/>
              </a:spcAft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  <a:latin typeface="+mn-lt"/>
                <a:cs typeface="Tahoma" pitchFamily="34" charset="0"/>
              </a:defRPr>
            </a:lvl3pPr>
            <a:lvl4pPr marL="717550" indent="-173038" algn="l" rtl="0" eaLnBrk="0" fontAlgn="base" hangingPunct="0">
              <a:lnSpc>
                <a:spcPct val="100000"/>
              </a:lnSpc>
              <a:spcBef>
                <a:spcPts val="200"/>
              </a:spcBef>
              <a:spcAft>
                <a:spcPts val="225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Tahoma" pitchFamily="34" charset="0"/>
              </a:defRPr>
            </a:lvl4pPr>
            <a:lvl5pPr marL="908050" indent="-188913" algn="l" rtl="0" eaLnBrk="0" fontAlgn="base" hangingPunct="0">
              <a:lnSpc>
                <a:spcPct val="100000"/>
              </a:lnSpc>
              <a:spcBef>
                <a:spcPts val="200"/>
              </a:spcBef>
              <a:spcAft>
                <a:spcPts val="225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Tahoma" pitchFamily="34" charset="0"/>
              </a:defRPr>
            </a:lvl5pPr>
            <a:lvl6pPr marL="13652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6pPr>
            <a:lvl7pPr marL="18224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7pPr>
            <a:lvl8pPr marL="22796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8pPr>
            <a:lvl9pPr marL="27368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/>
              <a:t>Wirklicher Wert über dem vorhergesagten Wert aufgetragen</a:t>
            </a:r>
          </a:p>
          <a:p>
            <a:pPr marL="465138" lvl="1" indent="-285750">
              <a:buFont typeface="Arial" panose="020B0604020202020204" pitchFamily="34" charset="0"/>
              <a:buChar char="•"/>
            </a:pPr>
            <a:r>
              <a:rPr lang="de-DE" sz="1600"/>
              <a:t>Vorhergesagte Werte sollten auf der eingezeichneten Geraden liegen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/>
              <a:t>Keine starken Ausreißer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/>
          </a:p>
        </p:txBody>
      </p:sp>
      <p:pic>
        <p:nvPicPr>
          <p:cNvPr id="5" name="Content Placeholder 4" descr="A picture containing text, electronics, display, screenshot&#10;&#10;Description automatically generated">
            <a:extLst>
              <a:ext uri="{FF2B5EF4-FFF2-40B4-BE49-F238E27FC236}">
                <a16:creationId xmlns:a16="http://schemas.microsoft.com/office/drawing/2014/main" id="{48A93397-3E4A-C244-A73C-CEBB190B17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475" y="1325949"/>
            <a:ext cx="5545138" cy="3147240"/>
          </a:xfrm>
        </p:spPr>
      </p:pic>
    </p:spTree>
    <p:extLst>
      <p:ext uri="{BB962C8B-B14F-4D97-AF65-F5344CB8AC3E}">
        <p14:creationId xmlns:p14="http://schemas.microsoft.com/office/powerpoint/2010/main" val="734371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F9D73892-73D8-42B0-B4AE-3F2085DBC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i="1"/>
              <a:t>LIN 2</a:t>
            </a:r>
            <a:r>
              <a:rPr lang="de-DE"/>
              <a:t> – Streudiagramm</a:t>
            </a:r>
            <a:r>
              <a:rPr lang="de-DE" i="1"/>
              <a:t> </a:t>
            </a:r>
            <a:endParaRPr lang="de-DE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78DFF8B6-4F57-4A06-82FD-872FD667D6CC}"/>
              </a:ext>
            </a:extLst>
          </p:cNvPr>
          <p:cNvSpPr txBox="1">
            <a:spLocks/>
          </p:cNvSpPr>
          <p:nvPr/>
        </p:nvSpPr>
        <p:spPr bwMode="auto">
          <a:xfrm>
            <a:off x="179388" y="1186740"/>
            <a:ext cx="3171086" cy="3445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lnSpc>
                <a:spcPct val="100000"/>
              </a:lnSpc>
              <a:spcBef>
                <a:spcPts val="200"/>
              </a:spcBef>
              <a:spcAft>
                <a:spcPts val="225"/>
              </a:spcAft>
              <a:buFont typeface="Wingdings" panose="05000000000000000000" pitchFamily="2" charset="2"/>
              <a:defRPr sz="18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179388" indent="-177800" algn="l" rtl="0" eaLnBrk="0" fontAlgn="base" hangingPunct="0">
              <a:lnSpc>
                <a:spcPct val="100000"/>
              </a:lnSpc>
              <a:spcBef>
                <a:spcPts val="200"/>
              </a:spcBef>
              <a:spcAft>
                <a:spcPts val="225"/>
              </a:spcAft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  <a:latin typeface="+mn-lt"/>
                <a:cs typeface="Tahoma" pitchFamily="34" charset="0"/>
              </a:defRPr>
            </a:lvl2pPr>
            <a:lvl3pPr marL="538163" indent="-187325" algn="l" rtl="0" eaLnBrk="0" fontAlgn="base" hangingPunct="0">
              <a:lnSpc>
                <a:spcPct val="100000"/>
              </a:lnSpc>
              <a:spcBef>
                <a:spcPts val="200"/>
              </a:spcBef>
              <a:spcAft>
                <a:spcPts val="225"/>
              </a:spcAft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  <a:latin typeface="+mn-lt"/>
                <a:cs typeface="Tahoma" pitchFamily="34" charset="0"/>
              </a:defRPr>
            </a:lvl3pPr>
            <a:lvl4pPr marL="717550" indent="-173038" algn="l" rtl="0" eaLnBrk="0" fontAlgn="base" hangingPunct="0">
              <a:lnSpc>
                <a:spcPct val="100000"/>
              </a:lnSpc>
              <a:spcBef>
                <a:spcPts val="200"/>
              </a:spcBef>
              <a:spcAft>
                <a:spcPts val="225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Tahoma" pitchFamily="34" charset="0"/>
              </a:defRPr>
            </a:lvl4pPr>
            <a:lvl5pPr marL="908050" indent="-188913" algn="l" rtl="0" eaLnBrk="0" fontAlgn="base" hangingPunct="0">
              <a:lnSpc>
                <a:spcPct val="100000"/>
              </a:lnSpc>
              <a:spcBef>
                <a:spcPts val="200"/>
              </a:spcBef>
              <a:spcAft>
                <a:spcPts val="225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Tahoma" pitchFamily="34" charset="0"/>
              </a:defRPr>
            </a:lvl5pPr>
            <a:lvl6pPr marL="13652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6pPr>
            <a:lvl7pPr marL="18224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7pPr>
            <a:lvl8pPr marL="22796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8pPr>
            <a:lvl9pPr marL="27368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/>
              <a:t>Streuung im Vergleich zu </a:t>
            </a:r>
            <a:r>
              <a:rPr lang="de-DE" sz="1600" i="1"/>
              <a:t>LIN 1</a:t>
            </a:r>
            <a:r>
              <a:rPr lang="de-DE" sz="1600"/>
              <a:t> geringfügig höher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/>
              <a:t>Einzelne Ausreißer bzw. falsch vorhergesagte Werte bei den Kennwerten </a:t>
            </a:r>
            <a:r>
              <a:rPr lang="de-DE" sz="1600" i="1"/>
              <a:t>Parallelität</a:t>
            </a:r>
            <a:r>
              <a:rPr lang="de-DE" sz="1600"/>
              <a:t> und </a:t>
            </a:r>
            <a:r>
              <a:rPr lang="de-DE" sz="1600" i="1"/>
              <a:t>Geradheit</a:t>
            </a:r>
          </a:p>
          <a:p>
            <a:pPr marL="465138" lvl="1" indent="-285750">
              <a:buFont typeface="Arial" panose="020B0604020202020204" pitchFamily="34" charset="0"/>
              <a:buChar char="•"/>
            </a:pPr>
            <a:r>
              <a:rPr lang="de-DE" sz="1600"/>
              <a:t>Möglicher Grund für die etwas geringere Genauigkeit im Vergleich zu </a:t>
            </a:r>
            <a:r>
              <a:rPr lang="de-DE" sz="1600" i="1"/>
              <a:t>LIN 1</a:t>
            </a:r>
            <a:endParaRPr lang="de-DE" sz="16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/>
          </a:p>
        </p:txBody>
      </p:sp>
      <p:pic>
        <p:nvPicPr>
          <p:cNvPr id="6" name="Content Placeholder 5" descr="A picture containing text, electronics, display, screenshot&#10;&#10;Description automatically generated">
            <a:extLst>
              <a:ext uri="{FF2B5EF4-FFF2-40B4-BE49-F238E27FC236}">
                <a16:creationId xmlns:a16="http://schemas.microsoft.com/office/drawing/2014/main" id="{B2A829D8-DD79-D64B-8A1A-BC558DEADB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475" y="1325949"/>
            <a:ext cx="5545138" cy="3147240"/>
          </a:xfrm>
        </p:spPr>
      </p:pic>
    </p:spTree>
    <p:extLst>
      <p:ext uri="{BB962C8B-B14F-4D97-AF65-F5344CB8AC3E}">
        <p14:creationId xmlns:p14="http://schemas.microsoft.com/office/powerpoint/2010/main" val="28301734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F9D73892-73D8-42B0-B4AE-3F2085DBC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i="1"/>
              <a:t>CIR 1</a:t>
            </a:r>
            <a:r>
              <a:rPr lang="de-DE"/>
              <a:t> – Streudiagramm</a:t>
            </a:r>
            <a:r>
              <a:rPr lang="de-DE" i="1"/>
              <a:t> </a:t>
            </a:r>
            <a:endParaRPr lang="de-DE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78DFF8B6-4F57-4A06-82FD-872FD667D6CC}"/>
              </a:ext>
            </a:extLst>
          </p:cNvPr>
          <p:cNvSpPr txBox="1">
            <a:spLocks/>
          </p:cNvSpPr>
          <p:nvPr/>
        </p:nvSpPr>
        <p:spPr bwMode="auto">
          <a:xfrm>
            <a:off x="179387" y="1193720"/>
            <a:ext cx="3171086" cy="3445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lnSpc>
                <a:spcPct val="100000"/>
              </a:lnSpc>
              <a:spcBef>
                <a:spcPts val="200"/>
              </a:spcBef>
              <a:spcAft>
                <a:spcPts val="225"/>
              </a:spcAft>
              <a:buFont typeface="Wingdings" panose="05000000000000000000" pitchFamily="2" charset="2"/>
              <a:defRPr sz="18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179388" indent="-177800" algn="l" rtl="0" eaLnBrk="0" fontAlgn="base" hangingPunct="0">
              <a:lnSpc>
                <a:spcPct val="100000"/>
              </a:lnSpc>
              <a:spcBef>
                <a:spcPts val="200"/>
              </a:spcBef>
              <a:spcAft>
                <a:spcPts val="225"/>
              </a:spcAft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  <a:latin typeface="+mn-lt"/>
                <a:cs typeface="Tahoma" pitchFamily="34" charset="0"/>
              </a:defRPr>
            </a:lvl2pPr>
            <a:lvl3pPr marL="538163" indent="-187325" algn="l" rtl="0" eaLnBrk="0" fontAlgn="base" hangingPunct="0">
              <a:lnSpc>
                <a:spcPct val="100000"/>
              </a:lnSpc>
              <a:spcBef>
                <a:spcPts val="200"/>
              </a:spcBef>
              <a:spcAft>
                <a:spcPts val="225"/>
              </a:spcAft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  <a:latin typeface="+mn-lt"/>
                <a:cs typeface="Tahoma" pitchFamily="34" charset="0"/>
              </a:defRPr>
            </a:lvl3pPr>
            <a:lvl4pPr marL="717550" indent="-173038" algn="l" rtl="0" eaLnBrk="0" fontAlgn="base" hangingPunct="0">
              <a:lnSpc>
                <a:spcPct val="100000"/>
              </a:lnSpc>
              <a:spcBef>
                <a:spcPts val="200"/>
              </a:spcBef>
              <a:spcAft>
                <a:spcPts val="225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Tahoma" pitchFamily="34" charset="0"/>
              </a:defRPr>
            </a:lvl4pPr>
            <a:lvl5pPr marL="908050" indent="-188913" algn="l" rtl="0" eaLnBrk="0" fontAlgn="base" hangingPunct="0">
              <a:lnSpc>
                <a:spcPct val="100000"/>
              </a:lnSpc>
              <a:spcBef>
                <a:spcPts val="200"/>
              </a:spcBef>
              <a:spcAft>
                <a:spcPts val="225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Tahoma" pitchFamily="34" charset="0"/>
              </a:defRPr>
            </a:lvl5pPr>
            <a:lvl6pPr marL="13652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6pPr>
            <a:lvl7pPr marL="18224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7pPr>
            <a:lvl8pPr marL="22796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8pPr>
            <a:lvl9pPr marL="27368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/>
              <a:t>Geringe Streuung bei der Vorhersage der Lage</a:t>
            </a:r>
          </a:p>
          <a:p>
            <a:pPr marL="465138" lvl="1" indent="-285750">
              <a:buFont typeface="Arial" panose="020B0604020202020204" pitchFamily="34" charset="0"/>
              <a:buChar char="•"/>
            </a:pPr>
            <a:r>
              <a:rPr lang="de-DE" sz="1600"/>
              <a:t>Besonders große Abweichungen vom Nennmaß werden genau Vorhergesagt</a:t>
            </a:r>
          </a:p>
          <a:p>
            <a:pPr marL="465138" lvl="1" indent="-285750">
              <a:buFont typeface="Arial" panose="020B0604020202020204" pitchFamily="34" charset="0"/>
              <a:buChar char="•"/>
            </a:pPr>
            <a:r>
              <a:rPr lang="de-DE" sz="1100"/>
              <a:t>Obere Toleranzgrenze: 0,04 mm</a:t>
            </a:r>
          </a:p>
          <a:p>
            <a:pPr marL="465138" lvl="1" indent="-285750">
              <a:buFont typeface="Arial" panose="020B0604020202020204" pitchFamily="34" charset="0"/>
              <a:buChar char="•"/>
            </a:pPr>
            <a:r>
              <a:rPr lang="de-DE" sz="1100"/>
              <a:t>Untere Toleranzgrenze: -0,04 mm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/>
              <a:t>Streuung relativ zu den Toleranzgrenzen für den Kennwert </a:t>
            </a:r>
            <a:r>
              <a:rPr lang="de-DE" sz="1600" i="1"/>
              <a:t>Rundheit</a:t>
            </a:r>
            <a:r>
              <a:rPr lang="de-DE" sz="1600"/>
              <a:t> etwas höher</a:t>
            </a:r>
          </a:p>
          <a:p>
            <a:pPr marL="465138" lvl="1" indent="-285750">
              <a:buFont typeface="Arial" panose="020B0604020202020204" pitchFamily="34" charset="0"/>
              <a:buChar char="•"/>
            </a:pPr>
            <a:r>
              <a:rPr lang="de-DE" sz="1100"/>
              <a:t>Obere Toleranzgrenze: 0,01 mm</a:t>
            </a:r>
          </a:p>
          <a:p>
            <a:pPr marL="465138" lvl="1" indent="-285750">
              <a:buFont typeface="Arial" panose="020B0604020202020204" pitchFamily="34" charset="0"/>
              <a:buChar char="•"/>
            </a:pPr>
            <a:r>
              <a:rPr lang="de-DE" sz="1100"/>
              <a:t>Untere Toleranzgrenze: 0 mm</a:t>
            </a:r>
          </a:p>
        </p:txBody>
      </p:sp>
      <p:pic>
        <p:nvPicPr>
          <p:cNvPr id="6" name="Content Placeholder 5" descr="Chart, scatter chart&#10;&#10;Description automatically generated">
            <a:extLst>
              <a:ext uri="{FF2B5EF4-FFF2-40B4-BE49-F238E27FC236}">
                <a16:creationId xmlns:a16="http://schemas.microsoft.com/office/drawing/2014/main" id="{F195E52B-A1AB-0642-BA87-D0A40A05AC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475" y="1325949"/>
            <a:ext cx="5545138" cy="3147240"/>
          </a:xfrm>
        </p:spPr>
      </p:pic>
    </p:spTree>
    <p:extLst>
      <p:ext uri="{BB962C8B-B14F-4D97-AF65-F5344CB8AC3E}">
        <p14:creationId xmlns:p14="http://schemas.microsoft.com/office/powerpoint/2010/main" val="54493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DF69A5-DFFF-4B3B-8D32-153E88D74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Inhaltsverzeichnis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F2199D7-EF04-4E7F-BB11-994CCFF092BC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/>
              <a:t>Ziel des Projekts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>
                <a:cs typeface="Tahoma"/>
              </a:rPr>
              <a:t>Programmstruktur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/>
              <a:t>Datenvorverarbeitung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/>
              <a:t>Explorative Datenanalyse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>
                <a:cs typeface="Tahoma"/>
              </a:rPr>
              <a:t>ML-Modelle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>
                <a:cs typeface="Tahoma"/>
              </a:rPr>
              <a:t>Ergebnisse</a:t>
            </a:r>
          </a:p>
          <a:p>
            <a:pPr marL="701675" lvl="2" indent="-342900">
              <a:buFont typeface="Arial" panose="020B0604020202020204" pitchFamily="34" charset="0"/>
              <a:buChar char="•"/>
            </a:pPr>
            <a:r>
              <a:rPr lang="de-DE">
                <a:cs typeface="Tahoma"/>
              </a:rPr>
              <a:t>Feature </a:t>
            </a:r>
            <a:r>
              <a:rPr lang="de-DE" err="1">
                <a:cs typeface="Tahoma"/>
              </a:rPr>
              <a:t>Selection</a:t>
            </a:r>
            <a:endParaRPr lang="de-DE">
              <a:cs typeface="Tahoma"/>
            </a:endParaRP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de-DE">
                <a:cs typeface="Tahoma"/>
              </a:rPr>
              <a:t>Limitationen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de-DE">
                <a:cs typeface="Tahoma"/>
              </a:rPr>
              <a:t>Zusammenfassung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09608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DC10AA-195F-42FF-A4B9-DEAF17894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Over- / </a:t>
            </a:r>
            <a:r>
              <a:rPr lang="de-DE" err="1"/>
              <a:t>Underfitting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AC44A6F-71F2-4B81-9373-3D88F9BD29E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/>
              <a:t>Nur eine geringe Genauigkeitsabweichung zwischen der Vorhersage der Testdaten und der Trainingsdaten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/>
              <a:t>Alle </a:t>
            </a:r>
            <a:r>
              <a:rPr lang="de-DE" sz="1600" err="1"/>
              <a:t>Bewertungsmetriken</a:t>
            </a:r>
            <a:r>
              <a:rPr lang="de-DE" sz="1600"/>
              <a:t> und Streudiagramme wurden mit einem getrennten Testdatensatz erstellt und zeigen eine hohe Performance der Modelle</a:t>
            </a:r>
          </a:p>
        </p:txBody>
      </p:sp>
      <p:pic>
        <p:nvPicPr>
          <p:cNvPr id="6" name="Inhaltsplatzhalter 7">
            <a:extLst>
              <a:ext uri="{FF2B5EF4-FFF2-40B4-BE49-F238E27FC236}">
                <a16:creationId xmlns:a16="http://schemas.microsoft.com/office/drawing/2014/main" id="{B84B75C3-3772-46FB-A65D-D18E17B08B58}"/>
              </a:ext>
            </a:extLst>
          </p:cNvPr>
          <p:cNvPicPr>
            <a:picLocks noGrp="1" noChangeAspect="1"/>
          </p:cNvPicPr>
          <p:nvPr>
            <p:ph sz="half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2138" y="1210742"/>
            <a:ext cx="2860675" cy="2145506"/>
          </a:xfrm>
        </p:spPr>
      </p:pic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D49188F0-6D8F-48DD-A44B-282E4507DF16}"/>
              </a:ext>
            </a:extLst>
          </p:cNvPr>
          <p:cNvPicPr>
            <a:picLocks noGrp="1" noChangeAspect="1"/>
          </p:cNvPicPr>
          <p:nvPr>
            <p:ph sz="half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888" y="1203598"/>
            <a:ext cx="2879725" cy="2159793"/>
          </a:xfrm>
        </p:spPr>
      </p:pic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D8B9B14C-ECF5-43D1-BFD6-CA0AFDAEF395}"/>
              </a:ext>
            </a:extLst>
          </p:cNvPr>
          <p:cNvSpPr txBox="1">
            <a:spLocks/>
          </p:cNvSpPr>
          <p:nvPr/>
        </p:nvSpPr>
        <p:spPr bwMode="auto">
          <a:xfrm>
            <a:off x="3131709" y="3507854"/>
            <a:ext cx="2858942" cy="1099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lnSpc>
                <a:spcPct val="100000"/>
              </a:lnSpc>
              <a:spcBef>
                <a:spcPts val="200"/>
              </a:spcBef>
              <a:spcAft>
                <a:spcPts val="225"/>
              </a:spcAft>
              <a:buFont typeface="Wingdings" panose="05000000000000000000" pitchFamily="2" charset="2"/>
              <a:defRPr sz="18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179388" indent="-177800" algn="l" rtl="0" eaLnBrk="0" fontAlgn="base" hangingPunct="0">
              <a:lnSpc>
                <a:spcPct val="100000"/>
              </a:lnSpc>
              <a:spcBef>
                <a:spcPts val="200"/>
              </a:spcBef>
              <a:spcAft>
                <a:spcPts val="225"/>
              </a:spcAft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  <a:latin typeface="+mn-lt"/>
                <a:cs typeface="Tahoma" pitchFamily="34" charset="0"/>
              </a:defRPr>
            </a:lvl2pPr>
            <a:lvl3pPr marL="538163" indent="-187325" algn="l" rtl="0" eaLnBrk="0" fontAlgn="base" hangingPunct="0">
              <a:lnSpc>
                <a:spcPct val="100000"/>
              </a:lnSpc>
              <a:spcBef>
                <a:spcPts val="200"/>
              </a:spcBef>
              <a:spcAft>
                <a:spcPts val="225"/>
              </a:spcAft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  <a:latin typeface="+mn-lt"/>
                <a:cs typeface="Tahoma" pitchFamily="34" charset="0"/>
              </a:defRPr>
            </a:lvl3pPr>
            <a:lvl4pPr marL="717550" indent="-173038" algn="l" rtl="0" eaLnBrk="0" fontAlgn="base" hangingPunct="0">
              <a:lnSpc>
                <a:spcPct val="100000"/>
              </a:lnSpc>
              <a:spcBef>
                <a:spcPts val="200"/>
              </a:spcBef>
              <a:spcAft>
                <a:spcPts val="225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Tahoma" pitchFamily="34" charset="0"/>
              </a:defRPr>
            </a:lvl4pPr>
            <a:lvl5pPr marL="908050" indent="-188913" algn="l" rtl="0" eaLnBrk="0" fontAlgn="base" hangingPunct="0">
              <a:lnSpc>
                <a:spcPct val="100000"/>
              </a:lnSpc>
              <a:spcBef>
                <a:spcPts val="200"/>
              </a:spcBef>
              <a:spcAft>
                <a:spcPts val="225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Tahoma" pitchFamily="34" charset="0"/>
              </a:defRPr>
            </a:lvl5pPr>
            <a:lvl6pPr marL="13652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6pPr>
            <a:lvl7pPr marL="18224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7pPr>
            <a:lvl8pPr marL="22796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8pPr>
            <a:lvl9pPr marL="27368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sz="1400" b="1" kern="0"/>
              <a:t>Testdatensatz: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kern="0"/>
              <a:t>98,43 % der Werte wurden korrekt klassifiziert </a:t>
            </a:r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A8F7C79A-4BDA-4757-B110-5DC3CCE54EA5}"/>
              </a:ext>
            </a:extLst>
          </p:cNvPr>
          <p:cNvSpPr txBox="1">
            <a:spLocks/>
          </p:cNvSpPr>
          <p:nvPr/>
        </p:nvSpPr>
        <p:spPr bwMode="auto">
          <a:xfrm>
            <a:off x="6082297" y="3507854"/>
            <a:ext cx="2858942" cy="1099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lnSpc>
                <a:spcPct val="100000"/>
              </a:lnSpc>
              <a:spcBef>
                <a:spcPts val="200"/>
              </a:spcBef>
              <a:spcAft>
                <a:spcPts val="225"/>
              </a:spcAft>
              <a:buFont typeface="Wingdings" panose="05000000000000000000" pitchFamily="2" charset="2"/>
              <a:defRPr sz="18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179388" indent="-177800" algn="l" rtl="0" eaLnBrk="0" fontAlgn="base" hangingPunct="0">
              <a:lnSpc>
                <a:spcPct val="100000"/>
              </a:lnSpc>
              <a:spcBef>
                <a:spcPts val="200"/>
              </a:spcBef>
              <a:spcAft>
                <a:spcPts val="225"/>
              </a:spcAft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  <a:latin typeface="+mn-lt"/>
                <a:cs typeface="Tahoma" pitchFamily="34" charset="0"/>
              </a:defRPr>
            </a:lvl2pPr>
            <a:lvl3pPr marL="538163" indent="-187325" algn="l" rtl="0" eaLnBrk="0" fontAlgn="base" hangingPunct="0">
              <a:lnSpc>
                <a:spcPct val="100000"/>
              </a:lnSpc>
              <a:spcBef>
                <a:spcPts val="200"/>
              </a:spcBef>
              <a:spcAft>
                <a:spcPts val="225"/>
              </a:spcAft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  <a:latin typeface="+mn-lt"/>
                <a:cs typeface="Tahoma" pitchFamily="34" charset="0"/>
              </a:defRPr>
            </a:lvl3pPr>
            <a:lvl4pPr marL="717550" indent="-173038" algn="l" rtl="0" eaLnBrk="0" fontAlgn="base" hangingPunct="0">
              <a:lnSpc>
                <a:spcPct val="100000"/>
              </a:lnSpc>
              <a:spcBef>
                <a:spcPts val="200"/>
              </a:spcBef>
              <a:spcAft>
                <a:spcPts val="225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Tahoma" pitchFamily="34" charset="0"/>
              </a:defRPr>
            </a:lvl4pPr>
            <a:lvl5pPr marL="908050" indent="-188913" algn="l" rtl="0" eaLnBrk="0" fontAlgn="base" hangingPunct="0">
              <a:lnSpc>
                <a:spcPct val="100000"/>
              </a:lnSpc>
              <a:spcBef>
                <a:spcPts val="200"/>
              </a:spcBef>
              <a:spcAft>
                <a:spcPts val="225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Tahoma" pitchFamily="34" charset="0"/>
              </a:defRPr>
            </a:lvl5pPr>
            <a:lvl6pPr marL="13652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6pPr>
            <a:lvl7pPr marL="18224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7pPr>
            <a:lvl8pPr marL="22796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8pPr>
            <a:lvl9pPr marL="27368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sz="1400" b="1" kern="0"/>
              <a:t>Trainingsdatensatz:</a:t>
            </a:r>
            <a:endParaRPr lang="de-DE" sz="1400" ker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kern="0"/>
              <a:t>99,72 % der Werte wurden korrekt klassifiziert 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24C43673-B2D7-46AD-9F5B-42441029EFC0}"/>
              </a:ext>
            </a:extLst>
          </p:cNvPr>
          <p:cNvSpPr txBox="1"/>
          <p:nvPr/>
        </p:nvSpPr>
        <p:spPr>
          <a:xfrm>
            <a:off x="202761" y="4264051"/>
            <a:ext cx="2742863" cy="461665"/>
          </a:xfrm>
          <a:prstGeom prst="rect">
            <a:avLst/>
          </a:prstGeom>
          <a:solidFill>
            <a:srgbClr val="9C1C26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200" b="1" kern="0">
                <a:solidFill>
                  <a:schemeClr val="bg1"/>
                </a:solidFill>
              </a:rPr>
              <a:t>Kein signifikantes Over- oder </a:t>
            </a:r>
            <a:r>
              <a:rPr lang="de-DE" sz="1200" b="1" kern="0" err="1">
                <a:solidFill>
                  <a:schemeClr val="bg1"/>
                </a:solidFill>
              </a:rPr>
              <a:t>Underfitting</a:t>
            </a:r>
            <a:r>
              <a:rPr lang="de-DE" sz="1200" b="1" kern="0">
                <a:solidFill>
                  <a:schemeClr val="bg1"/>
                </a:solidFill>
              </a:rPr>
              <a:t> des Modell erkennbar</a:t>
            </a:r>
          </a:p>
        </p:txBody>
      </p:sp>
    </p:spTree>
    <p:extLst>
      <p:ext uri="{BB962C8B-B14F-4D97-AF65-F5344CB8AC3E}">
        <p14:creationId xmlns:p14="http://schemas.microsoft.com/office/powerpoint/2010/main" val="26679390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C03CDB-DB2C-4991-BC1D-C68797C13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Feature </a:t>
            </a:r>
            <a:r>
              <a:rPr lang="de-DE" err="1"/>
              <a:t>Selection</a:t>
            </a:r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698959F-3ADE-42EF-BF04-141C3D0440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04841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64CD97-7830-45FB-A1FF-08F249D87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Feature </a:t>
            </a:r>
            <a:r>
              <a:rPr lang="de-DE" err="1"/>
              <a:t>Selection</a:t>
            </a:r>
            <a:r>
              <a:rPr lang="de-DE"/>
              <a:t> </a:t>
            </a:r>
          </a:p>
        </p:txBody>
      </p:sp>
      <p:graphicFrame>
        <p:nvGraphicFramePr>
          <p:cNvPr id="6" name="Tabelle 6">
            <a:extLst>
              <a:ext uri="{FF2B5EF4-FFF2-40B4-BE49-F238E27FC236}">
                <a16:creationId xmlns:a16="http://schemas.microsoft.com/office/drawing/2014/main" id="{C75253EF-E047-4F7A-BBD8-F98D7065D3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247425"/>
              </p:ext>
            </p:extLst>
          </p:nvPr>
        </p:nvGraphicFramePr>
        <p:xfrm>
          <a:off x="181122" y="1181998"/>
          <a:ext cx="8781756" cy="3549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0878">
                  <a:extLst>
                    <a:ext uri="{9D8B030D-6E8A-4147-A177-3AD203B41FA5}">
                      <a16:colId xmlns:a16="http://schemas.microsoft.com/office/drawing/2014/main" val="1928652169"/>
                    </a:ext>
                  </a:extLst>
                </a:gridCol>
                <a:gridCol w="4390878">
                  <a:extLst>
                    <a:ext uri="{9D8B030D-6E8A-4147-A177-3AD203B41FA5}">
                      <a16:colId xmlns:a16="http://schemas.microsoft.com/office/drawing/2014/main" val="801305768"/>
                    </a:ext>
                  </a:extLst>
                </a:gridCol>
              </a:tblGrid>
              <a:tr h="381640">
                <a:tc>
                  <a:txBody>
                    <a:bodyPr/>
                    <a:lstStyle/>
                    <a:p>
                      <a:r>
                        <a:rPr lang="de-DE"/>
                        <a:t>Korrelationsanalyse</a:t>
                      </a:r>
                    </a:p>
                  </a:txBody>
                  <a:tcPr>
                    <a:solidFill>
                      <a:srgbClr val="9C1C2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Feature </a:t>
                      </a:r>
                      <a:r>
                        <a:rPr lang="de-DE" err="1"/>
                        <a:t>Importance</a:t>
                      </a:r>
                      <a:endParaRPr lang="de-DE"/>
                    </a:p>
                  </a:txBody>
                  <a:tcPr>
                    <a:solidFill>
                      <a:srgbClr val="9C1C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4320111"/>
                  </a:ext>
                </a:extLst>
              </a:tr>
              <a:tr h="3168352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/>
                        <a:t>Korrelationsanalyse in der Datenvorbereitung </a:t>
                      </a:r>
                      <a:r>
                        <a:rPr lang="de-DE" sz="1600" b="1"/>
                        <a:t>vor dem Training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b="0" err="1"/>
                        <a:t>Corr_value</a:t>
                      </a:r>
                      <a:r>
                        <a:rPr lang="de-DE" sz="1600" b="0"/>
                        <a:t> als Grenzwert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b="0"/>
                        <a:t>Je nach </a:t>
                      </a:r>
                      <a:r>
                        <a:rPr lang="de-DE" sz="1600" b="0" err="1"/>
                        <a:t>Corr_value</a:t>
                      </a:r>
                      <a:r>
                        <a:rPr lang="de-DE" sz="1600" b="0"/>
                        <a:t> werden die zu löschenden Signale als Liste gespeichert 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de-DE" sz="1600" b="0">
                          <a:sym typeface="Wingdings" panose="05000000000000000000" pitchFamily="2" charset="2"/>
                        </a:rPr>
                        <a:t>Zugriff zu späterem Zeitpunkt möglich</a:t>
                      </a:r>
                      <a:endParaRPr lang="de-DE" sz="16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b="1"/>
                        <a:t>Nach dem Training</a:t>
                      </a:r>
                      <a:r>
                        <a:rPr lang="de-DE" sz="1600"/>
                        <a:t> werden die wichtigste statistischen Feature für das Modell ermittelt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/>
                        <a:t>Permutationsalgorithmus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/>
                        <a:t>Score gesamtes Modell und für Modell ohne das zu bewertende Feature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/>
                        <a:t>Wichtigkeit über Differenz der beiden Ergebnisse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/>
                        <a:t>Anzahl der verbleibenden statistischen Feature gleich wie bei Korrelationsanalyse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04397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40953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2A8993-8B8F-43F9-9FA0-A768BA0C4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Feature </a:t>
            </a:r>
            <a:r>
              <a:rPr lang="de-DE" err="1"/>
              <a:t>Selection</a:t>
            </a:r>
            <a:r>
              <a:rPr lang="de-DE"/>
              <a:t> – Vergleich </a:t>
            </a:r>
          </a:p>
        </p:txBody>
      </p:sp>
      <p:pic>
        <p:nvPicPr>
          <p:cNvPr id="6" name="Inhaltsplatzhalter 7">
            <a:extLst>
              <a:ext uri="{FF2B5EF4-FFF2-40B4-BE49-F238E27FC236}">
                <a16:creationId xmlns:a16="http://schemas.microsoft.com/office/drawing/2014/main" id="{9716C0DD-9A71-430B-9FDC-D8DDC3C6C12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88" y="1211189"/>
            <a:ext cx="2860675" cy="2145506"/>
          </a:xfrm>
        </p:spPr>
      </p:pic>
      <p:pic>
        <p:nvPicPr>
          <p:cNvPr id="7" name="Inhaltsplatzhalter 11">
            <a:extLst>
              <a:ext uri="{FF2B5EF4-FFF2-40B4-BE49-F238E27FC236}">
                <a16:creationId xmlns:a16="http://schemas.microsoft.com/office/drawing/2014/main" id="{09B386A8-ABB2-48EA-A64D-F571333D60D0}"/>
              </a:ext>
            </a:extLst>
          </p:cNvPr>
          <p:cNvPicPr>
            <a:picLocks noGrp="1" noChangeAspect="1"/>
          </p:cNvPicPr>
          <p:nvPr>
            <p:ph sz="half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2138" y="1211189"/>
            <a:ext cx="2860675" cy="2145506"/>
          </a:xfrm>
        </p:spPr>
      </p:pic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85EC2650-D0FC-444C-936C-2E6A88A37A60}"/>
              </a:ext>
            </a:extLst>
          </p:cNvPr>
          <p:cNvSpPr txBox="1">
            <a:spLocks/>
          </p:cNvSpPr>
          <p:nvPr/>
        </p:nvSpPr>
        <p:spPr bwMode="auto">
          <a:xfrm>
            <a:off x="181121" y="3507854"/>
            <a:ext cx="2858942" cy="1099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lnSpc>
                <a:spcPct val="100000"/>
              </a:lnSpc>
              <a:spcBef>
                <a:spcPts val="200"/>
              </a:spcBef>
              <a:spcAft>
                <a:spcPts val="225"/>
              </a:spcAft>
              <a:buFont typeface="Wingdings" panose="05000000000000000000" pitchFamily="2" charset="2"/>
              <a:defRPr sz="18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179388" indent="-177800" algn="l" rtl="0" eaLnBrk="0" fontAlgn="base" hangingPunct="0">
              <a:lnSpc>
                <a:spcPct val="100000"/>
              </a:lnSpc>
              <a:spcBef>
                <a:spcPts val="200"/>
              </a:spcBef>
              <a:spcAft>
                <a:spcPts val="225"/>
              </a:spcAft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  <a:latin typeface="+mn-lt"/>
                <a:cs typeface="Tahoma" pitchFamily="34" charset="0"/>
              </a:defRPr>
            </a:lvl2pPr>
            <a:lvl3pPr marL="538163" indent="-187325" algn="l" rtl="0" eaLnBrk="0" fontAlgn="base" hangingPunct="0">
              <a:lnSpc>
                <a:spcPct val="100000"/>
              </a:lnSpc>
              <a:spcBef>
                <a:spcPts val="200"/>
              </a:spcBef>
              <a:spcAft>
                <a:spcPts val="225"/>
              </a:spcAft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  <a:latin typeface="+mn-lt"/>
                <a:cs typeface="Tahoma" pitchFamily="34" charset="0"/>
              </a:defRPr>
            </a:lvl3pPr>
            <a:lvl4pPr marL="717550" indent="-173038" algn="l" rtl="0" eaLnBrk="0" fontAlgn="base" hangingPunct="0">
              <a:lnSpc>
                <a:spcPct val="100000"/>
              </a:lnSpc>
              <a:spcBef>
                <a:spcPts val="200"/>
              </a:spcBef>
              <a:spcAft>
                <a:spcPts val="225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Tahoma" pitchFamily="34" charset="0"/>
              </a:defRPr>
            </a:lvl4pPr>
            <a:lvl5pPr marL="908050" indent="-188913" algn="l" rtl="0" eaLnBrk="0" fontAlgn="base" hangingPunct="0">
              <a:lnSpc>
                <a:spcPct val="100000"/>
              </a:lnSpc>
              <a:spcBef>
                <a:spcPts val="200"/>
              </a:spcBef>
              <a:spcAft>
                <a:spcPts val="225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Tahoma" pitchFamily="34" charset="0"/>
              </a:defRPr>
            </a:lvl5pPr>
            <a:lvl6pPr marL="13652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6pPr>
            <a:lvl7pPr marL="18224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7pPr>
            <a:lvl8pPr marL="22796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8pPr>
            <a:lvl9pPr marL="27368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sz="1400" b="1" kern="0"/>
              <a:t>Für </a:t>
            </a:r>
            <a:r>
              <a:rPr lang="de-DE" sz="1400" b="1" i="1" kern="0"/>
              <a:t>LIN_1</a:t>
            </a:r>
            <a:r>
              <a:rPr lang="de-DE" sz="1400" b="1" kern="0"/>
              <a:t>:</a:t>
            </a:r>
            <a:endParaRPr lang="de-DE" sz="1400" b="1" i="1" ker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kern="0"/>
              <a:t>180 statistische Feature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kern="0"/>
              <a:t>45 unterschiedliche Maschinensignale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0E5864C2-D79E-4ACB-B076-E1E1B592F7B1}"/>
              </a:ext>
            </a:extLst>
          </p:cNvPr>
          <p:cNvSpPr txBox="1">
            <a:spLocks/>
          </p:cNvSpPr>
          <p:nvPr/>
        </p:nvSpPr>
        <p:spPr bwMode="auto">
          <a:xfrm>
            <a:off x="3131709" y="3507854"/>
            <a:ext cx="2858942" cy="1099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lnSpc>
                <a:spcPct val="100000"/>
              </a:lnSpc>
              <a:spcBef>
                <a:spcPts val="200"/>
              </a:spcBef>
              <a:spcAft>
                <a:spcPts val="225"/>
              </a:spcAft>
              <a:buFont typeface="Wingdings" panose="05000000000000000000" pitchFamily="2" charset="2"/>
              <a:defRPr sz="18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179388" indent="-177800" algn="l" rtl="0" eaLnBrk="0" fontAlgn="base" hangingPunct="0">
              <a:lnSpc>
                <a:spcPct val="100000"/>
              </a:lnSpc>
              <a:spcBef>
                <a:spcPts val="200"/>
              </a:spcBef>
              <a:spcAft>
                <a:spcPts val="225"/>
              </a:spcAft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  <a:latin typeface="+mn-lt"/>
                <a:cs typeface="Tahoma" pitchFamily="34" charset="0"/>
              </a:defRPr>
            </a:lvl2pPr>
            <a:lvl3pPr marL="538163" indent="-187325" algn="l" rtl="0" eaLnBrk="0" fontAlgn="base" hangingPunct="0">
              <a:lnSpc>
                <a:spcPct val="100000"/>
              </a:lnSpc>
              <a:spcBef>
                <a:spcPts val="200"/>
              </a:spcBef>
              <a:spcAft>
                <a:spcPts val="225"/>
              </a:spcAft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  <a:latin typeface="+mn-lt"/>
                <a:cs typeface="Tahoma" pitchFamily="34" charset="0"/>
              </a:defRPr>
            </a:lvl3pPr>
            <a:lvl4pPr marL="717550" indent="-173038" algn="l" rtl="0" eaLnBrk="0" fontAlgn="base" hangingPunct="0">
              <a:lnSpc>
                <a:spcPct val="100000"/>
              </a:lnSpc>
              <a:spcBef>
                <a:spcPts val="200"/>
              </a:spcBef>
              <a:spcAft>
                <a:spcPts val="225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Tahoma" pitchFamily="34" charset="0"/>
              </a:defRPr>
            </a:lvl4pPr>
            <a:lvl5pPr marL="908050" indent="-188913" algn="l" rtl="0" eaLnBrk="0" fontAlgn="base" hangingPunct="0">
              <a:lnSpc>
                <a:spcPct val="100000"/>
              </a:lnSpc>
              <a:spcBef>
                <a:spcPts val="200"/>
              </a:spcBef>
              <a:spcAft>
                <a:spcPts val="225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Tahoma" pitchFamily="34" charset="0"/>
              </a:defRPr>
            </a:lvl5pPr>
            <a:lvl6pPr marL="13652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6pPr>
            <a:lvl7pPr marL="18224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7pPr>
            <a:lvl8pPr marL="22796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8pPr>
            <a:lvl9pPr marL="27368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sz="1400" b="1" kern="0"/>
              <a:t>Für </a:t>
            </a:r>
            <a:r>
              <a:rPr lang="de-DE" sz="1400" b="1" i="1" kern="0"/>
              <a:t>LIN_1</a:t>
            </a:r>
            <a:r>
              <a:rPr lang="de-DE" sz="1400" b="1" kern="0"/>
              <a:t>:</a:t>
            </a:r>
            <a:endParaRPr lang="de-DE" sz="1400" b="1" i="1" ker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kern="0"/>
              <a:t>68 statistische Feature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kern="0"/>
              <a:t>17 unterschiedliche Maschinensignale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B99DFDE2-C3CB-4B08-B4A6-22E3200572F5}"/>
              </a:ext>
            </a:extLst>
          </p:cNvPr>
          <p:cNvSpPr txBox="1">
            <a:spLocks/>
          </p:cNvSpPr>
          <p:nvPr/>
        </p:nvSpPr>
        <p:spPr bwMode="auto">
          <a:xfrm>
            <a:off x="6082297" y="3507854"/>
            <a:ext cx="2858942" cy="1099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lnSpc>
                <a:spcPct val="100000"/>
              </a:lnSpc>
              <a:spcBef>
                <a:spcPts val="200"/>
              </a:spcBef>
              <a:spcAft>
                <a:spcPts val="225"/>
              </a:spcAft>
              <a:buFont typeface="Wingdings" panose="05000000000000000000" pitchFamily="2" charset="2"/>
              <a:defRPr sz="18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179388" indent="-177800" algn="l" rtl="0" eaLnBrk="0" fontAlgn="base" hangingPunct="0">
              <a:lnSpc>
                <a:spcPct val="100000"/>
              </a:lnSpc>
              <a:spcBef>
                <a:spcPts val="200"/>
              </a:spcBef>
              <a:spcAft>
                <a:spcPts val="225"/>
              </a:spcAft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  <a:latin typeface="+mn-lt"/>
                <a:cs typeface="Tahoma" pitchFamily="34" charset="0"/>
              </a:defRPr>
            </a:lvl2pPr>
            <a:lvl3pPr marL="538163" indent="-187325" algn="l" rtl="0" eaLnBrk="0" fontAlgn="base" hangingPunct="0">
              <a:lnSpc>
                <a:spcPct val="100000"/>
              </a:lnSpc>
              <a:spcBef>
                <a:spcPts val="200"/>
              </a:spcBef>
              <a:spcAft>
                <a:spcPts val="225"/>
              </a:spcAft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  <a:latin typeface="+mn-lt"/>
                <a:cs typeface="Tahoma" pitchFamily="34" charset="0"/>
              </a:defRPr>
            </a:lvl3pPr>
            <a:lvl4pPr marL="717550" indent="-173038" algn="l" rtl="0" eaLnBrk="0" fontAlgn="base" hangingPunct="0">
              <a:lnSpc>
                <a:spcPct val="100000"/>
              </a:lnSpc>
              <a:spcBef>
                <a:spcPts val="200"/>
              </a:spcBef>
              <a:spcAft>
                <a:spcPts val="225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Tahoma" pitchFamily="34" charset="0"/>
              </a:defRPr>
            </a:lvl4pPr>
            <a:lvl5pPr marL="908050" indent="-188913" algn="l" rtl="0" eaLnBrk="0" fontAlgn="base" hangingPunct="0">
              <a:lnSpc>
                <a:spcPct val="100000"/>
              </a:lnSpc>
              <a:spcBef>
                <a:spcPts val="200"/>
              </a:spcBef>
              <a:spcAft>
                <a:spcPts val="225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Tahoma" pitchFamily="34" charset="0"/>
              </a:defRPr>
            </a:lvl5pPr>
            <a:lvl6pPr marL="13652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6pPr>
            <a:lvl7pPr marL="18224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7pPr>
            <a:lvl8pPr marL="22796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8pPr>
            <a:lvl9pPr marL="27368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sz="1400" b="1" kern="0"/>
              <a:t>Für </a:t>
            </a:r>
            <a:r>
              <a:rPr lang="de-DE" sz="1400" b="1" i="1" kern="0"/>
              <a:t>LIN_1</a:t>
            </a:r>
            <a:r>
              <a:rPr lang="de-DE" sz="1400" b="1" kern="0"/>
              <a:t>:</a:t>
            </a:r>
            <a:endParaRPr lang="de-DE" sz="1400" b="1" i="1" ker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kern="0"/>
              <a:t>68 statistische Feature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kern="0"/>
              <a:t>30 unterschiedliche Maschinensignale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400" kern="0"/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EA069B99-6072-4F9D-BEE1-CCD5625D7F08}"/>
              </a:ext>
            </a:extLst>
          </p:cNvPr>
          <p:cNvPicPr>
            <a:picLocks noGrp="1" noChangeAspect="1"/>
          </p:cNvPicPr>
          <p:nvPr>
            <p:ph sz="half" idx="1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888" y="1200842"/>
            <a:ext cx="2879725" cy="2159793"/>
          </a:xfrm>
        </p:spPr>
      </p:pic>
    </p:spTree>
    <p:extLst>
      <p:ext uri="{BB962C8B-B14F-4D97-AF65-F5344CB8AC3E}">
        <p14:creationId xmlns:p14="http://schemas.microsoft.com/office/powerpoint/2010/main" val="33358454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DC10AA-195F-42FF-A4B9-DEAF17894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Over- / </a:t>
            </a:r>
            <a:r>
              <a:rPr lang="de-DE" err="1"/>
              <a:t>Underfitting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AC44A6F-71F2-4B81-9373-3D88F9BD29E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Reduzieren der Signale führt zu höherer Robustheit</a:t>
            </a:r>
          </a:p>
          <a:p>
            <a:pPr marL="465138" lvl="1" indent="-285750">
              <a:buFont typeface="Arial" panose="020B0604020202020204" pitchFamily="34" charset="0"/>
              <a:buChar char="•"/>
            </a:pPr>
            <a:r>
              <a:rPr lang="de-DE"/>
              <a:t>Vorhersage der Trainingsdaten wird etwas schlechter</a:t>
            </a:r>
          </a:p>
          <a:p>
            <a:pPr marL="465138" lvl="1" indent="-285750">
              <a:buFont typeface="Arial" panose="020B0604020202020204" pitchFamily="34" charset="0"/>
              <a:buChar char="•"/>
            </a:pPr>
            <a:r>
              <a:rPr lang="de-DE"/>
              <a:t>Vorhersage der Testdaten wird besser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D8B9B14C-ECF5-43D1-BFD6-CA0AFDAEF395}"/>
              </a:ext>
            </a:extLst>
          </p:cNvPr>
          <p:cNvSpPr txBox="1">
            <a:spLocks/>
          </p:cNvSpPr>
          <p:nvPr/>
        </p:nvSpPr>
        <p:spPr bwMode="auto">
          <a:xfrm>
            <a:off x="3131709" y="3507854"/>
            <a:ext cx="2858942" cy="1099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lnSpc>
                <a:spcPct val="100000"/>
              </a:lnSpc>
              <a:spcBef>
                <a:spcPts val="200"/>
              </a:spcBef>
              <a:spcAft>
                <a:spcPts val="225"/>
              </a:spcAft>
              <a:buFont typeface="Wingdings" panose="05000000000000000000" pitchFamily="2" charset="2"/>
              <a:defRPr sz="18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179388" indent="-177800" algn="l" rtl="0" eaLnBrk="0" fontAlgn="base" hangingPunct="0">
              <a:lnSpc>
                <a:spcPct val="100000"/>
              </a:lnSpc>
              <a:spcBef>
                <a:spcPts val="200"/>
              </a:spcBef>
              <a:spcAft>
                <a:spcPts val="225"/>
              </a:spcAft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  <a:latin typeface="+mn-lt"/>
                <a:cs typeface="Tahoma" pitchFamily="34" charset="0"/>
              </a:defRPr>
            </a:lvl2pPr>
            <a:lvl3pPr marL="538163" indent="-187325" algn="l" rtl="0" eaLnBrk="0" fontAlgn="base" hangingPunct="0">
              <a:lnSpc>
                <a:spcPct val="100000"/>
              </a:lnSpc>
              <a:spcBef>
                <a:spcPts val="200"/>
              </a:spcBef>
              <a:spcAft>
                <a:spcPts val="225"/>
              </a:spcAft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  <a:latin typeface="+mn-lt"/>
                <a:cs typeface="Tahoma" pitchFamily="34" charset="0"/>
              </a:defRPr>
            </a:lvl3pPr>
            <a:lvl4pPr marL="717550" indent="-173038" algn="l" rtl="0" eaLnBrk="0" fontAlgn="base" hangingPunct="0">
              <a:lnSpc>
                <a:spcPct val="100000"/>
              </a:lnSpc>
              <a:spcBef>
                <a:spcPts val="200"/>
              </a:spcBef>
              <a:spcAft>
                <a:spcPts val="225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Tahoma" pitchFamily="34" charset="0"/>
              </a:defRPr>
            </a:lvl4pPr>
            <a:lvl5pPr marL="908050" indent="-188913" algn="l" rtl="0" eaLnBrk="0" fontAlgn="base" hangingPunct="0">
              <a:lnSpc>
                <a:spcPct val="100000"/>
              </a:lnSpc>
              <a:spcBef>
                <a:spcPts val="200"/>
              </a:spcBef>
              <a:spcAft>
                <a:spcPts val="225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Tahoma" pitchFamily="34" charset="0"/>
              </a:defRPr>
            </a:lvl5pPr>
            <a:lvl6pPr marL="13652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6pPr>
            <a:lvl7pPr marL="18224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7pPr>
            <a:lvl8pPr marL="22796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8pPr>
            <a:lvl9pPr marL="27368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sz="1400" b="1" kern="0"/>
              <a:t>Testdatensatz: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kern="0"/>
              <a:t>98,6 % der Werte wurden korrekt klassifiziert </a:t>
            </a:r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A8F7C79A-4BDA-4757-B110-5DC3CCE54EA5}"/>
              </a:ext>
            </a:extLst>
          </p:cNvPr>
          <p:cNvSpPr txBox="1">
            <a:spLocks/>
          </p:cNvSpPr>
          <p:nvPr/>
        </p:nvSpPr>
        <p:spPr bwMode="auto">
          <a:xfrm>
            <a:off x="6082297" y="3507854"/>
            <a:ext cx="2858942" cy="1099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lnSpc>
                <a:spcPct val="100000"/>
              </a:lnSpc>
              <a:spcBef>
                <a:spcPts val="200"/>
              </a:spcBef>
              <a:spcAft>
                <a:spcPts val="225"/>
              </a:spcAft>
              <a:buFont typeface="Wingdings" panose="05000000000000000000" pitchFamily="2" charset="2"/>
              <a:defRPr sz="18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179388" indent="-177800" algn="l" rtl="0" eaLnBrk="0" fontAlgn="base" hangingPunct="0">
              <a:lnSpc>
                <a:spcPct val="100000"/>
              </a:lnSpc>
              <a:spcBef>
                <a:spcPts val="200"/>
              </a:spcBef>
              <a:spcAft>
                <a:spcPts val="225"/>
              </a:spcAft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  <a:latin typeface="+mn-lt"/>
                <a:cs typeface="Tahoma" pitchFamily="34" charset="0"/>
              </a:defRPr>
            </a:lvl2pPr>
            <a:lvl3pPr marL="538163" indent="-187325" algn="l" rtl="0" eaLnBrk="0" fontAlgn="base" hangingPunct="0">
              <a:lnSpc>
                <a:spcPct val="100000"/>
              </a:lnSpc>
              <a:spcBef>
                <a:spcPts val="200"/>
              </a:spcBef>
              <a:spcAft>
                <a:spcPts val="225"/>
              </a:spcAft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  <a:latin typeface="+mn-lt"/>
                <a:cs typeface="Tahoma" pitchFamily="34" charset="0"/>
              </a:defRPr>
            </a:lvl3pPr>
            <a:lvl4pPr marL="717550" indent="-173038" algn="l" rtl="0" eaLnBrk="0" fontAlgn="base" hangingPunct="0">
              <a:lnSpc>
                <a:spcPct val="100000"/>
              </a:lnSpc>
              <a:spcBef>
                <a:spcPts val="200"/>
              </a:spcBef>
              <a:spcAft>
                <a:spcPts val="225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Tahoma" pitchFamily="34" charset="0"/>
              </a:defRPr>
            </a:lvl4pPr>
            <a:lvl5pPr marL="908050" indent="-188913" algn="l" rtl="0" eaLnBrk="0" fontAlgn="base" hangingPunct="0">
              <a:lnSpc>
                <a:spcPct val="100000"/>
              </a:lnSpc>
              <a:spcBef>
                <a:spcPts val="200"/>
              </a:spcBef>
              <a:spcAft>
                <a:spcPts val="225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Tahoma" pitchFamily="34" charset="0"/>
              </a:defRPr>
            </a:lvl5pPr>
            <a:lvl6pPr marL="13652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6pPr>
            <a:lvl7pPr marL="18224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7pPr>
            <a:lvl8pPr marL="22796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8pPr>
            <a:lvl9pPr marL="27368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sz="1400" b="1" kern="0"/>
              <a:t>Trainingsdatensatz:</a:t>
            </a:r>
            <a:endParaRPr lang="de-DE" sz="1400" ker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kern="0"/>
              <a:t>99,6 % der Werte wurden korrekt klassifiziert </a:t>
            </a:r>
          </a:p>
        </p:txBody>
      </p:sp>
      <p:pic>
        <p:nvPicPr>
          <p:cNvPr id="10" name="Inhaltsplatzhalter 11">
            <a:extLst>
              <a:ext uri="{FF2B5EF4-FFF2-40B4-BE49-F238E27FC236}">
                <a16:creationId xmlns:a16="http://schemas.microsoft.com/office/drawing/2014/main" id="{07E3E2E2-C681-4214-850C-2DA34747842A}"/>
              </a:ext>
            </a:extLst>
          </p:cNvPr>
          <p:cNvPicPr>
            <a:picLocks noGrp="1" noChangeAspect="1"/>
          </p:cNvPicPr>
          <p:nvPr>
            <p:ph sz="half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2138" y="1203598"/>
            <a:ext cx="2860675" cy="2145506"/>
          </a:xfrm>
        </p:spPr>
      </p:pic>
      <p:pic>
        <p:nvPicPr>
          <p:cNvPr id="12" name="Inhaltsplatzhalter 11">
            <a:extLst>
              <a:ext uri="{FF2B5EF4-FFF2-40B4-BE49-F238E27FC236}">
                <a16:creationId xmlns:a16="http://schemas.microsoft.com/office/drawing/2014/main" id="{2A910F6C-C35F-43FE-B770-4405A66DD418}"/>
              </a:ext>
            </a:extLst>
          </p:cNvPr>
          <p:cNvPicPr>
            <a:picLocks noGrp="1" noChangeAspect="1"/>
          </p:cNvPicPr>
          <p:nvPr>
            <p:ph sz="half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888" y="1203598"/>
            <a:ext cx="2879725" cy="2159793"/>
          </a:xfr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09297875-8A67-47F6-8C71-417B2EB4BB40}"/>
              </a:ext>
            </a:extLst>
          </p:cNvPr>
          <p:cNvSpPr txBox="1"/>
          <p:nvPr/>
        </p:nvSpPr>
        <p:spPr>
          <a:xfrm>
            <a:off x="297200" y="3728742"/>
            <a:ext cx="2742863" cy="954107"/>
          </a:xfrm>
          <a:prstGeom prst="rect">
            <a:avLst/>
          </a:prstGeom>
          <a:solidFill>
            <a:srgbClr val="9C1C26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400" b="1" kern="0">
                <a:solidFill>
                  <a:schemeClr val="bg1"/>
                </a:solidFill>
              </a:rPr>
              <a:t>Unterschied zwischen Vorhersage auf Test- und Trainingsdaten durch Feature </a:t>
            </a:r>
            <a:r>
              <a:rPr lang="de-DE" sz="1400" b="1" kern="0" err="1">
                <a:solidFill>
                  <a:schemeClr val="bg1"/>
                </a:solidFill>
              </a:rPr>
              <a:t>Selection</a:t>
            </a:r>
            <a:r>
              <a:rPr lang="de-DE" sz="1400" b="1" kern="0">
                <a:solidFill>
                  <a:schemeClr val="bg1"/>
                </a:solidFill>
              </a:rPr>
              <a:t> verringert</a:t>
            </a:r>
          </a:p>
        </p:txBody>
      </p:sp>
    </p:spTree>
    <p:extLst>
      <p:ext uri="{BB962C8B-B14F-4D97-AF65-F5344CB8AC3E}">
        <p14:creationId xmlns:p14="http://schemas.microsoft.com/office/powerpoint/2010/main" val="36952589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C03CDB-DB2C-4991-BC1D-C68797C13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Limitationen und Zusammenfassung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698959F-3ADE-42EF-BF04-141C3D0440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33257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F60403-3E77-437C-B1AF-1BDCC3435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Limitation des Modells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97684D8-B48C-4E87-9B04-8753C0E309EB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de-DE" sz="1600"/>
              <a:t>Kritisch ist besonders der Fall, das ein n.i.O. Bauteil versehentlich als i.O. klassifiziert wird</a:t>
            </a:r>
          </a:p>
          <a:p>
            <a:pPr marL="644525" lvl="2" indent="-285750">
              <a:buFont typeface="Arial" panose="020B0604020202020204" pitchFamily="34" charset="0"/>
              <a:buChar char="•"/>
            </a:pPr>
            <a:r>
              <a:rPr lang="de-DE" sz="1400"/>
              <a:t>Durch Feature </a:t>
            </a:r>
            <a:r>
              <a:rPr lang="de-DE" sz="1400" err="1"/>
              <a:t>Selection</a:t>
            </a:r>
            <a:r>
              <a:rPr lang="de-DE" sz="1400"/>
              <a:t> und eine möglichst gute Modellauswahl ist dieser Fall selten </a:t>
            </a:r>
            <a:r>
              <a:rPr lang="de-DE" sz="1400">
                <a:sym typeface="Wingdings" panose="05000000000000000000" pitchFamily="2" charset="2"/>
              </a:rPr>
              <a:t>(0,51 % aller Fälle)</a:t>
            </a:r>
          </a:p>
          <a:p>
            <a:pPr marL="644525" lvl="2" indent="-285750">
              <a:buFont typeface="Arial" panose="020B0604020202020204" pitchFamily="34" charset="0"/>
              <a:buChar char="•"/>
            </a:pPr>
            <a:r>
              <a:rPr lang="de-DE" sz="1400">
                <a:sym typeface="Wingdings" panose="05000000000000000000" pitchFamily="2" charset="2"/>
              </a:rPr>
              <a:t>Vorhergesagte Abweichung zum Nennmaß und der Toleranz gibt weiterhin Aufschluss über die Zuverlässigkeit einer Klassifizierung</a:t>
            </a:r>
          </a:p>
          <a:p>
            <a:pPr marL="823912" lvl="3" indent="-285750">
              <a:buFont typeface="Wingdings" panose="05000000000000000000" pitchFamily="2" charset="2"/>
              <a:buChar char="Ø"/>
            </a:pPr>
            <a:r>
              <a:rPr lang="de-DE" sz="1200">
                <a:sym typeface="Wingdings" panose="05000000000000000000" pitchFamily="2" charset="2"/>
              </a:rPr>
              <a:t>Geringe Abweichung zur Toleranz  möglicherweise falsche Klassifizierung  Nachuntersuchung sinnvoll</a:t>
            </a:r>
            <a:endParaRPr lang="de-DE" sz="1200"/>
          </a:p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79959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974F9C-EB75-408F-BABB-CBE10A35B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Zusammenfassung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4E4D5FF9-96AB-4FF2-8AB2-CC86DFF97F02}"/>
              </a:ext>
            </a:extLst>
          </p:cNvPr>
          <p:cNvGraphicFramePr>
            <a:graphicFrameLocks noGrp="1"/>
          </p:cNvGraphicFramePr>
          <p:nvPr>
            <p:ph idx="11"/>
            <p:extLst>
              <p:ext uri="{D42A27DB-BD31-4B8C-83A1-F6EECF244321}">
                <p14:modId xmlns:p14="http://schemas.microsoft.com/office/powerpoint/2010/main" val="862037398"/>
              </p:ext>
            </p:extLst>
          </p:nvPr>
        </p:nvGraphicFramePr>
        <p:xfrm>
          <a:off x="180975" y="1185863"/>
          <a:ext cx="8783638" cy="3359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673895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9458C7-3CFC-4494-A89A-4343F172A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Ausblick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F84954-103D-4827-A9AD-6E06C09EAFCC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Weitere Methoden der Feature </a:t>
            </a:r>
            <a:r>
              <a:rPr lang="de-DE" err="1"/>
              <a:t>Selection</a:t>
            </a:r>
            <a:r>
              <a:rPr lang="de-DE"/>
              <a:t> untersuchen</a:t>
            </a:r>
          </a:p>
          <a:p>
            <a:pPr marL="644525" lvl="2" indent="-285750">
              <a:buFont typeface="Arial" panose="020B0604020202020204" pitchFamily="34" charset="0"/>
              <a:buChar char="•"/>
            </a:pPr>
            <a:r>
              <a:rPr lang="de-DE" err="1"/>
              <a:t>Principle</a:t>
            </a:r>
            <a:r>
              <a:rPr lang="de-DE"/>
              <a:t> </a:t>
            </a:r>
            <a:r>
              <a:rPr lang="de-DE" err="1"/>
              <a:t>Component</a:t>
            </a:r>
            <a:r>
              <a:rPr lang="de-DE"/>
              <a:t> Analysis / Dimension </a:t>
            </a:r>
            <a:r>
              <a:rPr lang="de-DE" err="1"/>
              <a:t>Reduction</a:t>
            </a:r>
            <a:endParaRPr lang="de-DE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de-DE"/>
              <a:t>Nutzen von neuronalen Netzen für die Regressionsaufgabe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de-DE"/>
              <a:t>Generalisieren der  Modelle</a:t>
            </a:r>
          </a:p>
          <a:p>
            <a:pPr marL="644525" lvl="2" indent="-285750">
              <a:buFont typeface="Arial" panose="020B0604020202020204" pitchFamily="34" charset="0"/>
              <a:buChar char="•"/>
            </a:pPr>
            <a:r>
              <a:rPr lang="de-DE"/>
              <a:t>Ein Modell für alle geometrischen Elemente </a:t>
            </a:r>
            <a:r>
              <a:rPr lang="de-DE" i="1"/>
              <a:t>LIN</a:t>
            </a:r>
            <a:endParaRPr lang="de-DE"/>
          </a:p>
          <a:p>
            <a:pPr marL="644525" lvl="2" indent="-285750">
              <a:buFont typeface="Arial" panose="020B0604020202020204" pitchFamily="34" charset="0"/>
              <a:buChar char="•"/>
            </a:pPr>
            <a:r>
              <a:rPr lang="de-DE"/>
              <a:t>Ein Modell für alle geometrischen Elemente </a:t>
            </a:r>
            <a:r>
              <a:rPr lang="de-DE" i="1"/>
              <a:t>CIR</a:t>
            </a:r>
            <a:endParaRPr lang="de-DE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de-DE"/>
              <a:t>Implementieren der Modelle als Inline-Prozessüberwachung</a:t>
            </a:r>
          </a:p>
        </p:txBody>
      </p:sp>
    </p:spTree>
    <p:extLst>
      <p:ext uri="{BB962C8B-B14F-4D97-AF65-F5344CB8AC3E}">
        <p14:creationId xmlns:p14="http://schemas.microsoft.com/office/powerpoint/2010/main" val="35421684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82B150-E04E-4495-B426-C4292E38E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A6B2EB-E747-403F-BF1D-A2DCCF4BA123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de-DE" sz="1600"/>
              <a:t>https://scikit-learn.org/stable/modules/generated/sklearn.preprocessing.StandardScaler.html</a:t>
            </a:r>
          </a:p>
          <a:p>
            <a:r>
              <a:rPr lang="de-DE" sz="1600"/>
              <a:t>https://scikitlearn.org/stable/modules/generated/sklearn.neighbors.KNeighborsRegressor.html</a:t>
            </a:r>
          </a:p>
          <a:p>
            <a:r>
              <a:rPr lang="de-DE" sz="1600"/>
              <a:t>https://scikitlearn.org/stable/modules/generated/sklearn.tree.DecisionTreeRegressor.html</a:t>
            </a:r>
          </a:p>
          <a:p>
            <a:r>
              <a:rPr lang="de-DE" sz="1600"/>
              <a:t>https://scikitlearn.org/stable/modules/generated/sklearn.ensemble.RandomForestRegressor.html</a:t>
            </a:r>
          </a:p>
          <a:p>
            <a:r>
              <a:rPr lang="de-DE" sz="1600"/>
              <a:t>https://scikit-learn.org/stable/modules/permutation_importance.html</a:t>
            </a:r>
          </a:p>
          <a:p>
            <a:r>
              <a:rPr lang="de-DE" sz="1600"/>
              <a:t>https://scikit-learn.org/stable/modules/multiclass.html</a:t>
            </a:r>
          </a:p>
          <a:p>
            <a:r>
              <a:rPr lang="de-DE" sz="1600"/>
              <a:t>https://machinelearningmastery.com/multi-output-regression-models-with-python/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de-DE" altLang="de-DE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https://machinelearningmastery.com/feature-selection-machine-learning-python/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de-DE" altLang="de-DE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de-DE" sz="1600"/>
          </a:p>
          <a:p>
            <a:endParaRPr lang="de-DE" sz="1600"/>
          </a:p>
          <a:p>
            <a:endParaRPr lang="de-DE" sz="1600"/>
          </a:p>
          <a:p>
            <a:endParaRPr lang="de-DE" sz="1600"/>
          </a:p>
          <a:p>
            <a:endParaRPr lang="de-DE" sz="1800"/>
          </a:p>
        </p:txBody>
      </p:sp>
    </p:spTree>
    <p:extLst>
      <p:ext uri="{BB962C8B-B14F-4D97-AF65-F5344CB8AC3E}">
        <p14:creationId xmlns:p14="http://schemas.microsoft.com/office/powerpoint/2010/main" val="363911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DA9B85-8FE0-4ABA-8B8A-3AF364F0A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Ziel des Projekts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5934F84-BEE0-4601-BC7A-59F34557CF84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Regression für die Messwerte der CMM-Daten</a:t>
            </a:r>
          </a:p>
          <a:p>
            <a:pPr marL="701675" lvl="2" indent="-342900">
              <a:buFont typeface="Arial" panose="020B0604020202020204" pitchFamily="34" charset="0"/>
              <a:buChar char="•"/>
            </a:pPr>
            <a:r>
              <a:rPr lang="de-DE" dirty="0"/>
              <a:t>Vorhersage der Abweichung zum Nennmaß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de-DE" dirty="0"/>
              <a:t>Klassifizierung für jedes geometrische Element und für die gesamte Pocket</a:t>
            </a:r>
          </a:p>
          <a:p>
            <a:pPr marL="701675" lvl="2" indent="-342900">
              <a:buFont typeface="Arial" panose="020B0604020202020204" pitchFamily="34" charset="0"/>
              <a:buChar char="•"/>
            </a:pPr>
            <a:r>
              <a:rPr lang="de-DE" dirty="0"/>
              <a:t>i.O. oder n.i.O.</a:t>
            </a:r>
          </a:p>
          <a:p>
            <a:pPr marL="701675" lvl="2" indent="-342900">
              <a:buFont typeface="Arial" panose="020B0604020202020204" pitchFamily="34" charset="0"/>
              <a:buChar char="•"/>
            </a:pPr>
            <a:r>
              <a:rPr lang="de-DE" dirty="0"/>
              <a:t>Verworfene und ursprünglich gedachte Idee: Statt Klassifizierung einen Qualitätsscore berechnen, allerdings ist eine Klassifizierung mit zusätzlicher Messabweichung vom Nennmaß aussagekräftiger im praktischen Gebrauch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de-DE" dirty="0"/>
              <a:t>Feature </a:t>
            </a:r>
            <a:r>
              <a:rPr lang="de-DE" dirty="0" err="1"/>
              <a:t>Selection</a:t>
            </a:r>
            <a:r>
              <a:rPr lang="de-DE" dirty="0"/>
              <a:t>, um eine Vorhersage mit wenigen Maschinensignalen zu ermöglichen</a:t>
            </a:r>
          </a:p>
          <a:p>
            <a:pPr marL="701675" lvl="2" indent="-342900">
              <a:buFont typeface="Arial" panose="020B0604020202020204" pitchFamily="34" charset="0"/>
              <a:buChar char="•"/>
            </a:pPr>
            <a:r>
              <a:rPr lang="de-DE" dirty="0"/>
              <a:t>Korrelationsanalyse</a:t>
            </a:r>
          </a:p>
          <a:p>
            <a:pPr marL="701675" lvl="2" indent="-342900">
              <a:buFont typeface="Arial" panose="020B0604020202020204" pitchFamily="34" charset="0"/>
              <a:buChar char="•"/>
            </a:pPr>
            <a:r>
              <a:rPr lang="de-DE" dirty="0"/>
              <a:t>Feature </a:t>
            </a:r>
            <a:r>
              <a:rPr lang="de-DE" dirty="0" err="1"/>
              <a:t>Importance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361443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F9B33DE7-7AE0-4083-80C3-A9E34D039970}"/>
              </a:ext>
            </a:extLst>
          </p:cNvPr>
          <p:cNvGrpSpPr/>
          <p:nvPr/>
        </p:nvGrpSpPr>
        <p:grpSpPr>
          <a:xfrm>
            <a:off x="218049" y="1618663"/>
            <a:ext cx="8707901" cy="1906173"/>
            <a:chOff x="239150" y="1448972"/>
            <a:chExt cx="8707901" cy="1906173"/>
          </a:xfrm>
          <a:solidFill>
            <a:srgbClr val="9C1C26"/>
          </a:solidFill>
        </p:grpSpPr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B9531F6A-A04F-4DA7-8202-FB52529AAF4A}"/>
                </a:ext>
              </a:extLst>
            </p:cNvPr>
            <p:cNvSpPr/>
            <p:nvPr/>
          </p:nvSpPr>
          <p:spPr>
            <a:xfrm>
              <a:off x="239150" y="1448972"/>
              <a:ext cx="8707901" cy="190617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E81472E9-D141-4040-A6F2-B6FCEB235CE7}"/>
                </a:ext>
              </a:extLst>
            </p:cNvPr>
            <p:cNvSpPr txBox="1"/>
            <p:nvPr/>
          </p:nvSpPr>
          <p:spPr>
            <a:xfrm>
              <a:off x="1818249" y="1801893"/>
              <a:ext cx="5507502" cy="120032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600" b="1">
                  <a:solidFill>
                    <a:schemeClr val="bg1"/>
                  </a:solidFill>
                </a:rPr>
                <a:t>Vielen Dank für die Aufmerksamkeit!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268550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C03CDB-DB2C-4991-BC1D-C68797C13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Anhang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698959F-3ADE-42EF-BF04-141C3D0440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83299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DB8F4A-4033-49E5-ACE8-E1066C799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Bergrifferklärung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630C2F1-626A-47DD-B567-C6A781C7460D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de-DE" b="1"/>
              <a:t>Geometrische Feature:</a:t>
            </a:r>
            <a:r>
              <a:rPr lang="de-DE"/>
              <a:t> LIN 1, CIR 1,…, LIN 4, CIR 4</a:t>
            </a:r>
          </a:p>
          <a:p>
            <a:r>
              <a:rPr lang="de-DE" b="1"/>
              <a:t>Maschinensignale: </a:t>
            </a:r>
            <a:r>
              <a:rPr lang="de-DE"/>
              <a:t>Aufgenommene Daten aus dem Regelkreis während des Fräsvorgangs; insgesamt 45 Signale</a:t>
            </a:r>
          </a:p>
          <a:p>
            <a:r>
              <a:rPr lang="de-DE" b="1"/>
              <a:t>Statistische Feature:</a:t>
            </a:r>
            <a:r>
              <a:rPr lang="de-DE"/>
              <a:t> Mittelwert, Standardabweichung, Maximum und Minimum der Maschinensignale</a:t>
            </a:r>
            <a:endParaRPr lang="de-DE" b="1"/>
          </a:p>
        </p:txBody>
      </p:sp>
    </p:spTree>
    <p:extLst>
      <p:ext uri="{BB962C8B-B14F-4D97-AF65-F5344CB8AC3E}">
        <p14:creationId xmlns:p14="http://schemas.microsoft.com/office/powerpoint/2010/main" val="9976051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A08230-3038-4AA5-AD2F-E4588905B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Datenvorbereitung ML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0C2905E-F6D0-405D-9CA2-D722CCF58A7B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Vor dem Import der Daten in das jeweilige Modell, werden die Maschinensignale standardisiert</a:t>
            </a:r>
          </a:p>
          <a:p>
            <a:pPr marL="644525" lvl="2" indent="-285750">
              <a:buFont typeface="Arial" panose="020B0604020202020204" pitchFamily="34" charset="0"/>
              <a:buChar char="•"/>
            </a:pPr>
            <a:r>
              <a:rPr lang="de-DE"/>
              <a:t>Mittelwert = 0</a:t>
            </a:r>
          </a:p>
          <a:p>
            <a:pPr marL="644525" lvl="2" indent="-285750">
              <a:buFont typeface="Arial" panose="020B0604020202020204" pitchFamily="34" charset="0"/>
              <a:buChar char="•"/>
            </a:pPr>
            <a:r>
              <a:rPr lang="de-DE"/>
              <a:t>Standardabweichung = 1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de-DE"/>
              <a:t>Die unterschiedlichen Signale haben verschiedene Wertebereiche. Um einen gleichmäßigen Einfluss aller Signale zu gewährleisten und ein Bias des Modells zu verhindern, werden die Daten entsprechend einer Normalverteilung vorbereitet.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de-DE" i="1" err="1"/>
              <a:t>StandardScaler</a:t>
            </a:r>
            <a:r>
              <a:rPr lang="de-DE"/>
              <a:t> von </a:t>
            </a:r>
            <a:r>
              <a:rPr lang="de-DE" i="1" err="1"/>
              <a:t>scikit</a:t>
            </a:r>
            <a:r>
              <a:rPr lang="de-DE" i="1"/>
              <a:t> </a:t>
            </a:r>
            <a:r>
              <a:rPr lang="de-DE" i="1" err="1"/>
              <a:t>learn</a:t>
            </a:r>
            <a:r>
              <a:rPr lang="de-DE"/>
              <a:t> verwendet</a:t>
            </a:r>
          </a:p>
          <a:p>
            <a:pPr marL="0" lvl="1" indent="0">
              <a:buNone/>
            </a:pPr>
            <a:endParaRPr lang="de-DE" sz="1200">
              <a:hlinkClick r:id="rId2"/>
            </a:endParaRPr>
          </a:p>
          <a:p>
            <a:pPr marL="0" lvl="1" indent="0">
              <a:buNone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4906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B73B0F-D73D-4C55-AC1D-E77A6DB4A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Explorative Datenanalyse – </a:t>
            </a:r>
            <a:r>
              <a:rPr lang="de-DE" err="1"/>
              <a:t>Pairplots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B6D1B59-B54D-43CB-8641-1B8297289A48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800"/>
              <a:t>Abweichung zum Nennmaß über angegebene Toleranzen in Klassifikation umgewandelt</a:t>
            </a:r>
          </a:p>
          <a:p>
            <a:pPr marL="522288" lvl="1" indent="-342900">
              <a:buFont typeface="Arial" panose="020B0604020202020204" pitchFamily="34" charset="0"/>
              <a:buChar char="•"/>
            </a:pPr>
            <a:r>
              <a:rPr lang="de-DE" sz="1800"/>
              <a:t>Klassifizierung für jede Pocket un</a:t>
            </a:r>
            <a:r>
              <a:rPr lang="de-DE"/>
              <a:t>d jedes geometrische Feature</a:t>
            </a:r>
            <a:endParaRPr lang="de-DE" sz="1800"/>
          </a:p>
          <a:p>
            <a:pPr marL="522288" lvl="1" indent="-342900">
              <a:buFont typeface="Wingdings" panose="05000000000000000000" pitchFamily="2" charset="2"/>
              <a:buChar char="Ø"/>
            </a:pPr>
            <a:r>
              <a:rPr lang="de-DE" sz="1800"/>
              <a:t>Wenn ein Messwert innerhalb der Pocket n.i.O., dann ist die gesamte Pocket n.i.O.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Für jedes Maschinensignal wird ein </a:t>
            </a:r>
            <a:r>
              <a:rPr lang="de-DE" err="1"/>
              <a:t>Pairplot</a:t>
            </a:r>
            <a:r>
              <a:rPr lang="de-DE"/>
              <a:t> pro geometrischem Feature jeder Pocket erstellt</a:t>
            </a:r>
          </a:p>
          <a:p>
            <a:pPr marL="644525" lvl="2" indent="-285750">
              <a:buFont typeface="Arial" panose="020B0604020202020204" pitchFamily="34" charset="0"/>
              <a:buChar char="•"/>
            </a:pPr>
            <a:r>
              <a:rPr lang="de-DE"/>
              <a:t>Vier Spalten pro Signal: Mittelwert, Standardabweichung, Maximum, Minimum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de-DE"/>
              <a:t>Je besser die Trennung der Punktewolken für die Klassifikation n.i.O. und i.O., desto einfacher ist das Vorhersagen der Abweichung mittels ML Methoden</a:t>
            </a:r>
          </a:p>
        </p:txBody>
      </p:sp>
    </p:spTree>
    <p:extLst>
      <p:ext uri="{BB962C8B-B14F-4D97-AF65-F5344CB8AC3E}">
        <p14:creationId xmlns:p14="http://schemas.microsoft.com/office/powerpoint/2010/main" val="10582747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6AC475-9807-4894-8D53-8D0D9EC72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Bewertungsmetriken</a:t>
            </a:r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E923693F-BBDE-468A-A282-583756AB5FCC}"/>
                  </a:ext>
                </a:extLst>
              </p:cNvPr>
              <p:cNvSpPr>
                <a:spLocks noGrp="1"/>
              </p:cNvSpPr>
              <p:nvPr>
                <p:ph idx="11"/>
              </p:nvPr>
            </p:nvSpPr>
            <p:spPr/>
            <p:txBody>
              <a:bodyPr/>
              <a:lstStyle/>
              <a:p>
                <a:pPr marL="342900" indent="-34290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de-DE" sz="1800" dirty="0"/>
                  <a:t>Mean absolute </a:t>
                </a:r>
                <a:r>
                  <a:rPr lang="de-DE" sz="1800" dirty="0" err="1"/>
                  <a:t>error</a:t>
                </a:r>
                <a:r>
                  <a:rPr lang="de-DE" sz="1800" dirty="0"/>
                  <a:t> (MAE)</a:t>
                </a:r>
              </a:p>
              <a:p>
                <a:pPr marL="701675" lvl="2" indent="-342900">
                  <a:buFont typeface="Arial" panose="020B0604020202020204" pitchFamily="34" charset="0"/>
                  <a:buChar char="•"/>
                </a:pPr>
                <a:r>
                  <a:rPr lang="de-DE" sz="1400" dirty="0"/>
                  <a:t>Dabei wird die Genauigkeit bzw. mittlere Abweichung der Vorhersage </a:t>
                </a:r>
                <a:br>
                  <a:rPr lang="de-DE" sz="1400" dirty="0"/>
                </a:br>
                <a:r>
                  <a:rPr lang="de-DE" sz="1400" dirty="0"/>
                  <a:t>berechnet.</a:t>
                </a:r>
              </a:p>
              <a:p>
                <a:pPr marL="2900362" lvl="8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𝑀𝐴𝐸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acc>
                          </m:e>
                        </m:d>
                      </m:e>
                    </m:nary>
                  </m:oMath>
                </a14:m>
                <a:r>
                  <a:rPr lang="de-DE" sz="1400" dirty="0"/>
                  <a:t> </a:t>
                </a:r>
              </a:p>
              <a:p>
                <a:pPr marL="342900" indent="-34290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de-DE" dirty="0"/>
                  <a:t>Mean </a:t>
                </a:r>
                <a:r>
                  <a:rPr lang="de-DE" dirty="0" err="1"/>
                  <a:t>squarred</a:t>
                </a:r>
                <a:r>
                  <a:rPr lang="de-DE" dirty="0"/>
                  <a:t> </a:t>
                </a:r>
                <a:r>
                  <a:rPr lang="de-DE" dirty="0" err="1"/>
                  <a:t>error</a:t>
                </a:r>
                <a:r>
                  <a:rPr lang="de-DE" dirty="0"/>
                  <a:t> (MSE)</a:t>
                </a:r>
              </a:p>
              <a:p>
                <a:pPr marL="701675" lvl="2" indent="-342900">
                  <a:buFont typeface="Arial" panose="020B0604020202020204" pitchFamily="34" charset="0"/>
                  <a:buChar char="•"/>
                </a:pPr>
                <a:r>
                  <a:rPr lang="de-DE" sz="1400" dirty="0"/>
                  <a:t>Dieser Wert zeigt wie sehr eine Vorhersage um den angegeben Wert streut. </a:t>
                </a:r>
              </a:p>
              <a:p>
                <a:pPr marL="2900362" lvl="8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de-DE" sz="1400" dirty="0"/>
              </a:p>
              <a:p>
                <a:pPr marL="342900" indent="-34290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de-DE" dirty="0" err="1"/>
                  <a:t>Coefficient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determination</a:t>
                </a:r>
                <a:r>
                  <a:rPr lang="de-DE" dirty="0"/>
                  <a:t> (R</a:t>
                </a:r>
                <a:r>
                  <a:rPr lang="de-DE" baseline="30000" dirty="0"/>
                  <a:t>2</a:t>
                </a:r>
                <a:r>
                  <a:rPr lang="de-DE" dirty="0"/>
                  <a:t>)</a:t>
                </a:r>
              </a:p>
              <a:p>
                <a:pPr marL="701675" lvl="2" indent="-342900">
                  <a:buFont typeface="Arial" panose="020B0604020202020204" pitchFamily="34" charset="0"/>
                  <a:buChar char="•"/>
                </a:pPr>
                <a:r>
                  <a:rPr lang="de-DE" sz="1400" dirty="0"/>
                  <a:t>Dieser Wert zeigt wie viel Streuung in den Daten durch ein vorliegendes Regressionsmodell </a:t>
                </a:r>
                <a:r>
                  <a:rPr lang="en-GB" sz="1400" dirty="0" err="1"/>
                  <a:t>erklärt</a:t>
                </a:r>
                <a:r>
                  <a:rPr lang="en-GB" sz="1400" dirty="0"/>
                  <a:t> </a:t>
                </a:r>
                <a:r>
                  <a:rPr lang="en-GB" sz="1400" dirty="0" err="1"/>
                  <a:t>werden</a:t>
                </a:r>
                <a:r>
                  <a:rPr lang="en-GB" sz="1400" dirty="0"/>
                  <a:t> </a:t>
                </a:r>
                <a:r>
                  <a:rPr lang="en-GB" sz="1400" dirty="0" err="1"/>
                  <a:t>kann</a:t>
                </a:r>
                <a:r>
                  <a:rPr lang="en-GB" sz="1400" dirty="0"/>
                  <a:t>. Der </a:t>
                </a:r>
                <a:r>
                  <a:rPr lang="en-GB" sz="1400" dirty="0" err="1"/>
                  <a:t>Wertebereich</a:t>
                </a:r>
                <a:r>
                  <a:rPr lang="en-GB" sz="1400" dirty="0"/>
                  <a:t> </a:t>
                </a:r>
                <a:r>
                  <a:rPr lang="en-GB" sz="1400" dirty="0" err="1"/>
                  <a:t>liegt</a:t>
                </a:r>
                <a:r>
                  <a:rPr lang="en-GB" sz="1400" dirty="0"/>
                  <a:t> </a:t>
                </a:r>
                <a:r>
                  <a:rPr lang="en-GB" sz="1400" dirty="0" err="1"/>
                  <a:t>zwischen</a:t>
                </a:r>
                <a:r>
                  <a:rPr lang="en-GB" sz="1400" dirty="0"/>
                  <a:t> 0 und 1.</a:t>
                </a:r>
              </a:p>
              <a:p>
                <a:pPr marL="2900362" lvl="8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=1−</m:t>
                    </m:r>
                    <m:f>
                      <m:f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den>
                    </m:f>
                  </m:oMath>
                </a14:m>
                <a:endParaRPr lang="de-DE" sz="1400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E923693F-BBDE-468A-A282-583756AB5F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1"/>
              </p:nvPr>
            </p:nvSpPr>
            <p:spPr>
              <a:blipFill>
                <a:blip r:embed="rId2"/>
                <a:stretch>
                  <a:fillRect l="-1527" t="-906" b="-132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3EFC794-44C4-FA41-B7E9-338DE3C757D3}"/>
                  </a:ext>
                </a:extLst>
              </p:cNvPr>
              <p:cNvSpPr/>
              <p:nvPr/>
            </p:nvSpPr>
            <p:spPr>
              <a:xfrm>
                <a:off x="6482860" y="1257902"/>
                <a:ext cx="2480650" cy="9692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200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endParaRPr lang="en-US" sz="1200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1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FR" sz="1200">
                    <a:solidFill>
                      <a:schemeClr val="tx1"/>
                    </a:solidFill>
                  </a:rPr>
                  <a:t> = Anzahl der Vorhersagewerte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FR" sz="1200">
                    <a:solidFill>
                      <a:schemeClr val="tx1"/>
                    </a:solidFill>
                  </a:rPr>
                  <a:t> = wahrer Wert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FR" sz="1200">
                    <a:solidFill>
                      <a:schemeClr val="tx1"/>
                    </a:solidFill>
                  </a:rPr>
                  <a:t> = vorhergesagter Wert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FR" sz="1200">
                    <a:solidFill>
                      <a:schemeClr val="tx1"/>
                    </a:solidFill>
                  </a:rPr>
                  <a:t>= mittlerer Wert</a:t>
                </a:r>
              </a:p>
              <a:p>
                <a:endParaRPr lang="en-FR" sz="1200"/>
              </a:p>
              <a:p>
                <a:endParaRPr lang="en-FR" sz="120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3EFC794-44C4-FA41-B7E9-338DE3C757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2860" y="1257902"/>
                <a:ext cx="2480650" cy="96925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74686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3741CC-F2AF-4A8E-8D3B-2CC4E5A39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ML Modelle – Implementierung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8C45E6-3F4B-4DE6-8CA5-22D6469D79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9514" y="2310431"/>
            <a:ext cx="2860710" cy="2369838"/>
          </a:xfrm>
        </p:spPr>
        <p:txBody>
          <a:bodyPr/>
          <a:lstStyle/>
          <a:p>
            <a:pPr>
              <a:lnSpc>
                <a:spcPts val="1200"/>
              </a:lnSpc>
              <a:spcBef>
                <a:spcPts val="600"/>
              </a:spcBef>
            </a:pPr>
            <a:r>
              <a:rPr lang="de-DE" b="1" dirty="0">
                <a:cs typeface="Tahoma"/>
              </a:rPr>
              <a:t>KNeighborsRegressor</a:t>
            </a:r>
          </a:p>
          <a:p>
            <a:pPr>
              <a:lnSpc>
                <a:spcPts val="1200"/>
              </a:lnSpc>
              <a:spcBef>
                <a:spcPts val="600"/>
              </a:spcBef>
            </a:pPr>
            <a:r>
              <a:rPr lang="de-DE" sz="1200" b="1" dirty="0">
                <a:solidFill>
                  <a:srgbClr val="9C1C26"/>
                </a:solidFill>
                <a:cs typeface="Tahoma"/>
              </a:rPr>
              <a:t>Beste Parameter </a:t>
            </a:r>
            <a:r>
              <a:rPr lang="de-DE" sz="1200" b="1" i="1" dirty="0">
                <a:solidFill>
                  <a:srgbClr val="9C1C26"/>
                </a:solidFill>
                <a:cs typeface="Tahoma"/>
              </a:rPr>
              <a:t>LIN 1</a:t>
            </a:r>
            <a:endParaRPr lang="de-DE" sz="1200" b="1" dirty="0">
              <a:solidFill>
                <a:srgbClr val="9C1C26"/>
              </a:solidFill>
              <a:cs typeface="Tahoma"/>
            </a:endParaRPr>
          </a:p>
          <a:p>
            <a:pPr marL="0" marR="0" lvl="0" indent="0" algn="l" defTabSz="914400" rtl="0" eaLnBrk="0" fontAlgn="base" latinLnBrk="0" hangingPunct="0">
              <a:lnSpc>
                <a:spcPts val="12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'</a:t>
            </a:r>
            <a:r>
              <a:rPr kumimoji="0" lang="de-DE" altLang="de-DE" sz="11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algorithm</a:t>
            </a:r>
            <a:r>
              <a:rPr kumimoji="0" lang="de-DE" altLang="de-DE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': 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9C1C26"/>
                </a:solidFill>
                <a:effectLst/>
                <a:latin typeface="Arial Unicode MS"/>
              </a:rPr>
              <a:t>'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9C1C26"/>
                </a:solidFill>
                <a:effectLst/>
                <a:latin typeface="Arial Unicode MS"/>
              </a:rPr>
              <a:t>auto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9C1C26"/>
                </a:solidFill>
                <a:effectLst/>
                <a:latin typeface="Arial Unicode MS"/>
              </a:rPr>
              <a:t>', </a:t>
            </a:r>
            <a:r>
              <a:rPr kumimoji="0" lang="de-DE" altLang="de-DE" sz="110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"</a:t>
            </a:r>
            <a:r>
              <a:rPr kumimoji="0" lang="de-DE" altLang="de-DE" sz="1100" i="0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ball_tree</a:t>
            </a:r>
            <a:r>
              <a:rPr kumimoji="0" lang="de-DE" altLang="de-DE" sz="110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", 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"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kd_tree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", "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brute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"]</a:t>
            </a:r>
          </a:p>
          <a:p>
            <a:pPr marL="0" marR="0" lvl="0" indent="0" algn="l" defTabSz="914400" rtl="0" eaLnBrk="0" fontAlgn="base" latinLnBrk="0" hangingPunct="0">
              <a:lnSpc>
                <a:spcPts val="12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'</a:t>
            </a:r>
            <a:r>
              <a:rPr kumimoji="0" lang="de-DE" altLang="de-DE" sz="11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leaf_size</a:t>
            </a:r>
            <a:r>
              <a:rPr kumimoji="0" lang="de-DE" altLang="de-DE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': 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9C1C26"/>
                </a:solidFill>
                <a:effectLst/>
                <a:latin typeface="Arial Unicode MS"/>
              </a:rPr>
              <a:t>15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20, 25, 30, 35, 40</a:t>
            </a:r>
          </a:p>
          <a:p>
            <a:pPr marL="0" marR="0" lvl="0" indent="0" algn="l" defTabSz="914400" rtl="0" eaLnBrk="0" fontAlgn="base" latinLnBrk="0" hangingPunct="0">
              <a:lnSpc>
                <a:spcPts val="12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'</a:t>
            </a:r>
            <a:r>
              <a:rPr kumimoji="0" lang="de-DE" altLang="de-DE" sz="11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n_neighbors</a:t>
            </a:r>
            <a:r>
              <a:rPr kumimoji="0" lang="de-DE" altLang="de-DE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': 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[1, 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9C1C26"/>
                </a:solidFill>
                <a:effectLst/>
                <a:latin typeface="Arial Unicode MS"/>
              </a:rPr>
              <a:t>2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3, 4]</a:t>
            </a:r>
          </a:p>
          <a:p>
            <a:pPr marL="0" marR="0" lvl="0" indent="0" algn="l" defTabSz="914400" rtl="0" eaLnBrk="0" fontAlgn="base" latinLnBrk="0" hangingPunct="0">
              <a:lnSpc>
                <a:spcPts val="12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'p': 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9C1C26"/>
                </a:solidFill>
                <a:effectLst/>
                <a:latin typeface="Arial Unicode MS"/>
              </a:rPr>
              <a:t>1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2]</a:t>
            </a:r>
          </a:p>
          <a:p>
            <a:pPr marL="0" marR="0" lvl="0" indent="0" algn="l" defTabSz="914400" rtl="0" eaLnBrk="0" fontAlgn="base" latinLnBrk="0" hangingPunct="0">
              <a:lnSpc>
                <a:spcPts val="12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'</a:t>
            </a:r>
            <a:r>
              <a:rPr kumimoji="0" lang="de-DE" altLang="de-DE" sz="11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weights</a:t>
            </a:r>
            <a:r>
              <a:rPr kumimoji="0" lang="de-DE" altLang="de-DE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': 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['uniform', 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9C1C26"/>
                </a:solidFill>
                <a:effectLst/>
                <a:latin typeface="Arial Unicode MS"/>
              </a:rPr>
              <a:t>"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9C1C26"/>
                </a:solidFill>
                <a:effectLst/>
                <a:latin typeface="Arial Unicode MS"/>
              </a:rPr>
              <a:t>distance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9C1C26"/>
                </a:solidFill>
                <a:effectLst/>
                <a:latin typeface="Arial Unicode MS"/>
              </a:rPr>
              <a:t>"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] </a:t>
            </a:r>
            <a:endParaRPr lang="de-DE" sz="1100" b="1" dirty="0">
              <a:cs typeface="Tahoma"/>
            </a:endParaRPr>
          </a:p>
          <a:p>
            <a:pPr>
              <a:lnSpc>
                <a:spcPts val="1200"/>
              </a:lnSpc>
              <a:spcBef>
                <a:spcPts val="600"/>
              </a:spcBef>
            </a:pPr>
            <a:endParaRPr lang="de-DE" b="1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A5BF8C0-F864-4323-AF77-3944A7531A09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3131840" y="2310431"/>
            <a:ext cx="2860710" cy="2369838"/>
          </a:xfrm>
        </p:spPr>
        <p:txBody>
          <a:bodyPr/>
          <a:lstStyle/>
          <a:p>
            <a:pPr>
              <a:lnSpc>
                <a:spcPts val="1200"/>
              </a:lnSpc>
              <a:spcBef>
                <a:spcPts val="600"/>
              </a:spcBef>
            </a:pPr>
            <a:r>
              <a:rPr lang="de-DE" b="1" err="1">
                <a:cs typeface="Tahoma"/>
              </a:rPr>
              <a:t>DecisionTreeRegressor</a:t>
            </a:r>
            <a:endParaRPr lang="de-DE" b="1">
              <a:cs typeface="Tahoma"/>
            </a:endParaRPr>
          </a:p>
          <a:p>
            <a:pPr>
              <a:lnSpc>
                <a:spcPts val="1200"/>
              </a:lnSpc>
              <a:spcBef>
                <a:spcPts val="600"/>
              </a:spcBef>
            </a:pPr>
            <a:endParaRPr lang="de-DE" b="1">
              <a:cs typeface="Tahoma"/>
            </a:endParaRPr>
          </a:p>
          <a:p>
            <a:pPr marL="0" marR="0" lvl="0" indent="0" algn="l" defTabSz="914400" rtl="0" eaLnBrk="0" fontAlgn="base" latinLnBrk="0" hangingPunct="0">
              <a:lnSpc>
                <a:spcPts val="12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1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"</a:t>
            </a:r>
            <a:r>
              <a:rPr kumimoji="0" lang="de-DE" altLang="de-DE" sz="11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splitter</a:t>
            </a:r>
            <a:r>
              <a:rPr kumimoji="0" lang="de-DE" altLang="de-DE" sz="11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": </a:t>
            </a:r>
            <a:r>
              <a:rPr kumimoji="0" lang="de-DE" altLang="de-DE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["</a:t>
            </a:r>
            <a:r>
              <a:rPr kumimoji="0" lang="de-DE" altLang="de-DE" sz="11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best</a:t>
            </a:r>
            <a:r>
              <a:rPr kumimoji="0" lang="de-DE" altLang="de-DE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", "</a:t>
            </a:r>
            <a:r>
              <a:rPr kumimoji="0" lang="de-DE" altLang="de-DE" sz="11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random</a:t>
            </a:r>
            <a:r>
              <a:rPr kumimoji="0" lang="de-DE" altLang="de-DE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"]</a:t>
            </a:r>
          </a:p>
          <a:p>
            <a:pPr marL="0" marR="0" lvl="0" indent="0" algn="l" defTabSz="914400" rtl="0" eaLnBrk="0" fontAlgn="base" latinLnBrk="0" hangingPunct="0">
              <a:lnSpc>
                <a:spcPts val="12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1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"</a:t>
            </a:r>
            <a:r>
              <a:rPr kumimoji="0" lang="de-DE" altLang="de-DE" sz="11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max_depth</a:t>
            </a:r>
            <a:r>
              <a:rPr kumimoji="0" lang="de-DE" altLang="de-DE" sz="11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": </a:t>
            </a:r>
            <a:r>
              <a:rPr kumimoji="0" lang="de-DE" altLang="de-DE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[1, 3, 5, 7, 9, 11, 12]</a:t>
            </a:r>
          </a:p>
          <a:p>
            <a:pPr marL="0" marR="0" lvl="0" indent="0" algn="l" defTabSz="914400" rtl="0" eaLnBrk="0" fontAlgn="base" latinLnBrk="0" hangingPunct="0">
              <a:lnSpc>
                <a:spcPts val="12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1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"</a:t>
            </a:r>
            <a:r>
              <a:rPr kumimoji="0" lang="de-DE" altLang="de-DE" sz="11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min_samples_leaf</a:t>
            </a:r>
            <a:r>
              <a:rPr kumimoji="0" lang="de-DE" altLang="de-DE" sz="11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": </a:t>
            </a:r>
            <a:r>
              <a:rPr kumimoji="0" lang="de-DE" altLang="de-DE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[1, 2, 3, 4, 5, 6, 7, 8, 9, 10]</a:t>
            </a:r>
          </a:p>
          <a:p>
            <a:pPr marL="0" marR="0" lvl="0" indent="0" algn="l" defTabSz="914400" rtl="0" eaLnBrk="0" fontAlgn="base" latinLnBrk="0" hangingPunct="0">
              <a:lnSpc>
                <a:spcPts val="12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1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"</a:t>
            </a:r>
            <a:r>
              <a:rPr kumimoji="0" lang="de-DE" altLang="de-DE" sz="11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min_weight_fraction_leaf</a:t>
            </a:r>
            <a:r>
              <a:rPr kumimoji="0" lang="de-DE" altLang="de-DE" sz="11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": </a:t>
            </a:r>
            <a:r>
              <a:rPr kumimoji="0" lang="de-DE" altLang="de-DE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[0.1, 0.2, 0.3, 0.4, 0.5]</a:t>
            </a:r>
          </a:p>
          <a:p>
            <a:pPr marL="0" marR="0" lvl="0" indent="0" algn="l" defTabSz="914400" rtl="0" eaLnBrk="0" fontAlgn="base" latinLnBrk="0" hangingPunct="0">
              <a:lnSpc>
                <a:spcPts val="12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1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"</a:t>
            </a:r>
            <a:r>
              <a:rPr kumimoji="0" lang="de-DE" altLang="de-DE" sz="11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max_features</a:t>
            </a:r>
            <a:r>
              <a:rPr kumimoji="0" lang="de-DE" altLang="de-DE" sz="11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": </a:t>
            </a:r>
            <a:r>
              <a:rPr kumimoji="0" lang="de-DE" altLang="de-DE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["</a:t>
            </a:r>
            <a:r>
              <a:rPr kumimoji="0" lang="de-DE" altLang="de-DE" sz="11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auto</a:t>
            </a:r>
            <a:r>
              <a:rPr kumimoji="0" lang="de-DE" altLang="de-DE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", "log2", "</a:t>
            </a:r>
            <a:r>
              <a:rPr kumimoji="0" lang="de-DE" altLang="de-DE" sz="11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sqrt</a:t>
            </a:r>
            <a:r>
              <a:rPr kumimoji="0" lang="de-DE" altLang="de-DE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", None]</a:t>
            </a:r>
          </a:p>
          <a:p>
            <a:pPr marL="0" marR="0" lvl="0" indent="0" algn="l" defTabSz="914400" rtl="0" eaLnBrk="0" fontAlgn="base" latinLnBrk="0" hangingPunct="0">
              <a:lnSpc>
                <a:spcPts val="12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1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"</a:t>
            </a:r>
            <a:r>
              <a:rPr kumimoji="0" lang="de-DE" altLang="de-DE" sz="11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max_leaf_nodes</a:t>
            </a:r>
            <a:r>
              <a:rPr kumimoji="0" lang="de-DE" altLang="de-DE" sz="11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": </a:t>
            </a:r>
            <a:r>
              <a:rPr kumimoji="0" lang="de-DE" altLang="de-DE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[None, 10, 20, 30, 40, 50, 60, 70, 80, 90] </a:t>
            </a:r>
            <a:endParaRPr kumimoji="0" lang="de-DE" altLang="de-DE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03B5F606-20BD-43FC-A883-6642E70A9BA1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6084168" y="2310431"/>
            <a:ext cx="2880320" cy="2369838"/>
          </a:xfrm>
        </p:spPr>
        <p:txBody>
          <a:bodyPr/>
          <a:lstStyle/>
          <a:p>
            <a:pPr>
              <a:lnSpc>
                <a:spcPts val="1200"/>
              </a:lnSpc>
              <a:spcBef>
                <a:spcPts val="600"/>
              </a:spcBef>
            </a:pPr>
            <a:r>
              <a:rPr lang="de-DE" b="1" err="1">
                <a:cs typeface="Tahoma"/>
              </a:rPr>
              <a:t>RandomForestRegressor</a:t>
            </a:r>
            <a:endParaRPr lang="de-DE" b="1">
              <a:cs typeface="Tahoma"/>
            </a:endParaRPr>
          </a:p>
          <a:p>
            <a:pPr>
              <a:lnSpc>
                <a:spcPts val="1200"/>
              </a:lnSpc>
              <a:spcBef>
                <a:spcPts val="600"/>
              </a:spcBef>
            </a:pPr>
            <a:endParaRPr lang="de-DE" b="1">
              <a:cs typeface="Tahoma"/>
            </a:endParaRPr>
          </a:p>
          <a:p>
            <a:pPr marL="0" marR="0" lvl="0" indent="0" algn="l" defTabSz="914400" rtl="0" eaLnBrk="0" fontAlgn="base" latinLnBrk="0" hangingPunct="0">
              <a:lnSpc>
                <a:spcPts val="12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1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'</a:t>
            </a:r>
            <a:r>
              <a:rPr kumimoji="0" lang="de-DE" altLang="de-DE" sz="11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n_estimators</a:t>
            </a:r>
            <a:r>
              <a:rPr kumimoji="0" lang="de-DE" altLang="de-DE" sz="11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': </a:t>
            </a:r>
            <a:r>
              <a:rPr kumimoji="0" lang="de-DE" altLang="de-DE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[500, 600]</a:t>
            </a:r>
          </a:p>
          <a:p>
            <a:pPr marL="0" marR="0" lvl="0" indent="0" algn="l" defTabSz="914400" rtl="0" eaLnBrk="0" fontAlgn="base" latinLnBrk="0" hangingPunct="0">
              <a:lnSpc>
                <a:spcPts val="12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1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'</a:t>
            </a:r>
            <a:r>
              <a:rPr kumimoji="0" lang="de-DE" altLang="de-DE" sz="11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max_depth</a:t>
            </a:r>
            <a:r>
              <a:rPr kumimoji="0" lang="de-DE" altLang="de-DE" sz="11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': </a:t>
            </a:r>
            <a:r>
              <a:rPr kumimoji="0" lang="de-DE" altLang="de-DE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[15, 100]</a:t>
            </a:r>
          </a:p>
          <a:p>
            <a:pPr marL="0" marR="0" lvl="0" indent="0" algn="l" defTabSz="914400" rtl="0" eaLnBrk="0" fontAlgn="base" latinLnBrk="0" hangingPunct="0">
              <a:lnSpc>
                <a:spcPts val="12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1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'</a:t>
            </a:r>
            <a:r>
              <a:rPr kumimoji="0" lang="de-DE" altLang="de-DE" sz="11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min_samples_split</a:t>
            </a:r>
            <a:r>
              <a:rPr kumimoji="0" lang="de-DE" altLang="de-DE" sz="11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': </a:t>
            </a:r>
            <a:r>
              <a:rPr kumimoji="0" lang="de-DE" altLang="de-DE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[5, 100]</a:t>
            </a:r>
          </a:p>
          <a:p>
            <a:pPr marL="0" marR="0" lvl="0" indent="0" algn="l" defTabSz="914400" rtl="0" eaLnBrk="0" fontAlgn="base" latinLnBrk="0" hangingPunct="0">
              <a:lnSpc>
                <a:spcPts val="12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1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'</a:t>
            </a:r>
            <a:r>
              <a:rPr kumimoji="0" lang="de-DE" altLang="de-DE" sz="11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min_samples_leaf</a:t>
            </a:r>
            <a:r>
              <a:rPr kumimoji="0" lang="de-DE" altLang="de-DE" sz="11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': </a:t>
            </a:r>
            <a:r>
              <a:rPr kumimoji="0" lang="de-DE" altLang="de-DE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[5, 100] </a:t>
            </a:r>
            <a:endParaRPr kumimoji="0" lang="de-DE" altLang="de-DE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ts val="1200"/>
              </a:lnSpc>
              <a:spcBef>
                <a:spcPts val="600"/>
              </a:spcBef>
            </a:pPr>
            <a:endParaRPr lang="de-DE" b="1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B508364B-344D-469C-A0DA-43A659113483}"/>
              </a:ext>
            </a:extLst>
          </p:cNvPr>
          <p:cNvSpPr txBox="1">
            <a:spLocks/>
          </p:cNvSpPr>
          <p:nvPr/>
        </p:nvSpPr>
        <p:spPr bwMode="auto">
          <a:xfrm>
            <a:off x="181121" y="1148561"/>
            <a:ext cx="8783492" cy="1099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lnSpc>
                <a:spcPct val="100000"/>
              </a:lnSpc>
              <a:spcBef>
                <a:spcPts val="200"/>
              </a:spcBef>
              <a:spcAft>
                <a:spcPts val="225"/>
              </a:spcAft>
              <a:buFont typeface="Wingdings" panose="05000000000000000000" pitchFamily="2" charset="2"/>
              <a:defRPr sz="18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179388" indent="-177800" algn="l" rtl="0" eaLnBrk="0" fontAlgn="base" hangingPunct="0">
              <a:lnSpc>
                <a:spcPct val="100000"/>
              </a:lnSpc>
              <a:spcBef>
                <a:spcPts val="200"/>
              </a:spcBef>
              <a:spcAft>
                <a:spcPts val="225"/>
              </a:spcAft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  <a:latin typeface="+mn-lt"/>
                <a:cs typeface="Tahoma" pitchFamily="34" charset="0"/>
              </a:defRPr>
            </a:lvl2pPr>
            <a:lvl3pPr marL="538163" indent="-187325" algn="l" rtl="0" eaLnBrk="0" fontAlgn="base" hangingPunct="0">
              <a:lnSpc>
                <a:spcPct val="100000"/>
              </a:lnSpc>
              <a:spcBef>
                <a:spcPts val="200"/>
              </a:spcBef>
              <a:spcAft>
                <a:spcPts val="225"/>
              </a:spcAft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  <a:latin typeface="+mn-lt"/>
                <a:cs typeface="Tahoma" pitchFamily="34" charset="0"/>
              </a:defRPr>
            </a:lvl3pPr>
            <a:lvl4pPr marL="717550" indent="-173038" algn="l" rtl="0" eaLnBrk="0" fontAlgn="base" hangingPunct="0">
              <a:lnSpc>
                <a:spcPct val="100000"/>
              </a:lnSpc>
              <a:spcBef>
                <a:spcPts val="200"/>
              </a:spcBef>
              <a:spcAft>
                <a:spcPts val="225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Tahoma" pitchFamily="34" charset="0"/>
              </a:defRPr>
            </a:lvl4pPr>
            <a:lvl5pPr marL="908050" indent="-188913" algn="l" rtl="0" eaLnBrk="0" fontAlgn="base" hangingPunct="0">
              <a:lnSpc>
                <a:spcPct val="100000"/>
              </a:lnSpc>
              <a:spcBef>
                <a:spcPts val="200"/>
              </a:spcBef>
              <a:spcAft>
                <a:spcPts val="225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Tahoma" pitchFamily="34" charset="0"/>
              </a:defRPr>
            </a:lvl5pPr>
            <a:lvl6pPr marL="13652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6pPr>
            <a:lvl7pPr marL="18224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7pPr>
            <a:lvl8pPr marL="22796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8pPr>
            <a:lvl9pPr marL="27368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kern="0"/>
              <a:t>Alle Modelle mit Rastersuche zum Finden der optimalen Modellparameter implementiert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kern="0"/>
              <a:t>Für jedes geometrische Feature wird eine eigenes Modell trainiert</a:t>
            </a:r>
          </a:p>
        </p:txBody>
      </p:sp>
    </p:spTree>
    <p:extLst>
      <p:ext uri="{BB962C8B-B14F-4D97-AF65-F5344CB8AC3E}">
        <p14:creationId xmlns:p14="http://schemas.microsoft.com/office/powerpoint/2010/main" val="9939309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EEBCB5-75EB-4E38-9668-945C66B59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Ergebnisse Modelle - Vergleich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6BA3E587-ECDB-4415-A2BB-14E9F162B23D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Der </a:t>
            </a:r>
            <a:r>
              <a:rPr lang="de-DE" b="1" err="1"/>
              <a:t>KneighborsRegressor</a:t>
            </a:r>
            <a:r>
              <a:rPr lang="de-DE"/>
              <a:t> ist das beste ML-Modell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/>
          </a:p>
          <a:p>
            <a:pPr marL="0" indent="0"/>
            <a:endParaRPr lang="de-DE"/>
          </a:p>
        </p:txBody>
      </p:sp>
      <p:graphicFrame>
        <p:nvGraphicFramePr>
          <p:cNvPr id="5" name="Inhaltsplatzhalter 4">
            <a:extLst>
              <a:ext uri="{FF2B5EF4-FFF2-40B4-BE49-F238E27FC236}">
                <a16:creationId xmlns:a16="http://schemas.microsoft.com/office/drawing/2014/main" id="{8140816D-788B-44CD-AF77-3698777788D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4832767"/>
              </p:ext>
            </p:extLst>
          </p:nvPr>
        </p:nvGraphicFramePr>
        <p:xfrm>
          <a:off x="1372831" y="1720131"/>
          <a:ext cx="6398337" cy="28253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950119">
                  <a:extLst>
                    <a:ext uri="{9D8B030D-6E8A-4147-A177-3AD203B41FA5}">
                      <a16:colId xmlns:a16="http://schemas.microsoft.com/office/drawing/2014/main" val="923050209"/>
                    </a:ext>
                  </a:extLst>
                </a:gridCol>
                <a:gridCol w="644780">
                  <a:extLst>
                    <a:ext uri="{9D8B030D-6E8A-4147-A177-3AD203B41FA5}">
                      <a16:colId xmlns:a16="http://schemas.microsoft.com/office/drawing/2014/main" val="4215743364"/>
                    </a:ext>
                  </a:extLst>
                </a:gridCol>
                <a:gridCol w="617613">
                  <a:extLst>
                    <a:ext uri="{9D8B030D-6E8A-4147-A177-3AD203B41FA5}">
                      <a16:colId xmlns:a16="http://schemas.microsoft.com/office/drawing/2014/main" val="4110063328"/>
                    </a:ext>
                  </a:extLst>
                </a:gridCol>
                <a:gridCol w="597975">
                  <a:extLst>
                    <a:ext uri="{9D8B030D-6E8A-4147-A177-3AD203B41FA5}">
                      <a16:colId xmlns:a16="http://schemas.microsoft.com/office/drawing/2014/main" val="2097248677"/>
                    </a:ext>
                  </a:extLst>
                </a:gridCol>
                <a:gridCol w="597975">
                  <a:extLst>
                    <a:ext uri="{9D8B030D-6E8A-4147-A177-3AD203B41FA5}">
                      <a16:colId xmlns:a16="http://schemas.microsoft.com/office/drawing/2014/main" val="825011502"/>
                    </a:ext>
                  </a:extLst>
                </a:gridCol>
                <a:gridCol w="597975">
                  <a:extLst>
                    <a:ext uri="{9D8B030D-6E8A-4147-A177-3AD203B41FA5}">
                      <a16:colId xmlns:a16="http://schemas.microsoft.com/office/drawing/2014/main" val="1782545958"/>
                    </a:ext>
                  </a:extLst>
                </a:gridCol>
                <a:gridCol w="597975">
                  <a:extLst>
                    <a:ext uri="{9D8B030D-6E8A-4147-A177-3AD203B41FA5}">
                      <a16:colId xmlns:a16="http://schemas.microsoft.com/office/drawing/2014/main" val="2152226994"/>
                    </a:ext>
                  </a:extLst>
                </a:gridCol>
                <a:gridCol w="597975">
                  <a:extLst>
                    <a:ext uri="{9D8B030D-6E8A-4147-A177-3AD203B41FA5}">
                      <a16:colId xmlns:a16="http://schemas.microsoft.com/office/drawing/2014/main" val="4244446122"/>
                    </a:ext>
                  </a:extLst>
                </a:gridCol>
                <a:gridCol w="597975">
                  <a:extLst>
                    <a:ext uri="{9D8B030D-6E8A-4147-A177-3AD203B41FA5}">
                      <a16:colId xmlns:a16="http://schemas.microsoft.com/office/drawing/2014/main" val="218993399"/>
                    </a:ext>
                  </a:extLst>
                </a:gridCol>
                <a:gridCol w="597975">
                  <a:extLst>
                    <a:ext uri="{9D8B030D-6E8A-4147-A177-3AD203B41FA5}">
                      <a16:colId xmlns:a16="http://schemas.microsoft.com/office/drawing/2014/main" val="3069198545"/>
                    </a:ext>
                  </a:extLst>
                </a:gridCol>
              </a:tblGrid>
              <a:tr h="265910">
                <a:tc>
                  <a:txBody>
                    <a:bodyPr/>
                    <a:lstStyle/>
                    <a:p>
                      <a:pPr algn="l"/>
                      <a:endParaRPr lang="de-DE" sz="10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de-DE" sz="1000"/>
                        <a:t>KNeighborRegressor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de-DE" sz="8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de-DE" sz="80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/>
                        <a:t>RandomForestRegressor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de-DE" sz="8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de-DE" sz="80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/>
                        <a:t>DecisionTreeRegressor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de-DE" sz="8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de-DE" sz="8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16247646"/>
                  </a:ext>
                </a:extLst>
              </a:tr>
              <a:tr h="631537">
                <a:tc>
                  <a:txBody>
                    <a:bodyPr/>
                    <a:lstStyle/>
                    <a:p>
                      <a:pPr algn="l"/>
                      <a:r>
                        <a:rPr lang="de-DE" sz="800" b="1"/>
                        <a:t>geometrisches Feature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800"/>
                        <a:t>Mean Squared</a:t>
                      </a:r>
                    </a:p>
                    <a:p>
                      <a:pPr algn="l"/>
                      <a:r>
                        <a:rPr lang="de-DE" sz="800"/>
                        <a:t>Error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800"/>
                        <a:t>Mean</a:t>
                      </a:r>
                    </a:p>
                    <a:p>
                      <a:pPr algn="l"/>
                      <a:r>
                        <a:rPr lang="de-DE" sz="800"/>
                        <a:t>Absolute</a:t>
                      </a:r>
                    </a:p>
                    <a:p>
                      <a:pPr algn="l"/>
                      <a:r>
                        <a:rPr lang="de-DE" sz="800"/>
                        <a:t>Error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800" dirty="0"/>
                        <a:t>R</a:t>
                      </a:r>
                      <a:r>
                        <a:rPr lang="de-DE" sz="800" baseline="30000" dirty="0"/>
                        <a:t>2</a:t>
                      </a:r>
                      <a:endParaRPr lang="de-DE" sz="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800"/>
                        <a:t>Mean </a:t>
                      </a:r>
                      <a:r>
                        <a:rPr lang="de-DE" sz="800" err="1"/>
                        <a:t>Squared</a:t>
                      </a:r>
                      <a:endParaRPr lang="de-DE" sz="800"/>
                    </a:p>
                    <a:p>
                      <a:pPr algn="l"/>
                      <a:r>
                        <a:rPr lang="de-DE" sz="800"/>
                        <a:t>Error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800"/>
                        <a:t>Mean</a:t>
                      </a:r>
                    </a:p>
                    <a:p>
                      <a:pPr algn="l"/>
                      <a:r>
                        <a:rPr lang="de-DE" sz="800"/>
                        <a:t>Absolute</a:t>
                      </a:r>
                    </a:p>
                    <a:p>
                      <a:pPr algn="l"/>
                      <a:r>
                        <a:rPr lang="de-DE" sz="800"/>
                        <a:t>Error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800" dirty="0"/>
                        <a:t>R</a:t>
                      </a:r>
                      <a:r>
                        <a:rPr lang="de-DE" sz="800" baseline="30000" dirty="0"/>
                        <a:t>2</a:t>
                      </a:r>
                      <a:endParaRPr lang="de-DE" sz="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800"/>
                        <a:t>Mean Squared</a:t>
                      </a:r>
                    </a:p>
                    <a:p>
                      <a:pPr algn="l"/>
                      <a:r>
                        <a:rPr lang="de-DE" sz="800"/>
                        <a:t>Error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800"/>
                        <a:t>Mean</a:t>
                      </a:r>
                    </a:p>
                    <a:p>
                      <a:pPr algn="l"/>
                      <a:r>
                        <a:rPr lang="de-DE" sz="800"/>
                        <a:t>Absolute</a:t>
                      </a:r>
                    </a:p>
                    <a:p>
                      <a:pPr algn="l"/>
                      <a:r>
                        <a:rPr lang="de-DE" sz="800"/>
                        <a:t>Error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800" dirty="0"/>
                        <a:t>R</a:t>
                      </a:r>
                      <a:r>
                        <a:rPr lang="de-DE" sz="800" baseline="30000" dirty="0"/>
                        <a:t>2</a:t>
                      </a:r>
                      <a:endParaRPr lang="de-DE" sz="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29670"/>
                  </a:ext>
                </a:extLst>
              </a:tr>
              <a:tr h="232672">
                <a:tc>
                  <a:txBody>
                    <a:bodyPr/>
                    <a:lstStyle/>
                    <a:p>
                      <a:pPr algn="l"/>
                      <a:r>
                        <a:rPr lang="de-DE" sz="800"/>
                        <a:t>LIN_1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600"/>
                        <a:t>6.481e-06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/>
                        <a:t>0.001526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/>
                        <a:t>0.9782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600"/>
                        <a:t>5e-05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600"/>
                        <a:t>0.00290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/>
                        <a:t>0.90038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600"/>
                        <a:t>0.00036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600"/>
                        <a:t>0.00934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/>
                        <a:t>0.48502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8749319"/>
                  </a:ext>
                </a:extLst>
              </a:tr>
              <a:tr h="232672">
                <a:tc>
                  <a:txBody>
                    <a:bodyPr/>
                    <a:lstStyle/>
                    <a:p>
                      <a:pPr algn="l"/>
                      <a:r>
                        <a:rPr lang="de-DE" sz="800"/>
                        <a:t>CIR_1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/>
                        <a:t>1.013e-05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/>
                        <a:t>0.001942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/>
                        <a:t>0.9271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/>
                        <a:t>9e-05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600"/>
                        <a:t>0.00286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/>
                        <a:t>0.85866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/>
                        <a:t>0.00028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600"/>
                        <a:t>0.00797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/>
                        <a:t>0.43253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5922276"/>
                  </a:ext>
                </a:extLst>
              </a:tr>
              <a:tr h="232672">
                <a:tc>
                  <a:txBody>
                    <a:bodyPr/>
                    <a:lstStyle/>
                    <a:p>
                      <a:pPr algn="l"/>
                      <a:r>
                        <a:rPr lang="de-DE" sz="800"/>
                        <a:t>LIN_2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/>
                        <a:t>7.881e-06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/>
                        <a:t>0.001433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/>
                        <a:t>0.8357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/>
                        <a:t>2e-05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/>
                        <a:t>0.00239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/>
                        <a:t>0.64785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/>
                        <a:t>0.00034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/>
                        <a:t>0.00751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/>
                        <a:t>0.24623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1481472"/>
                  </a:ext>
                </a:extLst>
              </a:tr>
              <a:tr h="232672">
                <a:tc>
                  <a:txBody>
                    <a:bodyPr/>
                    <a:lstStyle/>
                    <a:p>
                      <a:pPr algn="l"/>
                      <a:r>
                        <a:rPr lang="de-DE" sz="800"/>
                        <a:t>CIR_2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/>
                        <a:t>1.478e-05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/>
                        <a:t>0.002170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/>
                        <a:t>0.9013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/>
                        <a:t>6e-05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/>
                        <a:t>0.00311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/>
                        <a:t>0.83309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/>
                        <a:t>0.00021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/>
                        <a:t>0.00731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/>
                        <a:t>0.51795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5733581"/>
                  </a:ext>
                </a:extLst>
              </a:tr>
              <a:tr h="232672">
                <a:tc>
                  <a:txBody>
                    <a:bodyPr/>
                    <a:lstStyle/>
                    <a:p>
                      <a:pPr algn="l"/>
                      <a:r>
                        <a:rPr lang="de-DE" sz="800"/>
                        <a:t>LIN_3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/>
                        <a:t>5.659e-06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/>
                        <a:t>0.001332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/>
                        <a:t>0.8609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/>
                        <a:t>2e-05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/>
                        <a:t>0.00206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/>
                        <a:t>0.78306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/>
                        <a:t>0.00025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/>
                        <a:t>0.00688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/>
                        <a:t>0.25818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17500"/>
                  </a:ext>
                </a:extLst>
              </a:tr>
              <a:tr h="299149">
                <a:tc>
                  <a:txBody>
                    <a:bodyPr/>
                    <a:lstStyle/>
                    <a:p>
                      <a:pPr algn="l"/>
                      <a:r>
                        <a:rPr lang="de-DE" sz="800"/>
                        <a:t>CIR_3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/>
                        <a:t>8.605e-06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/>
                        <a:t>0.001873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/>
                        <a:t>0.9642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600"/>
                        <a:t>2e-05</a:t>
                      </a:r>
                    </a:p>
                    <a:p>
                      <a:pPr algn="l"/>
                      <a:endParaRPr lang="de-DE" sz="6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/>
                        <a:t>0.00248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/>
                        <a:t>0.94469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/>
                        <a:t>0.00026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/>
                        <a:t>0.00787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/>
                        <a:t>0.40336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924340"/>
                  </a:ext>
                </a:extLst>
              </a:tr>
              <a:tr h="232672">
                <a:tc>
                  <a:txBody>
                    <a:bodyPr/>
                    <a:lstStyle/>
                    <a:p>
                      <a:pPr algn="l"/>
                      <a:r>
                        <a:rPr lang="de-DE" sz="800"/>
                        <a:t>LIN_4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/>
                        <a:t>8.412e-06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/>
                        <a:t>0.001504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/>
                        <a:t>0.8734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600"/>
                        <a:t>2e-05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/>
                        <a:t>0.00215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/>
                        <a:t>0.75986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/>
                        <a:t>0.00029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/>
                        <a:t>0.00750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/>
                        <a:t>0.29524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887250"/>
                  </a:ext>
                </a:extLst>
              </a:tr>
              <a:tr h="232672">
                <a:tc>
                  <a:txBody>
                    <a:bodyPr/>
                    <a:lstStyle/>
                    <a:p>
                      <a:pPr algn="l"/>
                      <a:r>
                        <a:rPr lang="de-DE" sz="800"/>
                        <a:t>CIR_4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/>
                        <a:t>1.028e-05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/>
                        <a:t>0.001848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/>
                        <a:t>0.9131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/>
                        <a:t>3e-05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/>
                        <a:t>0.00277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/>
                        <a:t>0.87398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/>
                        <a:t>0.00028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/>
                        <a:t>0.00774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/>
                        <a:t>0.40155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20325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00092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B20F3B-3BD2-4053-9EA0-94E9DA5C6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Feature </a:t>
            </a:r>
            <a:r>
              <a:rPr lang="de-DE" err="1"/>
              <a:t>Selection</a:t>
            </a:r>
            <a:r>
              <a:rPr lang="de-DE"/>
              <a:t> – Korrelationsanalyse</a:t>
            </a:r>
          </a:p>
        </p:txBody>
      </p:sp>
      <p:graphicFrame>
        <p:nvGraphicFramePr>
          <p:cNvPr id="5" name="Inhaltsplatzhalter 4">
            <a:extLst>
              <a:ext uri="{FF2B5EF4-FFF2-40B4-BE49-F238E27FC236}">
                <a16:creationId xmlns:a16="http://schemas.microsoft.com/office/drawing/2014/main" id="{DD05C675-912F-45BF-9E12-E61FFCA4B3BF}"/>
              </a:ext>
            </a:extLst>
          </p:cNvPr>
          <p:cNvGraphicFramePr>
            <a:graphicFrameLocks noGrp="1"/>
          </p:cNvGraphicFramePr>
          <p:nvPr>
            <p:ph sz="half" idx="10"/>
            <p:extLst>
              <p:ext uri="{D42A27DB-BD31-4B8C-83A1-F6EECF244321}">
                <p14:modId xmlns:p14="http://schemas.microsoft.com/office/powerpoint/2010/main" val="1474816870"/>
              </p:ext>
            </p:extLst>
          </p:nvPr>
        </p:nvGraphicFramePr>
        <p:xfrm>
          <a:off x="647565" y="2049750"/>
          <a:ext cx="7848869" cy="268224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910292">
                  <a:extLst>
                    <a:ext uri="{9D8B030D-6E8A-4147-A177-3AD203B41FA5}">
                      <a16:colId xmlns:a16="http://schemas.microsoft.com/office/drawing/2014/main" val="923050209"/>
                    </a:ext>
                  </a:extLst>
                </a:gridCol>
                <a:gridCol w="617753">
                  <a:extLst>
                    <a:ext uri="{9D8B030D-6E8A-4147-A177-3AD203B41FA5}">
                      <a16:colId xmlns:a16="http://schemas.microsoft.com/office/drawing/2014/main" val="4215743364"/>
                    </a:ext>
                  </a:extLst>
                </a:gridCol>
                <a:gridCol w="591724">
                  <a:extLst>
                    <a:ext uri="{9D8B030D-6E8A-4147-A177-3AD203B41FA5}">
                      <a16:colId xmlns:a16="http://schemas.microsoft.com/office/drawing/2014/main" val="4110063328"/>
                    </a:ext>
                  </a:extLst>
                </a:gridCol>
                <a:gridCol w="572910">
                  <a:extLst>
                    <a:ext uri="{9D8B030D-6E8A-4147-A177-3AD203B41FA5}">
                      <a16:colId xmlns:a16="http://schemas.microsoft.com/office/drawing/2014/main" val="2097248677"/>
                    </a:ext>
                  </a:extLst>
                </a:gridCol>
                <a:gridCol w="572910">
                  <a:extLst>
                    <a:ext uri="{9D8B030D-6E8A-4147-A177-3AD203B41FA5}">
                      <a16:colId xmlns:a16="http://schemas.microsoft.com/office/drawing/2014/main" val="825011502"/>
                    </a:ext>
                  </a:extLst>
                </a:gridCol>
                <a:gridCol w="572910">
                  <a:extLst>
                    <a:ext uri="{9D8B030D-6E8A-4147-A177-3AD203B41FA5}">
                      <a16:colId xmlns:a16="http://schemas.microsoft.com/office/drawing/2014/main" val="1782545958"/>
                    </a:ext>
                  </a:extLst>
                </a:gridCol>
                <a:gridCol w="572910">
                  <a:extLst>
                    <a:ext uri="{9D8B030D-6E8A-4147-A177-3AD203B41FA5}">
                      <a16:colId xmlns:a16="http://schemas.microsoft.com/office/drawing/2014/main" val="2152226994"/>
                    </a:ext>
                  </a:extLst>
                </a:gridCol>
                <a:gridCol w="572910">
                  <a:extLst>
                    <a:ext uri="{9D8B030D-6E8A-4147-A177-3AD203B41FA5}">
                      <a16:colId xmlns:a16="http://schemas.microsoft.com/office/drawing/2014/main" val="4244446122"/>
                    </a:ext>
                  </a:extLst>
                </a:gridCol>
                <a:gridCol w="572910">
                  <a:extLst>
                    <a:ext uri="{9D8B030D-6E8A-4147-A177-3AD203B41FA5}">
                      <a16:colId xmlns:a16="http://schemas.microsoft.com/office/drawing/2014/main" val="218993399"/>
                    </a:ext>
                  </a:extLst>
                </a:gridCol>
                <a:gridCol w="572910">
                  <a:extLst>
                    <a:ext uri="{9D8B030D-6E8A-4147-A177-3AD203B41FA5}">
                      <a16:colId xmlns:a16="http://schemas.microsoft.com/office/drawing/2014/main" val="3069198545"/>
                    </a:ext>
                  </a:extLst>
                </a:gridCol>
                <a:gridCol w="572910">
                  <a:extLst>
                    <a:ext uri="{9D8B030D-6E8A-4147-A177-3AD203B41FA5}">
                      <a16:colId xmlns:a16="http://schemas.microsoft.com/office/drawing/2014/main" val="3080741498"/>
                    </a:ext>
                  </a:extLst>
                </a:gridCol>
                <a:gridCol w="572910">
                  <a:extLst>
                    <a:ext uri="{9D8B030D-6E8A-4147-A177-3AD203B41FA5}">
                      <a16:colId xmlns:a16="http://schemas.microsoft.com/office/drawing/2014/main" val="1878773312"/>
                    </a:ext>
                  </a:extLst>
                </a:gridCol>
                <a:gridCol w="572910">
                  <a:extLst>
                    <a:ext uri="{9D8B030D-6E8A-4147-A177-3AD203B41FA5}">
                      <a16:colId xmlns:a16="http://schemas.microsoft.com/office/drawing/2014/main" val="34516505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endParaRPr lang="de-DE" sz="10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de-DE" sz="1000"/>
                        <a:t>KNeighborRegressor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de-DE" sz="8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de-DE" sz="80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/>
                        <a:t>KNeighborRegressor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/>
                        <a:t>Corr_value = 0,95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de-DE" sz="8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de-DE" sz="80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/>
                        <a:t>KNeighborRegressor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err="1"/>
                        <a:t>Corr_value</a:t>
                      </a:r>
                      <a:r>
                        <a:rPr lang="de-DE" sz="1000"/>
                        <a:t> = 0,7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de-DE" sz="8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de-DE" sz="8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/>
                        <a:t>KNeighborRegressor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/>
                        <a:t>Corr_value = 0,5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de-DE" sz="8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de-DE" sz="8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16247646"/>
                  </a:ext>
                </a:extLst>
              </a:tr>
              <a:tr h="444923">
                <a:tc>
                  <a:txBody>
                    <a:bodyPr/>
                    <a:lstStyle/>
                    <a:p>
                      <a:pPr algn="l"/>
                      <a:r>
                        <a:rPr lang="de-DE" sz="800" b="1"/>
                        <a:t>geometrisches Feature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800"/>
                        <a:t>Mean Squared</a:t>
                      </a:r>
                    </a:p>
                    <a:p>
                      <a:pPr algn="l"/>
                      <a:r>
                        <a:rPr lang="de-DE" sz="800"/>
                        <a:t>Error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800"/>
                        <a:t>Mean</a:t>
                      </a:r>
                    </a:p>
                    <a:p>
                      <a:pPr algn="l"/>
                      <a:r>
                        <a:rPr lang="de-DE" sz="800"/>
                        <a:t>Absolute</a:t>
                      </a:r>
                    </a:p>
                    <a:p>
                      <a:pPr algn="l"/>
                      <a:r>
                        <a:rPr lang="de-DE" sz="800"/>
                        <a:t>Error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800" dirty="0"/>
                        <a:t>R</a:t>
                      </a:r>
                      <a:r>
                        <a:rPr lang="de-DE" sz="800" baseline="30000" dirty="0"/>
                        <a:t>2</a:t>
                      </a:r>
                      <a:endParaRPr lang="de-DE" sz="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800"/>
                        <a:t>Mean Squared</a:t>
                      </a:r>
                    </a:p>
                    <a:p>
                      <a:pPr algn="l"/>
                      <a:r>
                        <a:rPr lang="de-DE" sz="800"/>
                        <a:t>Error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800"/>
                        <a:t>Mean</a:t>
                      </a:r>
                    </a:p>
                    <a:p>
                      <a:pPr algn="l"/>
                      <a:r>
                        <a:rPr lang="de-DE" sz="800"/>
                        <a:t>Absolute</a:t>
                      </a:r>
                    </a:p>
                    <a:p>
                      <a:pPr algn="l"/>
                      <a:r>
                        <a:rPr lang="de-DE" sz="800"/>
                        <a:t>Error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800" dirty="0"/>
                        <a:t>R</a:t>
                      </a:r>
                      <a:r>
                        <a:rPr lang="de-DE" sz="800" baseline="30000" dirty="0"/>
                        <a:t>2</a:t>
                      </a:r>
                      <a:endParaRPr lang="de-DE" sz="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800"/>
                        <a:t>Mean Squared</a:t>
                      </a:r>
                    </a:p>
                    <a:p>
                      <a:pPr algn="l"/>
                      <a:r>
                        <a:rPr lang="de-DE" sz="800"/>
                        <a:t>Error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800"/>
                        <a:t>Mean</a:t>
                      </a:r>
                    </a:p>
                    <a:p>
                      <a:pPr algn="l"/>
                      <a:r>
                        <a:rPr lang="de-DE" sz="800"/>
                        <a:t>Absolute</a:t>
                      </a:r>
                    </a:p>
                    <a:p>
                      <a:pPr algn="l"/>
                      <a:r>
                        <a:rPr lang="de-DE" sz="800"/>
                        <a:t>Error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800" dirty="0"/>
                        <a:t>R</a:t>
                      </a:r>
                      <a:r>
                        <a:rPr lang="de-DE" sz="800" baseline="30000" dirty="0"/>
                        <a:t>2</a:t>
                      </a:r>
                      <a:endParaRPr lang="de-DE" sz="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800"/>
                        <a:t>Mean Squared</a:t>
                      </a:r>
                    </a:p>
                    <a:p>
                      <a:pPr algn="l"/>
                      <a:r>
                        <a:rPr lang="de-DE" sz="800"/>
                        <a:t>Error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800"/>
                        <a:t>Mean</a:t>
                      </a:r>
                    </a:p>
                    <a:p>
                      <a:pPr algn="l"/>
                      <a:r>
                        <a:rPr lang="de-DE" sz="800"/>
                        <a:t>Absolute</a:t>
                      </a:r>
                    </a:p>
                    <a:p>
                      <a:pPr algn="l"/>
                      <a:r>
                        <a:rPr lang="de-DE" sz="800"/>
                        <a:t>Error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800" dirty="0"/>
                        <a:t>R</a:t>
                      </a:r>
                      <a:r>
                        <a:rPr lang="de-DE" sz="800" baseline="30000" dirty="0"/>
                        <a:t>2</a:t>
                      </a:r>
                      <a:endParaRPr lang="de-DE" sz="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29670"/>
                  </a:ext>
                </a:extLst>
              </a:tr>
              <a:tr h="207631">
                <a:tc>
                  <a:txBody>
                    <a:bodyPr/>
                    <a:lstStyle/>
                    <a:p>
                      <a:pPr algn="l"/>
                      <a:r>
                        <a:rPr lang="de-DE" sz="800"/>
                        <a:t>LIN_1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600"/>
                        <a:t>6.481e-06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/>
                        <a:t>0.001526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/>
                        <a:t>0.9782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600"/>
                        <a:t>6.427e-06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600"/>
                        <a:t>0.001566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/>
                        <a:t>0.9786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600"/>
                        <a:t>6.161e-06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600"/>
                        <a:t>0.001526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/>
                        <a:t>0.9790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600"/>
                        <a:t>6.799e-06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600"/>
                        <a:t>0.001555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/>
                        <a:t>0.9780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8749319"/>
                  </a:ext>
                </a:extLst>
              </a:tr>
              <a:tr h="207631">
                <a:tc>
                  <a:txBody>
                    <a:bodyPr/>
                    <a:lstStyle/>
                    <a:p>
                      <a:pPr algn="l"/>
                      <a:r>
                        <a:rPr lang="de-DE" sz="800"/>
                        <a:t>CIR_1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/>
                        <a:t>1.013e-05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/>
                        <a:t>0.001942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/>
                        <a:t>0.9271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/>
                        <a:t>8.907e-06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600"/>
                        <a:t>0.001829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/>
                        <a:t>0.9325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/>
                        <a:t>9.548e-06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600"/>
                        <a:t>0.001887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/>
                        <a:t>0.9281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/>
                        <a:t>1.157e-05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600"/>
                        <a:t>0.002058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/>
                        <a:t>0.9191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5922276"/>
                  </a:ext>
                </a:extLst>
              </a:tr>
              <a:tr h="207631">
                <a:tc>
                  <a:txBody>
                    <a:bodyPr/>
                    <a:lstStyle/>
                    <a:p>
                      <a:pPr algn="l"/>
                      <a:r>
                        <a:rPr lang="de-DE" sz="800"/>
                        <a:t>LIN_2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/>
                        <a:t>7.881e-06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/>
                        <a:t>0.001433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/>
                        <a:t>0.8357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/>
                        <a:t>7.182e-06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/>
                        <a:t>0.001339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/>
                        <a:t>0.84666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/>
                        <a:t>7.351e-06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/>
                        <a:t>0.001311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/>
                        <a:t>0.8361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/>
                        <a:t>7.351e-06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/>
                        <a:t>0.001312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/>
                        <a:t>0.8361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1481472"/>
                  </a:ext>
                </a:extLst>
              </a:tr>
              <a:tr h="207631">
                <a:tc>
                  <a:txBody>
                    <a:bodyPr/>
                    <a:lstStyle/>
                    <a:p>
                      <a:pPr algn="l"/>
                      <a:r>
                        <a:rPr lang="de-DE" sz="800"/>
                        <a:t>CIR_2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/>
                        <a:t>1.478e-05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/>
                        <a:t>0.002170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/>
                        <a:t>0.9013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/>
                        <a:t>1.342e-05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/>
                        <a:t>0.002135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/>
                        <a:t>0.9046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/>
                        <a:t>1.490e-05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/>
                        <a:t>0.002116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/>
                        <a:t>0.8990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/>
                        <a:t>1.729e-05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/>
                        <a:t>0.002297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/>
                        <a:t>0.8894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5733581"/>
                  </a:ext>
                </a:extLst>
              </a:tr>
              <a:tr h="207631">
                <a:tc>
                  <a:txBody>
                    <a:bodyPr/>
                    <a:lstStyle/>
                    <a:p>
                      <a:pPr algn="l"/>
                      <a:r>
                        <a:rPr lang="de-DE" sz="800"/>
                        <a:t>LIN_3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/>
                        <a:t>5.659e-06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/>
                        <a:t>0.001332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/>
                        <a:t>0.8609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/>
                        <a:t>7.799e-06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/>
                        <a:t>0.001397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/>
                        <a:t>0.8271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/>
                        <a:t>6.012e-06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/>
                        <a:t>0.001323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/>
                        <a:t>0.8076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/>
                        <a:t>6.591e-06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/>
                        <a:t>0.001389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/>
                        <a:t>0.8602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17500"/>
                  </a:ext>
                </a:extLst>
              </a:tr>
              <a:tr h="207631">
                <a:tc>
                  <a:txBody>
                    <a:bodyPr/>
                    <a:lstStyle/>
                    <a:p>
                      <a:pPr algn="l"/>
                      <a:r>
                        <a:rPr lang="de-DE" sz="800"/>
                        <a:t>CIR_3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/>
                        <a:t>8.605e-06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/>
                        <a:t>0.001873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/>
                        <a:t>0.9642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/>
                        <a:t>8.209e-06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/>
                        <a:t>0.001809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/>
                        <a:t>0.9674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/>
                        <a:t>8.378e-06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/>
                        <a:t>0.001837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/>
                        <a:t>0.9659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/>
                        <a:t>1.1363e-05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/>
                        <a:t>0.001999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/>
                        <a:t>0.95812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924340"/>
                  </a:ext>
                </a:extLst>
              </a:tr>
              <a:tr h="207631">
                <a:tc>
                  <a:txBody>
                    <a:bodyPr/>
                    <a:lstStyle/>
                    <a:p>
                      <a:pPr algn="l"/>
                      <a:r>
                        <a:rPr lang="de-DE" sz="800"/>
                        <a:t>LIN_4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/>
                        <a:t>8.412e-06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/>
                        <a:t>0.001504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/>
                        <a:t>0.8734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/>
                        <a:t>8.284e-06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/>
                        <a:t>0.001461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/>
                        <a:t>0.8685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/>
                        <a:t>8.360e-06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/>
                        <a:t>0.001479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/>
                        <a:t>0.8753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/>
                        <a:t>7.901e-06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/>
                        <a:t>0.001413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/>
                        <a:t>0.8756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887250"/>
                  </a:ext>
                </a:extLst>
              </a:tr>
              <a:tr h="207631">
                <a:tc>
                  <a:txBody>
                    <a:bodyPr/>
                    <a:lstStyle/>
                    <a:p>
                      <a:pPr algn="l"/>
                      <a:r>
                        <a:rPr lang="de-DE" sz="800"/>
                        <a:t>CIR_4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/>
                        <a:t>1.028e-05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/>
                        <a:t>0.001848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/>
                        <a:t>0.9131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/>
                        <a:t>1.136e-05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/>
                        <a:t>0.001968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/>
                        <a:t>0.9041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/>
                        <a:t>1.021e-05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/>
                        <a:t>0.001866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/>
                        <a:t>0.9033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/>
                        <a:t>1.451e-05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/>
                        <a:t>0.002278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/>
                        <a:t>0.8801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2032502"/>
                  </a:ext>
                </a:extLst>
              </a:tr>
            </a:tbl>
          </a:graphicData>
        </a:graphic>
      </p:graphicFrame>
      <p:sp>
        <p:nvSpPr>
          <p:cNvPr id="4" name="Textfeld 3">
            <a:extLst>
              <a:ext uri="{FF2B5EF4-FFF2-40B4-BE49-F238E27FC236}">
                <a16:creationId xmlns:a16="http://schemas.microsoft.com/office/drawing/2014/main" id="{2F791E0A-C551-4F51-A115-AF9CF3F7372C}"/>
              </a:ext>
            </a:extLst>
          </p:cNvPr>
          <p:cNvSpPr txBox="1"/>
          <p:nvPr/>
        </p:nvSpPr>
        <p:spPr>
          <a:xfrm>
            <a:off x="181122" y="1131590"/>
            <a:ext cx="87833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/>
              <a:t>Trainingsdaten variieren, je nach Korrelationsanalyse: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/>
              <a:t>Unterschiedliche Grenzwerte </a:t>
            </a:r>
            <a:r>
              <a:rPr lang="de-DE" sz="1600" i="1"/>
              <a:t>Corr_value</a:t>
            </a:r>
            <a:r>
              <a:rPr lang="de-DE" sz="1600"/>
              <a:t> ab denen ein Maschinensignal nicht mehr berücksichtigt wird</a:t>
            </a:r>
          </a:p>
        </p:txBody>
      </p:sp>
    </p:spTree>
    <p:extLst>
      <p:ext uri="{BB962C8B-B14F-4D97-AF65-F5344CB8AC3E}">
        <p14:creationId xmlns:p14="http://schemas.microsoft.com/office/powerpoint/2010/main" val="32473886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075A41-D42E-4A37-B335-05DE9C8CB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Feature </a:t>
            </a:r>
            <a:r>
              <a:rPr lang="de-DE" err="1"/>
              <a:t>Selection</a:t>
            </a:r>
            <a:r>
              <a:rPr lang="de-DE"/>
              <a:t> – Korrelationsanalyse</a:t>
            </a:r>
          </a:p>
        </p:txBody>
      </p:sp>
      <p:pic>
        <p:nvPicPr>
          <p:cNvPr id="15" name="Inhaltsplatzhalter 8">
            <a:extLst>
              <a:ext uri="{FF2B5EF4-FFF2-40B4-BE49-F238E27FC236}">
                <a16:creationId xmlns:a16="http://schemas.microsoft.com/office/drawing/2014/main" id="{65853109-0860-4F81-91BE-D6512D0E7ED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88" y="1211189"/>
            <a:ext cx="2860675" cy="2145506"/>
          </a:xfrm>
        </p:spPr>
      </p:pic>
      <p:pic>
        <p:nvPicPr>
          <p:cNvPr id="19" name="Inhaltsplatzhalter 18">
            <a:extLst>
              <a:ext uri="{FF2B5EF4-FFF2-40B4-BE49-F238E27FC236}">
                <a16:creationId xmlns:a16="http://schemas.microsoft.com/office/drawing/2014/main" id="{AB324C11-E92E-4DA6-9790-260C25BFB4B8}"/>
              </a:ext>
            </a:extLst>
          </p:cNvPr>
          <p:cNvPicPr>
            <a:picLocks noGrp="1" noChangeAspect="1"/>
          </p:cNvPicPr>
          <p:nvPr>
            <p:ph sz="half" idx="1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888" y="1204045"/>
            <a:ext cx="2879725" cy="2159793"/>
          </a:xfrm>
        </p:spPr>
      </p:pic>
      <p:pic>
        <p:nvPicPr>
          <p:cNvPr id="17" name="Inhaltsplatzhalter 11">
            <a:extLst>
              <a:ext uri="{FF2B5EF4-FFF2-40B4-BE49-F238E27FC236}">
                <a16:creationId xmlns:a16="http://schemas.microsoft.com/office/drawing/2014/main" id="{1CFBDF4B-5967-4CBD-86F6-F6ACADF59EC6}"/>
              </a:ext>
            </a:extLst>
          </p:cNvPr>
          <p:cNvPicPr>
            <a:picLocks noGrp="1" noChangeAspect="1"/>
          </p:cNvPicPr>
          <p:nvPr>
            <p:ph sz="half" idx="10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2138" y="1211189"/>
            <a:ext cx="2860675" cy="2145506"/>
          </a:xfrm>
        </p:spPr>
      </p:pic>
      <p:sp>
        <p:nvSpPr>
          <p:cNvPr id="21" name="Inhaltsplatzhalter 2">
            <a:extLst>
              <a:ext uri="{FF2B5EF4-FFF2-40B4-BE49-F238E27FC236}">
                <a16:creationId xmlns:a16="http://schemas.microsoft.com/office/drawing/2014/main" id="{1EC5FC8E-7C1B-45FB-A574-AD818C0D15B4}"/>
              </a:ext>
            </a:extLst>
          </p:cNvPr>
          <p:cNvSpPr txBox="1">
            <a:spLocks/>
          </p:cNvSpPr>
          <p:nvPr/>
        </p:nvSpPr>
        <p:spPr bwMode="auto">
          <a:xfrm>
            <a:off x="181121" y="3507854"/>
            <a:ext cx="2858942" cy="1099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lnSpc>
                <a:spcPct val="100000"/>
              </a:lnSpc>
              <a:spcBef>
                <a:spcPts val="200"/>
              </a:spcBef>
              <a:spcAft>
                <a:spcPts val="225"/>
              </a:spcAft>
              <a:buFont typeface="Wingdings" panose="05000000000000000000" pitchFamily="2" charset="2"/>
              <a:defRPr sz="18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179388" indent="-177800" algn="l" rtl="0" eaLnBrk="0" fontAlgn="base" hangingPunct="0">
              <a:lnSpc>
                <a:spcPct val="100000"/>
              </a:lnSpc>
              <a:spcBef>
                <a:spcPts val="200"/>
              </a:spcBef>
              <a:spcAft>
                <a:spcPts val="225"/>
              </a:spcAft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  <a:latin typeface="+mn-lt"/>
                <a:cs typeface="Tahoma" pitchFamily="34" charset="0"/>
              </a:defRPr>
            </a:lvl2pPr>
            <a:lvl3pPr marL="538163" indent="-187325" algn="l" rtl="0" eaLnBrk="0" fontAlgn="base" hangingPunct="0">
              <a:lnSpc>
                <a:spcPct val="100000"/>
              </a:lnSpc>
              <a:spcBef>
                <a:spcPts val="200"/>
              </a:spcBef>
              <a:spcAft>
                <a:spcPts val="225"/>
              </a:spcAft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  <a:latin typeface="+mn-lt"/>
                <a:cs typeface="Tahoma" pitchFamily="34" charset="0"/>
              </a:defRPr>
            </a:lvl3pPr>
            <a:lvl4pPr marL="717550" indent="-173038" algn="l" rtl="0" eaLnBrk="0" fontAlgn="base" hangingPunct="0">
              <a:lnSpc>
                <a:spcPct val="100000"/>
              </a:lnSpc>
              <a:spcBef>
                <a:spcPts val="200"/>
              </a:spcBef>
              <a:spcAft>
                <a:spcPts val="225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Tahoma" pitchFamily="34" charset="0"/>
              </a:defRPr>
            </a:lvl4pPr>
            <a:lvl5pPr marL="908050" indent="-188913" algn="l" rtl="0" eaLnBrk="0" fontAlgn="base" hangingPunct="0">
              <a:lnSpc>
                <a:spcPct val="100000"/>
              </a:lnSpc>
              <a:spcBef>
                <a:spcPts val="200"/>
              </a:spcBef>
              <a:spcAft>
                <a:spcPts val="225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Tahoma" pitchFamily="34" charset="0"/>
              </a:defRPr>
            </a:lvl5pPr>
            <a:lvl6pPr marL="13652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6pPr>
            <a:lvl7pPr marL="18224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7pPr>
            <a:lvl8pPr marL="22796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8pPr>
            <a:lvl9pPr marL="27368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sz="1400" b="1" kern="0"/>
              <a:t>Für </a:t>
            </a:r>
            <a:r>
              <a:rPr lang="de-DE" sz="1400" b="1" i="1" kern="0"/>
              <a:t>LIN_1, </a:t>
            </a:r>
            <a:r>
              <a:rPr lang="de-DE" sz="1400" b="1" i="1" kern="0" err="1"/>
              <a:t>corr_value</a:t>
            </a:r>
            <a:r>
              <a:rPr lang="de-DE" sz="1400" b="1" i="1" kern="0"/>
              <a:t>=0,95</a:t>
            </a:r>
            <a:r>
              <a:rPr lang="de-DE" sz="1400" b="1" kern="0"/>
              <a:t>:</a:t>
            </a:r>
            <a:endParaRPr lang="de-DE" sz="1400" ker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kern="0"/>
              <a:t>18 Maschinensignale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kern="0"/>
              <a:t>72 statistische Feature </a:t>
            </a:r>
          </a:p>
        </p:txBody>
      </p:sp>
      <p:sp>
        <p:nvSpPr>
          <p:cNvPr id="22" name="Inhaltsplatzhalter 2">
            <a:extLst>
              <a:ext uri="{FF2B5EF4-FFF2-40B4-BE49-F238E27FC236}">
                <a16:creationId xmlns:a16="http://schemas.microsoft.com/office/drawing/2014/main" id="{CC704EE8-91C5-4D7D-80E8-E60477AFF660}"/>
              </a:ext>
            </a:extLst>
          </p:cNvPr>
          <p:cNvSpPr txBox="1">
            <a:spLocks/>
          </p:cNvSpPr>
          <p:nvPr/>
        </p:nvSpPr>
        <p:spPr bwMode="auto">
          <a:xfrm>
            <a:off x="3131709" y="3507854"/>
            <a:ext cx="2858942" cy="1099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lnSpc>
                <a:spcPct val="100000"/>
              </a:lnSpc>
              <a:spcBef>
                <a:spcPts val="200"/>
              </a:spcBef>
              <a:spcAft>
                <a:spcPts val="225"/>
              </a:spcAft>
              <a:buFont typeface="Wingdings" panose="05000000000000000000" pitchFamily="2" charset="2"/>
              <a:defRPr sz="18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179388" indent="-177800" algn="l" rtl="0" eaLnBrk="0" fontAlgn="base" hangingPunct="0">
              <a:lnSpc>
                <a:spcPct val="100000"/>
              </a:lnSpc>
              <a:spcBef>
                <a:spcPts val="200"/>
              </a:spcBef>
              <a:spcAft>
                <a:spcPts val="225"/>
              </a:spcAft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  <a:latin typeface="+mn-lt"/>
                <a:cs typeface="Tahoma" pitchFamily="34" charset="0"/>
              </a:defRPr>
            </a:lvl2pPr>
            <a:lvl3pPr marL="538163" indent="-187325" algn="l" rtl="0" eaLnBrk="0" fontAlgn="base" hangingPunct="0">
              <a:lnSpc>
                <a:spcPct val="100000"/>
              </a:lnSpc>
              <a:spcBef>
                <a:spcPts val="200"/>
              </a:spcBef>
              <a:spcAft>
                <a:spcPts val="225"/>
              </a:spcAft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  <a:latin typeface="+mn-lt"/>
                <a:cs typeface="Tahoma" pitchFamily="34" charset="0"/>
              </a:defRPr>
            </a:lvl3pPr>
            <a:lvl4pPr marL="717550" indent="-173038" algn="l" rtl="0" eaLnBrk="0" fontAlgn="base" hangingPunct="0">
              <a:lnSpc>
                <a:spcPct val="100000"/>
              </a:lnSpc>
              <a:spcBef>
                <a:spcPts val="200"/>
              </a:spcBef>
              <a:spcAft>
                <a:spcPts val="225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Tahoma" pitchFamily="34" charset="0"/>
              </a:defRPr>
            </a:lvl4pPr>
            <a:lvl5pPr marL="908050" indent="-188913" algn="l" rtl="0" eaLnBrk="0" fontAlgn="base" hangingPunct="0">
              <a:lnSpc>
                <a:spcPct val="100000"/>
              </a:lnSpc>
              <a:spcBef>
                <a:spcPts val="200"/>
              </a:spcBef>
              <a:spcAft>
                <a:spcPts val="225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Tahoma" pitchFamily="34" charset="0"/>
              </a:defRPr>
            </a:lvl5pPr>
            <a:lvl6pPr marL="13652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6pPr>
            <a:lvl7pPr marL="18224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7pPr>
            <a:lvl8pPr marL="22796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8pPr>
            <a:lvl9pPr marL="27368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sz="1400" b="1" kern="0"/>
              <a:t>Für </a:t>
            </a:r>
            <a:r>
              <a:rPr lang="de-DE" sz="1400" b="1" i="1" kern="0"/>
              <a:t>LIN_1 , </a:t>
            </a:r>
            <a:r>
              <a:rPr lang="de-DE" sz="1400" b="1" i="1" kern="0" err="1"/>
              <a:t>corr_value</a:t>
            </a:r>
            <a:r>
              <a:rPr lang="de-DE" sz="1400" b="1" i="1" kern="0"/>
              <a:t>=0,7 </a:t>
            </a:r>
            <a:r>
              <a:rPr lang="de-DE" sz="1400" b="1" kern="0"/>
              <a:t>:</a:t>
            </a:r>
            <a:endParaRPr lang="de-DE" sz="1400" ker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kern="0"/>
              <a:t>17 Maschinensignale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kern="0"/>
              <a:t>68 statistische Feature</a:t>
            </a:r>
          </a:p>
          <a:p>
            <a:r>
              <a:rPr lang="de-DE" sz="1400" kern="0"/>
              <a:t> </a:t>
            </a:r>
          </a:p>
        </p:txBody>
      </p:sp>
      <p:sp>
        <p:nvSpPr>
          <p:cNvPr id="23" name="Inhaltsplatzhalter 2">
            <a:extLst>
              <a:ext uri="{FF2B5EF4-FFF2-40B4-BE49-F238E27FC236}">
                <a16:creationId xmlns:a16="http://schemas.microsoft.com/office/drawing/2014/main" id="{9B6E078C-FD9A-4812-94EA-33EFBEC2A69F}"/>
              </a:ext>
            </a:extLst>
          </p:cNvPr>
          <p:cNvSpPr txBox="1">
            <a:spLocks/>
          </p:cNvSpPr>
          <p:nvPr/>
        </p:nvSpPr>
        <p:spPr bwMode="auto">
          <a:xfrm>
            <a:off x="6082297" y="3507854"/>
            <a:ext cx="2858942" cy="1099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lnSpc>
                <a:spcPct val="100000"/>
              </a:lnSpc>
              <a:spcBef>
                <a:spcPts val="200"/>
              </a:spcBef>
              <a:spcAft>
                <a:spcPts val="225"/>
              </a:spcAft>
              <a:buFont typeface="Wingdings" panose="05000000000000000000" pitchFamily="2" charset="2"/>
              <a:defRPr sz="18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179388" indent="-177800" algn="l" rtl="0" eaLnBrk="0" fontAlgn="base" hangingPunct="0">
              <a:lnSpc>
                <a:spcPct val="100000"/>
              </a:lnSpc>
              <a:spcBef>
                <a:spcPts val="200"/>
              </a:spcBef>
              <a:spcAft>
                <a:spcPts val="225"/>
              </a:spcAft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  <a:latin typeface="+mn-lt"/>
                <a:cs typeface="Tahoma" pitchFamily="34" charset="0"/>
              </a:defRPr>
            </a:lvl2pPr>
            <a:lvl3pPr marL="538163" indent="-187325" algn="l" rtl="0" eaLnBrk="0" fontAlgn="base" hangingPunct="0">
              <a:lnSpc>
                <a:spcPct val="100000"/>
              </a:lnSpc>
              <a:spcBef>
                <a:spcPts val="200"/>
              </a:spcBef>
              <a:spcAft>
                <a:spcPts val="225"/>
              </a:spcAft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  <a:latin typeface="+mn-lt"/>
                <a:cs typeface="Tahoma" pitchFamily="34" charset="0"/>
              </a:defRPr>
            </a:lvl3pPr>
            <a:lvl4pPr marL="717550" indent="-173038" algn="l" rtl="0" eaLnBrk="0" fontAlgn="base" hangingPunct="0">
              <a:lnSpc>
                <a:spcPct val="100000"/>
              </a:lnSpc>
              <a:spcBef>
                <a:spcPts val="200"/>
              </a:spcBef>
              <a:spcAft>
                <a:spcPts val="225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Tahoma" pitchFamily="34" charset="0"/>
              </a:defRPr>
            </a:lvl4pPr>
            <a:lvl5pPr marL="908050" indent="-188913" algn="l" rtl="0" eaLnBrk="0" fontAlgn="base" hangingPunct="0">
              <a:lnSpc>
                <a:spcPct val="100000"/>
              </a:lnSpc>
              <a:spcBef>
                <a:spcPts val="200"/>
              </a:spcBef>
              <a:spcAft>
                <a:spcPts val="225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Tahoma" pitchFamily="34" charset="0"/>
              </a:defRPr>
            </a:lvl5pPr>
            <a:lvl6pPr marL="13652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6pPr>
            <a:lvl7pPr marL="18224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7pPr>
            <a:lvl8pPr marL="22796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8pPr>
            <a:lvl9pPr marL="27368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sz="1400" b="1" kern="0"/>
              <a:t>Für </a:t>
            </a:r>
            <a:r>
              <a:rPr lang="de-DE" sz="1400" b="1" i="1" kern="0"/>
              <a:t>LIN_1 , </a:t>
            </a:r>
            <a:r>
              <a:rPr lang="de-DE" sz="1400" b="1" i="1" kern="0" err="1"/>
              <a:t>corr_value</a:t>
            </a:r>
            <a:r>
              <a:rPr lang="de-DE" sz="1400" b="1" i="1" kern="0"/>
              <a:t>=0,5 </a:t>
            </a:r>
            <a:r>
              <a:rPr lang="de-DE" sz="1400" b="1" kern="0"/>
              <a:t>:</a:t>
            </a:r>
            <a:endParaRPr lang="de-DE" sz="1400" b="1" i="1" ker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kern="0"/>
              <a:t>13 Maschinensignale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kern="0"/>
              <a:t>52 statistische Feature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39BF6E2C-C8F5-41F5-A7F1-0D919EC2E0BE}"/>
              </a:ext>
            </a:extLst>
          </p:cNvPr>
          <p:cNvSpPr txBox="1"/>
          <p:nvPr/>
        </p:nvSpPr>
        <p:spPr>
          <a:xfrm>
            <a:off x="3132138" y="4374143"/>
            <a:ext cx="2467618" cy="276999"/>
          </a:xfrm>
          <a:prstGeom prst="rect">
            <a:avLst/>
          </a:prstGeom>
          <a:solidFill>
            <a:srgbClr val="9C1C26"/>
          </a:solidFill>
        </p:spPr>
        <p:txBody>
          <a:bodyPr wrap="square" rtlCol="0">
            <a:spAutoFit/>
          </a:bodyPr>
          <a:lstStyle/>
          <a:p>
            <a:r>
              <a:rPr lang="de-DE" sz="1200" b="1" kern="0">
                <a:solidFill>
                  <a:schemeClr val="bg1"/>
                </a:solidFill>
              </a:rPr>
              <a:t>Im Vergleich beste Vorhersage</a:t>
            </a:r>
          </a:p>
        </p:txBody>
      </p:sp>
    </p:spTree>
    <p:extLst>
      <p:ext uri="{BB962C8B-B14F-4D97-AF65-F5344CB8AC3E}">
        <p14:creationId xmlns:p14="http://schemas.microsoft.com/office/powerpoint/2010/main" val="1605860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C03CDB-DB2C-4991-BC1D-C68797C13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Programmstruktur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698959F-3ADE-42EF-BF04-141C3D0440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087248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40CE16-427B-4330-8F9D-85E5E50B8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Feature </a:t>
            </a:r>
            <a:r>
              <a:rPr lang="de-DE" dirty="0" err="1"/>
              <a:t>Selection</a:t>
            </a:r>
            <a:r>
              <a:rPr lang="de-DE" dirty="0"/>
              <a:t> – ausgewählte Signale </a:t>
            </a:r>
            <a:r>
              <a:rPr lang="de-DE" i="1" dirty="0"/>
              <a:t>LIN 1</a:t>
            </a:r>
          </a:p>
        </p:txBody>
      </p:sp>
      <p:graphicFrame>
        <p:nvGraphicFramePr>
          <p:cNvPr id="8" name="Tabelle 6">
            <a:extLst>
              <a:ext uri="{FF2B5EF4-FFF2-40B4-BE49-F238E27FC236}">
                <a16:creationId xmlns:a16="http://schemas.microsoft.com/office/drawing/2014/main" id="{023055DB-32EF-40A1-A597-A86FE13CC373}"/>
              </a:ext>
            </a:extLst>
          </p:cNvPr>
          <p:cNvGraphicFramePr>
            <a:graphicFrameLocks noGrp="1"/>
          </p:cNvGraphicFramePr>
          <p:nvPr>
            <p:ph idx="11"/>
            <p:extLst>
              <p:ext uri="{D42A27DB-BD31-4B8C-83A1-F6EECF244321}">
                <p14:modId xmlns:p14="http://schemas.microsoft.com/office/powerpoint/2010/main" val="2778105212"/>
              </p:ext>
            </p:extLst>
          </p:nvPr>
        </p:nvGraphicFramePr>
        <p:xfrm>
          <a:off x="179387" y="1154642"/>
          <a:ext cx="8781756" cy="3549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0878">
                  <a:extLst>
                    <a:ext uri="{9D8B030D-6E8A-4147-A177-3AD203B41FA5}">
                      <a16:colId xmlns:a16="http://schemas.microsoft.com/office/drawing/2014/main" val="1928652169"/>
                    </a:ext>
                  </a:extLst>
                </a:gridCol>
                <a:gridCol w="4390878">
                  <a:extLst>
                    <a:ext uri="{9D8B030D-6E8A-4147-A177-3AD203B41FA5}">
                      <a16:colId xmlns:a16="http://schemas.microsoft.com/office/drawing/2014/main" val="801305768"/>
                    </a:ext>
                  </a:extLst>
                </a:gridCol>
              </a:tblGrid>
              <a:tr h="381640">
                <a:tc>
                  <a:txBody>
                    <a:bodyPr/>
                    <a:lstStyle/>
                    <a:p>
                      <a:r>
                        <a:rPr lang="de-DE"/>
                        <a:t>Korrelationsanalyse </a:t>
                      </a:r>
                      <a:r>
                        <a:rPr lang="de-DE" sz="1400" err="1"/>
                        <a:t>corr_val</a:t>
                      </a:r>
                      <a:r>
                        <a:rPr lang="de-DE" sz="1400"/>
                        <a:t> = 0,7</a:t>
                      </a:r>
                      <a:endParaRPr lang="de-DE"/>
                    </a:p>
                  </a:txBody>
                  <a:tcPr>
                    <a:solidFill>
                      <a:srgbClr val="9C1C2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Feature </a:t>
                      </a:r>
                      <a:r>
                        <a:rPr lang="de-DE" err="1"/>
                        <a:t>Importance</a:t>
                      </a:r>
                      <a:endParaRPr lang="de-DE"/>
                    </a:p>
                  </a:txBody>
                  <a:tcPr>
                    <a:solidFill>
                      <a:srgbClr val="9C1C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4320111"/>
                  </a:ext>
                </a:extLst>
              </a:tr>
              <a:tr h="3168352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de-DE" sz="16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de-DE" sz="16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0439732"/>
                  </a:ext>
                </a:extLst>
              </a:tr>
            </a:tbl>
          </a:graphicData>
        </a:graphic>
      </p:graphicFrame>
      <p:graphicFrame>
        <p:nvGraphicFramePr>
          <p:cNvPr id="5" name="Tabelle 5">
            <a:extLst>
              <a:ext uri="{FF2B5EF4-FFF2-40B4-BE49-F238E27FC236}">
                <a16:creationId xmlns:a16="http://schemas.microsoft.com/office/drawing/2014/main" id="{7A901A2D-F8F2-4572-A80E-1210F7317E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2873467"/>
              </p:ext>
            </p:extLst>
          </p:nvPr>
        </p:nvGraphicFramePr>
        <p:xfrm>
          <a:off x="179387" y="1817118"/>
          <a:ext cx="4392615" cy="2225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78523">
                  <a:extLst>
                    <a:ext uri="{9D8B030D-6E8A-4147-A177-3AD203B41FA5}">
                      <a16:colId xmlns:a16="http://schemas.microsoft.com/office/drawing/2014/main" val="665092916"/>
                    </a:ext>
                  </a:extLst>
                </a:gridCol>
                <a:gridCol w="878523">
                  <a:extLst>
                    <a:ext uri="{9D8B030D-6E8A-4147-A177-3AD203B41FA5}">
                      <a16:colId xmlns:a16="http://schemas.microsoft.com/office/drawing/2014/main" val="2478290531"/>
                    </a:ext>
                  </a:extLst>
                </a:gridCol>
                <a:gridCol w="878523">
                  <a:extLst>
                    <a:ext uri="{9D8B030D-6E8A-4147-A177-3AD203B41FA5}">
                      <a16:colId xmlns:a16="http://schemas.microsoft.com/office/drawing/2014/main" val="2316045334"/>
                    </a:ext>
                  </a:extLst>
                </a:gridCol>
                <a:gridCol w="878523">
                  <a:extLst>
                    <a:ext uri="{9D8B030D-6E8A-4147-A177-3AD203B41FA5}">
                      <a16:colId xmlns:a16="http://schemas.microsoft.com/office/drawing/2014/main" val="4191751398"/>
                    </a:ext>
                  </a:extLst>
                </a:gridCol>
                <a:gridCol w="878523">
                  <a:extLst>
                    <a:ext uri="{9D8B030D-6E8A-4147-A177-3AD203B41FA5}">
                      <a16:colId xmlns:a16="http://schemas.microsoft.com/office/drawing/2014/main" val="27285043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700" b="0">
                          <a:solidFill>
                            <a:schemeClr val="tx1"/>
                          </a:solidFill>
                        </a:rPr>
                        <a:t>CMD_SPEED|1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700" b="0">
                          <a:solidFill>
                            <a:srgbClr val="B90F22"/>
                          </a:solidFill>
                        </a:rPr>
                        <a:t>CONT_DEV|1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de-DE" sz="700" b="0">
                          <a:solidFill>
                            <a:srgbClr val="B90F22"/>
                          </a:solidFill>
                        </a:rPr>
                        <a:t>CURRENT|2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de-DE" sz="700" b="0">
                          <a:solidFill>
                            <a:srgbClr val="B90F22"/>
                          </a:solidFill>
                        </a:rPr>
                        <a:t>POWER|1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de-DE" sz="700" b="0">
                          <a:solidFill>
                            <a:schemeClr val="tx1"/>
                          </a:solidFill>
                        </a:rPr>
                        <a:t>CTRL_POS|1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543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de-DE" sz="700" b="0">
                          <a:solidFill>
                            <a:srgbClr val="B90F22"/>
                          </a:solidFill>
                        </a:rPr>
                        <a:t>CMD_SPEED|3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700" b="0">
                          <a:solidFill>
                            <a:srgbClr val="B90F22"/>
                          </a:solidFill>
                        </a:rPr>
                        <a:t>CONT_DEV|2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de-DE" sz="700" b="0" dirty="0">
                          <a:solidFill>
                            <a:srgbClr val="B90F22"/>
                          </a:solidFill>
                        </a:rPr>
                        <a:t>CURRENT|3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de-DE" sz="700" b="0">
                          <a:solidFill>
                            <a:srgbClr val="B90F22"/>
                          </a:solidFill>
                        </a:rPr>
                        <a:t>POWER|2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de-DE" sz="700" b="0">
                          <a:solidFill>
                            <a:schemeClr val="tx1"/>
                          </a:solidFill>
                        </a:rPr>
                        <a:t>CTRL_POS|2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3601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de-DE" sz="700" b="0">
                          <a:solidFill>
                            <a:srgbClr val="B90F22"/>
                          </a:solidFill>
                        </a:rPr>
                        <a:t>CMD_SPEED|6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de-DE" sz="700" b="0">
                          <a:solidFill>
                            <a:srgbClr val="B90F22"/>
                          </a:solidFill>
                        </a:rPr>
                        <a:t>CURRENT|1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de-DE" sz="700" b="0">
                          <a:solidFill>
                            <a:srgbClr val="B90F22"/>
                          </a:solidFill>
                        </a:rPr>
                        <a:t>CURRENT|6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de-DE" sz="700" b="0">
                          <a:solidFill>
                            <a:srgbClr val="B90F22"/>
                          </a:solidFill>
                        </a:rPr>
                        <a:t>POWER|6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700" b="0">
                          <a:solidFill>
                            <a:srgbClr val="B90F22"/>
                          </a:solidFill>
                        </a:rPr>
                        <a:t>CTRL_POS|3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159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de-DE" sz="700" b="0">
                          <a:solidFill>
                            <a:srgbClr val="B90F22"/>
                          </a:solidFill>
                        </a:rPr>
                        <a:t>ENC_POS|6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700" b="0">
                          <a:solidFill>
                            <a:schemeClr val="tx1"/>
                          </a:solidFill>
                        </a:rPr>
                        <a:t>CYCLE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7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7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7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7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2401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de-DE" sz="105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7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7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7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7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7459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7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7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7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7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7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8909628"/>
                  </a:ext>
                </a:extLst>
              </a:tr>
            </a:tbl>
          </a:graphicData>
        </a:graphic>
      </p:graphicFrame>
      <p:graphicFrame>
        <p:nvGraphicFramePr>
          <p:cNvPr id="10" name="Tabelle 5">
            <a:extLst>
              <a:ext uri="{FF2B5EF4-FFF2-40B4-BE49-F238E27FC236}">
                <a16:creationId xmlns:a16="http://schemas.microsoft.com/office/drawing/2014/main" id="{1BB13A39-1896-4800-A958-0F257CF9C8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1992754"/>
              </p:ext>
            </p:extLst>
          </p:nvPr>
        </p:nvGraphicFramePr>
        <p:xfrm>
          <a:off x="4570265" y="1817118"/>
          <a:ext cx="4392615" cy="2225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78523">
                  <a:extLst>
                    <a:ext uri="{9D8B030D-6E8A-4147-A177-3AD203B41FA5}">
                      <a16:colId xmlns:a16="http://schemas.microsoft.com/office/drawing/2014/main" val="665092916"/>
                    </a:ext>
                  </a:extLst>
                </a:gridCol>
                <a:gridCol w="878523">
                  <a:extLst>
                    <a:ext uri="{9D8B030D-6E8A-4147-A177-3AD203B41FA5}">
                      <a16:colId xmlns:a16="http://schemas.microsoft.com/office/drawing/2014/main" val="2478290531"/>
                    </a:ext>
                  </a:extLst>
                </a:gridCol>
                <a:gridCol w="878523">
                  <a:extLst>
                    <a:ext uri="{9D8B030D-6E8A-4147-A177-3AD203B41FA5}">
                      <a16:colId xmlns:a16="http://schemas.microsoft.com/office/drawing/2014/main" val="2316045334"/>
                    </a:ext>
                  </a:extLst>
                </a:gridCol>
                <a:gridCol w="878523">
                  <a:extLst>
                    <a:ext uri="{9D8B030D-6E8A-4147-A177-3AD203B41FA5}">
                      <a16:colId xmlns:a16="http://schemas.microsoft.com/office/drawing/2014/main" val="4191751398"/>
                    </a:ext>
                  </a:extLst>
                </a:gridCol>
                <a:gridCol w="878523">
                  <a:extLst>
                    <a:ext uri="{9D8B030D-6E8A-4147-A177-3AD203B41FA5}">
                      <a16:colId xmlns:a16="http://schemas.microsoft.com/office/drawing/2014/main" val="27285043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700" b="0">
                          <a:solidFill>
                            <a:srgbClr val="C00000"/>
                          </a:solidFill>
                        </a:rPr>
                        <a:t>'CURRENT|1'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700" b="0">
                          <a:solidFill>
                            <a:sysClr val="windowText" lastClr="000000"/>
                          </a:solidFill>
                        </a:rPr>
                        <a:t>'CMD_SPEED|2'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700" b="0">
                          <a:solidFill>
                            <a:sysClr val="windowText" lastClr="000000"/>
                          </a:solidFill>
                        </a:rPr>
                        <a:t>'TORQUE|1'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700" b="0">
                          <a:solidFill>
                            <a:srgbClr val="C00000"/>
                          </a:solidFill>
                        </a:rPr>
                        <a:t>'POWER|1'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700" b="0">
                          <a:solidFill>
                            <a:sysClr val="windowText" lastClr="000000"/>
                          </a:solidFill>
                        </a:rPr>
                        <a:t>'CTRL_DIFF|1'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543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700" b="0">
                          <a:solidFill>
                            <a:srgbClr val="C00000"/>
                          </a:solidFill>
                        </a:rPr>
                        <a:t>'CURRENT|2'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700" b="0">
                          <a:solidFill>
                            <a:srgbClr val="C00000"/>
                          </a:solidFill>
                        </a:rPr>
                        <a:t>'CMD_SPEED|3'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700" b="0">
                          <a:solidFill>
                            <a:sysClr val="windowText" lastClr="000000"/>
                          </a:solidFill>
                        </a:rPr>
                        <a:t>'TORQUE|2'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700" b="0">
                          <a:solidFill>
                            <a:srgbClr val="C00000"/>
                          </a:solidFill>
                        </a:rPr>
                        <a:t>'POWER|2'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700" b="0">
                          <a:solidFill>
                            <a:sysClr val="windowText" lastClr="000000"/>
                          </a:solidFill>
                        </a:rPr>
                        <a:t>'CTRL_DIFF|2'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3601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700" b="0">
                          <a:solidFill>
                            <a:srgbClr val="C00000"/>
                          </a:solidFill>
                        </a:rPr>
                        <a:t>'CURRENT|3'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700" b="0">
                          <a:solidFill>
                            <a:srgbClr val="C00000"/>
                          </a:solidFill>
                        </a:rPr>
                        <a:t>'CMD_SPEED|6'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700" b="0">
                          <a:solidFill>
                            <a:sysClr val="windowText" lastClr="000000"/>
                          </a:solidFill>
                        </a:rPr>
                        <a:t>'TORQUE|3'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700" b="0">
                          <a:solidFill>
                            <a:srgbClr val="C00000"/>
                          </a:solidFill>
                        </a:rPr>
                        <a:t>'POWER|6'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700" b="0">
                          <a:solidFill>
                            <a:sysClr val="windowText" lastClr="000000"/>
                          </a:solidFill>
                        </a:rPr>
                        <a:t>'CTRL_DIFF|3'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159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700" b="0">
                          <a:solidFill>
                            <a:srgbClr val="C00000"/>
                          </a:solidFill>
                        </a:rPr>
                        <a:t>'CURRENT|6'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700" b="0">
                          <a:solidFill>
                            <a:srgbClr val="C00000"/>
                          </a:solidFill>
                        </a:rPr>
                        <a:t>'CONT_DEV|1'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700" b="0">
                          <a:solidFill>
                            <a:sysClr val="windowText" lastClr="000000"/>
                          </a:solidFill>
                        </a:rPr>
                        <a:t>'TORQUE|6'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700" b="0">
                          <a:solidFill>
                            <a:sysClr val="windowText" lastClr="000000"/>
                          </a:solidFill>
                        </a:rPr>
                        <a:t>'ENC1_POS|2'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700" b="0">
                          <a:solidFill>
                            <a:sysClr val="windowText" lastClr="000000"/>
                          </a:solidFill>
                        </a:rPr>
                        <a:t>'CTRL_DIFF2|2'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2401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700" b="0">
                          <a:solidFill>
                            <a:sysClr val="windowText" lastClr="000000"/>
                          </a:solidFill>
                        </a:rPr>
                        <a:t>'DPIO_IN2|0'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700" b="0">
                          <a:solidFill>
                            <a:srgbClr val="C00000"/>
                          </a:solidFill>
                        </a:rPr>
                        <a:t>'CONT_DEV|2'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700" b="0">
                          <a:solidFill>
                            <a:sysClr val="windowText" lastClr="000000"/>
                          </a:solidFill>
                        </a:rPr>
                        <a:t>'DPIO_IN2|1016'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700" b="0">
                          <a:solidFill>
                            <a:sysClr val="windowText" lastClr="000000"/>
                          </a:solidFill>
                        </a:rPr>
                        <a:t>'ENC1_POS|3'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700" b="0">
                          <a:solidFill>
                            <a:sysClr val="windowText" lastClr="000000"/>
                          </a:solidFill>
                        </a:rPr>
                        <a:t>'CTRL_DIFF2|3'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7459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700" b="0">
                          <a:solidFill>
                            <a:sysClr val="windowText" lastClr="000000"/>
                          </a:solidFill>
                        </a:rPr>
                        <a:t>'DPIO_IN2|1018'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700" b="0">
                          <a:solidFill>
                            <a:sysClr val="windowText" lastClr="000000"/>
                          </a:solidFill>
                        </a:rPr>
                        <a:t>'CONT_DEV|3'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700" b="0">
                          <a:solidFill>
                            <a:srgbClr val="C00000"/>
                          </a:solidFill>
                        </a:rPr>
                        <a:t>'ENC_POS|6'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700" b="0">
                          <a:solidFill>
                            <a:sysClr val="windowText" lastClr="000000"/>
                          </a:solidFill>
                        </a:rPr>
                        <a:t>'ENC2_POS|3'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700" b="0">
                          <a:solidFill>
                            <a:srgbClr val="C00000"/>
                          </a:solidFill>
                        </a:rPr>
                        <a:t>'CTRL_POS|3'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89096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407094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5BB30-3DAB-DA40-B736-7648F338C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/>
              <a:t>LIN 3 - Streudiagramm</a:t>
            </a:r>
          </a:p>
        </p:txBody>
      </p:sp>
      <p:pic>
        <p:nvPicPr>
          <p:cNvPr id="5" name="Content Placeholder 4" descr="A picture containing text, display, electronics, screenshot&#10;&#10;Description automatically generated">
            <a:extLst>
              <a:ext uri="{FF2B5EF4-FFF2-40B4-BE49-F238E27FC236}">
                <a16:creationId xmlns:a16="http://schemas.microsoft.com/office/drawing/2014/main" id="{DE6B91D0-429A-444B-AC84-88BFA796F074}"/>
              </a:ext>
            </a:extLst>
          </p:cNvPr>
          <p:cNvPicPr>
            <a:picLocks noGrp="1" noChangeAspect="1"/>
          </p:cNvPicPr>
          <p:nvPr>
            <p:ph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543" y="1185863"/>
            <a:ext cx="5918502" cy="3359150"/>
          </a:xfrm>
        </p:spPr>
      </p:pic>
    </p:spTree>
    <p:extLst>
      <p:ext uri="{BB962C8B-B14F-4D97-AF65-F5344CB8AC3E}">
        <p14:creationId xmlns:p14="http://schemas.microsoft.com/office/powerpoint/2010/main" val="216236871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B1B1E-FBD7-EA4F-9154-5968A1DC3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/>
              <a:t>LIN 4 - Streudiagramm</a:t>
            </a:r>
          </a:p>
        </p:txBody>
      </p:sp>
      <p:pic>
        <p:nvPicPr>
          <p:cNvPr id="5" name="Content Placeholder 4" descr="A picture containing text, electronics, display, screenshot&#10;&#10;Description automatically generated">
            <a:extLst>
              <a:ext uri="{FF2B5EF4-FFF2-40B4-BE49-F238E27FC236}">
                <a16:creationId xmlns:a16="http://schemas.microsoft.com/office/drawing/2014/main" id="{9AC5B9E6-AD05-934C-806C-7B2F7437BA0C}"/>
              </a:ext>
            </a:extLst>
          </p:cNvPr>
          <p:cNvPicPr>
            <a:picLocks noGrp="1" noChangeAspect="1"/>
          </p:cNvPicPr>
          <p:nvPr>
            <p:ph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543" y="1185863"/>
            <a:ext cx="5918502" cy="3359150"/>
          </a:xfrm>
        </p:spPr>
      </p:pic>
    </p:spTree>
    <p:extLst>
      <p:ext uri="{BB962C8B-B14F-4D97-AF65-F5344CB8AC3E}">
        <p14:creationId xmlns:p14="http://schemas.microsoft.com/office/powerpoint/2010/main" val="344287999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7A33C-E7A3-2146-B637-A506350CC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/>
              <a:t>CIR 2 - Streudiagramm</a:t>
            </a:r>
          </a:p>
        </p:txBody>
      </p:sp>
      <p:pic>
        <p:nvPicPr>
          <p:cNvPr id="5" name="Content Placeholder 4" descr="A picture containing text, window, different&#10;&#10;Description automatically generated">
            <a:extLst>
              <a:ext uri="{FF2B5EF4-FFF2-40B4-BE49-F238E27FC236}">
                <a16:creationId xmlns:a16="http://schemas.microsoft.com/office/drawing/2014/main" id="{4333B5BF-9C6B-7E40-8336-76DA8B4035D7}"/>
              </a:ext>
            </a:extLst>
          </p:cNvPr>
          <p:cNvPicPr>
            <a:picLocks noGrp="1" noChangeAspect="1"/>
          </p:cNvPicPr>
          <p:nvPr>
            <p:ph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543" y="1185863"/>
            <a:ext cx="5918502" cy="3359150"/>
          </a:xfrm>
        </p:spPr>
      </p:pic>
    </p:spTree>
    <p:extLst>
      <p:ext uri="{BB962C8B-B14F-4D97-AF65-F5344CB8AC3E}">
        <p14:creationId xmlns:p14="http://schemas.microsoft.com/office/powerpoint/2010/main" val="182903976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114C1-3867-AD4E-9FAF-B628ED422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/>
              <a:t>CIR 3 - Streudiagramm</a:t>
            </a: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F51E13B3-C59D-D54B-9391-59A40B993296}"/>
              </a:ext>
            </a:extLst>
          </p:cNvPr>
          <p:cNvPicPr>
            <a:picLocks noGrp="1" noChangeAspect="1"/>
          </p:cNvPicPr>
          <p:nvPr>
            <p:ph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543" y="1185863"/>
            <a:ext cx="5918502" cy="3359150"/>
          </a:xfrm>
        </p:spPr>
      </p:pic>
    </p:spTree>
    <p:extLst>
      <p:ext uri="{BB962C8B-B14F-4D97-AF65-F5344CB8AC3E}">
        <p14:creationId xmlns:p14="http://schemas.microsoft.com/office/powerpoint/2010/main" val="39463037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524AD-0F8F-FE47-ABF1-9502134B0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/>
              <a:t>CIR 4 - Streudiagramm</a:t>
            </a:r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6461BCB6-FDEB-8145-8142-A2081F423072}"/>
              </a:ext>
            </a:extLst>
          </p:cNvPr>
          <p:cNvPicPr>
            <a:picLocks noGrp="1" noChangeAspect="1"/>
          </p:cNvPicPr>
          <p:nvPr>
            <p:ph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543" y="1185863"/>
            <a:ext cx="5918502" cy="3359150"/>
          </a:xfrm>
        </p:spPr>
      </p:pic>
    </p:spTree>
    <p:extLst>
      <p:ext uri="{BB962C8B-B14F-4D97-AF65-F5344CB8AC3E}">
        <p14:creationId xmlns:p14="http://schemas.microsoft.com/office/powerpoint/2010/main" val="291339064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C8CB13-7343-44B7-AEC1-55AB0CFB5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Programmstruktur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7C43265-3F1C-4640-8804-A3FAF9D35DCB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Programmstruktur aufgeteilt in eine erste Datenvorverarbeitung sowie explorative Datenanalyse, eine Datenvorbereitung für  die ML Modelle und das Trainieren und Auswählen der Modelle</a:t>
            </a:r>
          </a:p>
          <a:p>
            <a:pPr marL="644525" lvl="2" indent="-285750">
              <a:buFont typeface="Arial" panose="020B0604020202020204" pitchFamily="34" charset="0"/>
              <a:buChar char="•"/>
            </a:pPr>
            <a:r>
              <a:rPr lang="de-DE"/>
              <a:t>Dargestellt auf Folie 5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de-DE"/>
              <a:t>Python Code orientiert sich an Programmstruktur:</a:t>
            </a:r>
          </a:p>
          <a:p>
            <a:pPr marL="644525" lvl="2" indent="-285750">
              <a:buFont typeface="Arial" panose="020B0604020202020204" pitchFamily="34" charset="0"/>
              <a:buChar char="•"/>
            </a:pPr>
            <a:r>
              <a:rPr lang="de-DE"/>
              <a:t>Skript 01 für Datenvorverarbeitung</a:t>
            </a:r>
          </a:p>
          <a:p>
            <a:pPr marL="644525" lvl="2" indent="-285750">
              <a:buFont typeface="Arial" panose="020B0604020202020204" pitchFamily="34" charset="0"/>
              <a:buChar char="•"/>
            </a:pPr>
            <a:r>
              <a:rPr lang="de-DE"/>
              <a:t>Skript 02 für Datenanalyse</a:t>
            </a:r>
          </a:p>
          <a:p>
            <a:pPr marL="644525" lvl="2" indent="-285750">
              <a:buFont typeface="Arial" panose="020B0604020202020204" pitchFamily="34" charset="0"/>
              <a:buChar char="•"/>
            </a:pPr>
            <a:r>
              <a:rPr lang="de-DE"/>
              <a:t>Skript 03 für Auswahl der Modelle</a:t>
            </a:r>
          </a:p>
          <a:p>
            <a:pPr marL="644525" lvl="2" indent="-285750">
              <a:buFont typeface="Arial" panose="020B0604020202020204" pitchFamily="34" charset="0"/>
              <a:buChar char="•"/>
            </a:pPr>
            <a:r>
              <a:rPr lang="de-DE"/>
              <a:t>Skript 04 für Konfusionsmatrix und Bewertung des Modells, sowie Feature </a:t>
            </a:r>
            <a:r>
              <a:rPr lang="de-DE" err="1"/>
              <a:t>Selection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837993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BED687-CEC8-4793-BDA1-D06768BA4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Datenvorverarbeitung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F48D149-A2E2-477B-9743-42AC6DB8C997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de-DE"/>
              <a:t>Alle CMM und Fräsmaschinendaten werden geladen und jeweils in einem </a:t>
            </a:r>
            <a:r>
              <a:rPr lang="de-DE" i="1"/>
              <a:t>Pandas Dataframe </a:t>
            </a:r>
            <a:r>
              <a:rPr lang="de-DE"/>
              <a:t>gespeichert</a:t>
            </a:r>
          </a:p>
          <a:p>
            <a:pPr marL="342900" indent="-342900">
              <a:buFont typeface="+mj-lt"/>
              <a:buAutoNum type="arabicPeriod"/>
            </a:pPr>
            <a:r>
              <a:rPr lang="de-DE"/>
              <a:t>In beiden Datensätzen wird die Werkstücknummer </a:t>
            </a:r>
            <a:r>
              <a:rPr lang="de-DE" i="1"/>
              <a:t>WPNR</a:t>
            </a:r>
            <a:r>
              <a:rPr lang="de-DE"/>
              <a:t>, sowie </a:t>
            </a:r>
            <a:r>
              <a:rPr lang="de-DE" i="1" err="1"/>
              <a:t>xPos</a:t>
            </a:r>
            <a:r>
              <a:rPr lang="de-DE"/>
              <a:t> und </a:t>
            </a:r>
            <a:r>
              <a:rPr lang="de-DE" i="1" err="1"/>
              <a:t>yPos</a:t>
            </a:r>
            <a:r>
              <a:rPr lang="de-DE"/>
              <a:t> aus </a:t>
            </a:r>
            <a:r>
              <a:rPr kumimoji="0" lang="de-DE" altLang="de-DE" sz="1800" b="0" i="1" u="none" strike="noStrike" cap="none" normalizeH="0" baseline="0">
                <a:ln>
                  <a:noFill/>
                </a:ln>
                <a:effectLst/>
                <a:latin typeface="Arial Unicode MS"/>
                <a:ea typeface="JetBrains Mono"/>
              </a:rPr>
              <a:t>/</a:t>
            </a:r>
            <a:r>
              <a:rPr kumimoji="0" lang="de-DE" altLang="de-DE" sz="1800" b="0" i="1" u="none" strike="noStrike" cap="none" normalizeH="0" baseline="0">
                <a:ln>
                  <a:noFill/>
                </a:ln>
                <a:effectLst/>
                <a:ea typeface="JetBrains Mono"/>
              </a:rPr>
              <a:t>Channel</a:t>
            </a:r>
            <a:r>
              <a:rPr kumimoji="0" lang="de-DE" altLang="de-DE" sz="1800" b="0" i="1" u="none" strike="noStrike" cap="none" normalizeH="0" baseline="0">
                <a:ln>
                  <a:noFill/>
                </a:ln>
                <a:effectLst/>
                <a:latin typeface="Arial Unicode MS"/>
                <a:ea typeface="JetBrains Mono"/>
              </a:rPr>
              <a:t>/</a:t>
            </a:r>
            <a:r>
              <a:rPr kumimoji="0" lang="de-DE" altLang="de-DE" sz="1800" b="0" i="1" u="none" strike="noStrike" cap="none" normalizeH="0" baseline="0" err="1">
                <a:ln>
                  <a:noFill/>
                </a:ln>
                <a:effectLst/>
                <a:latin typeface="Arial Unicode MS"/>
                <a:ea typeface="JetBrains Mono"/>
              </a:rPr>
              <a:t>ProgramInfo</a:t>
            </a:r>
            <a:r>
              <a:rPr kumimoji="0" lang="de-DE" altLang="de-DE" sz="1800" b="0" i="1" u="none" strike="noStrike" cap="none" normalizeH="0" baseline="0">
                <a:ln>
                  <a:noFill/>
                </a:ln>
                <a:effectLst/>
                <a:latin typeface="Arial Unicode MS"/>
                <a:ea typeface="JetBrains Mono"/>
              </a:rPr>
              <a:t>/msg|u1</a:t>
            </a:r>
            <a:r>
              <a:rPr lang="de-DE" i="1"/>
              <a:t> </a:t>
            </a:r>
            <a:r>
              <a:rPr lang="de-DE"/>
              <a:t>ausgelesen und in neue Spalten geschrieben </a:t>
            </a:r>
          </a:p>
          <a:p>
            <a:pPr marL="342900" indent="-342900">
              <a:buFont typeface="+mj-lt"/>
              <a:buAutoNum type="arabicPeriod"/>
            </a:pPr>
            <a:r>
              <a:rPr lang="de-DE"/>
              <a:t>Daten werden nach geometrischen Features sortiert und in Python </a:t>
            </a:r>
            <a:r>
              <a:rPr lang="de-DE" i="1" err="1"/>
              <a:t>Dictionaries</a:t>
            </a:r>
            <a:r>
              <a:rPr lang="de-DE"/>
              <a:t> geschrieben</a:t>
            </a:r>
          </a:p>
          <a:p>
            <a:pPr marL="342900" indent="-342900">
              <a:buFont typeface="+mj-lt"/>
              <a:buAutoNum type="arabicPeriod"/>
            </a:pPr>
            <a:r>
              <a:rPr lang="de-DE"/>
              <a:t>Korrelationsanalyse der Maschinendaten</a:t>
            </a:r>
          </a:p>
          <a:p>
            <a:pPr marL="701675" lvl="2" indent="-342900"/>
            <a:r>
              <a:rPr lang="de-DE"/>
              <a:t>Für verschiedene Korrelationswerte werden die überflüssigen Signale in Listen gespeichert </a:t>
            </a:r>
            <a:r>
              <a:rPr lang="de-DE">
                <a:sym typeface="Wingdings" panose="05000000000000000000" pitchFamily="2" charset="2"/>
              </a:rPr>
              <a:t> Bei der Feature </a:t>
            </a:r>
            <a:r>
              <a:rPr lang="de-DE" err="1">
                <a:sym typeface="Wingdings" panose="05000000000000000000" pitchFamily="2" charset="2"/>
              </a:rPr>
              <a:t>Selection</a:t>
            </a:r>
            <a:r>
              <a:rPr lang="de-DE">
                <a:sym typeface="Wingdings" panose="05000000000000000000" pitchFamily="2" charset="2"/>
              </a:rPr>
              <a:t> im späteren Trainingsprozess kann auf die Listen zugegriffen werden und die Daten für entsprechende Korrelationswerte reduziert werden</a:t>
            </a:r>
            <a:endParaRPr lang="de-DE"/>
          </a:p>
          <a:p>
            <a:pPr marL="701675" lvl="2" indent="-34290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649606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73BAE0-8333-4EE8-8BEF-332AFFB63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122" y="366712"/>
            <a:ext cx="6821383" cy="628650"/>
          </a:xfrm>
        </p:spPr>
        <p:txBody>
          <a:bodyPr wrap="square" anchor="ctr">
            <a:normAutofit/>
          </a:bodyPr>
          <a:lstStyle/>
          <a:p>
            <a:r>
              <a:rPr lang="de-DE"/>
              <a:t>Datenvorverarbeitung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A03BD1-E387-4F9F-9C60-4BC0B9203A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1120" y="1194198"/>
            <a:ext cx="5470999" cy="3413536"/>
          </a:xfrm>
        </p:spPr>
        <p:txBody>
          <a:bodyPr wrap="square" anchor="t">
            <a:normAutofit/>
          </a:bodyPr>
          <a:lstStyle/>
          <a:p>
            <a:pPr marL="457200" indent="-457200">
              <a:buFont typeface="+mj-lt"/>
              <a:buAutoNum type="arabicPeriod" startAt="5"/>
            </a:pPr>
            <a:r>
              <a:rPr lang="de-DE"/>
              <a:t>Maschinendaten werden für jedes geometrische Feature einzeln nach Pockets gruppiert und statistische Kennwerte berechnet</a:t>
            </a:r>
          </a:p>
          <a:p>
            <a:pPr marL="701675" lvl="2" indent="-342900"/>
            <a:r>
              <a:rPr lang="de-DE"/>
              <a:t>Mittelwert, Standardabweichung, Maximum, Minimum</a:t>
            </a:r>
          </a:p>
          <a:p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E5554BC-40C3-49D6-914A-A2425CE4D3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9934"/>
          <a:stretch/>
        </p:blipFill>
        <p:spPr>
          <a:xfrm>
            <a:off x="5722519" y="1995686"/>
            <a:ext cx="3240360" cy="166984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0249330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B7B325-2689-47A8-8387-C533AE0EF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Datenvorverarbeitung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97BABF6-4CBF-49FD-8523-4EA21B9C4D0C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 startAt="6"/>
            </a:pPr>
            <a:r>
              <a:rPr lang="de-DE"/>
              <a:t>CMM-Daten und Maschinendaten werden zusammengeführt</a:t>
            </a:r>
          </a:p>
          <a:p>
            <a:pPr marL="701675" lvl="2" indent="-342900"/>
            <a:r>
              <a:rPr lang="de-DE"/>
              <a:t>Zuordnung eines Messwertes pro Zeile bzw. Pocket</a:t>
            </a:r>
          </a:p>
          <a:p>
            <a:pPr marL="342900" lvl="1" indent="-342900">
              <a:buFont typeface="+mj-lt"/>
              <a:buAutoNum type="arabicPeriod" startAt="7"/>
            </a:pPr>
            <a:r>
              <a:rPr lang="de-DE"/>
              <a:t>Korrelationsanalyse und exemplarische Klassifizierung der Abweichung in i.O. und n.i.O. 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B632218-0E93-4112-8623-65FAB9BA64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630" y="2640933"/>
            <a:ext cx="6999160" cy="996134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813A1203-29FD-4CE9-B539-FE3C2E2A37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129" y="3741666"/>
            <a:ext cx="7987742" cy="990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765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146A19-6453-4392-8EE6-C6101F254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cs typeface="Tahoma"/>
              </a:rPr>
              <a:t>Programmstruktur</a:t>
            </a:r>
            <a:endParaRPr lang="de-DE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94CA8B77-8A0A-483D-AD99-B14B95661B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9514" y="1194197"/>
            <a:ext cx="2578306" cy="338554"/>
          </a:xfrm>
        </p:spPr>
        <p:txBody>
          <a:bodyPr/>
          <a:lstStyle/>
          <a:p>
            <a:r>
              <a:rPr lang="de-DE" sz="1200" b="1"/>
              <a:t>Datenexploration und -analyse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BBB052A-FFF0-4370-94BE-3400B3A1E8E3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3273042" y="1194197"/>
            <a:ext cx="2578308" cy="325891"/>
          </a:xfrm>
        </p:spPr>
        <p:txBody>
          <a:bodyPr/>
          <a:lstStyle/>
          <a:p>
            <a:r>
              <a:rPr lang="de-DE" sz="1200" b="1"/>
              <a:t>Datenvorbereitung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4887ACFC-437A-4759-A8DE-E57AF5DC71EC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6386176" y="1093842"/>
            <a:ext cx="2941091" cy="390470"/>
          </a:xfrm>
        </p:spPr>
        <p:txBody>
          <a:bodyPr/>
          <a:lstStyle/>
          <a:p>
            <a:r>
              <a:rPr lang="de-DE" sz="1200" b="1"/>
              <a:t>Auswahl und Training von </a:t>
            </a:r>
            <a:br>
              <a:rPr lang="de-DE" sz="1200" b="1"/>
            </a:br>
            <a:r>
              <a:rPr lang="de-DE" sz="1200" b="1"/>
              <a:t>ML-Modellen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82642840-A1CC-4655-A207-2BB104F81867}"/>
              </a:ext>
            </a:extLst>
          </p:cNvPr>
          <p:cNvSpPr/>
          <p:nvPr/>
        </p:nvSpPr>
        <p:spPr>
          <a:xfrm>
            <a:off x="179512" y="1532751"/>
            <a:ext cx="2578308" cy="3147518"/>
          </a:xfrm>
          <a:prstGeom prst="rect">
            <a:avLst/>
          </a:prstGeom>
          <a:solidFill>
            <a:schemeClr val="bg1"/>
          </a:solidFill>
          <a:ln w="19050">
            <a:solidFill>
              <a:srgbClr val="9C1C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915F2AD5-1E03-4DD1-972A-6FA8C2BA8A7C}"/>
              </a:ext>
            </a:extLst>
          </p:cNvPr>
          <p:cNvSpPr/>
          <p:nvPr/>
        </p:nvSpPr>
        <p:spPr>
          <a:xfrm>
            <a:off x="3273041" y="1520087"/>
            <a:ext cx="2578308" cy="3160181"/>
          </a:xfrm>
          <a:prstGeom prst="rect">
            <a:avLst/>
          </a:prstGeom>
          <a:solidFill>
            <a:schemeClr val="bg1"/>
          </a:solidFill>
          <a:ln w="19050">
            <a:solidFill>
              <a:srgbClr val="9C1C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A59F57B8-124D-4D86-A2BD-375D870B2700}"/>
              </a:ext>
            </a:extLst>
          </p:cNvPr>
          <p:cNvSpPr/>
          <p:nvPr/>
        </p:nvSpPr>
        <p:spPr>
          <a:xfrm>
            <a:off x="6386176" y="1520088"/>
            <a:ext cx="2578308" cy="3160181"/>
          </a:xfrm>
          <a:prstGeom prst="rect">
            <a:avLst/>
          </a:prstGeom>
          <a:solidFill>
            <a:schemeClr val="bg1"/>
          </a:solidFill>
          <a:ln w="19050">
            <a:solidFill>
              <a:srgbClr val="9C1C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6642BD5E-FB31-461E-84C8-0F502B48F708}"/>
              </a:ext>
            </a:extLst>
          </p:cNvPr>
          <p:cNvSpPr/>
          <p:nvPr/>
        </p:nvSpPr>
        <p:spPr>
          <a:xfrm>
            <a:off x="298571" y="1731362"/>
            <a:ext cx="1065605" cy="269823"/>
          </a:xfrm>
          <a:prstGeom prst="roundRect">
            <a:avLst/>
          </a:prstGeom>
          <a:solidFill>
            <a:srgbClr val="F2A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err="1">
                <a:solidFill>
                  <a:schemeClr val="tx1"/>
                </a:solidFill>
              </a:rPr>
              <a:t>wp</a:t>
            </a:r>
            <a:r>
              <a:rPr lang="de-DE" sz="1200" b="1">
                <a:solidFill>
                  <a:schemeClr val="tx1"/>
                </a:solidFill>
              </a:rPr>
              <a:t>-daten</a:t>
            </a: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F78EBFAC-DF74-4430-9D73-1F61CB281F2A}"/>
              </a:ext>
            </a:extLst>
          </p:cNvPr>
          <p:cNvSpPr/>
          <p:nvPr/>
        </p:nvSpPr>
        <p:spPr>
          <a:xfrm>
            <a:off x="1610742" y="1731362"/>
            <a:ext cx="1065605" cy="269823"/>
          </a:xfrm>
          <a:prstGeom prst="roundRect">
            <a:avLst/>
          </a:prstGeom>
          <a:solidFill>
            <a:srgbClr val="F2A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>
                <a:solidFill>
                  <a:schemeClr val="tx1"/>
                </a:solidFill>
              </a:rPr>
              <a:t>cmm-daten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627382D3-38B3-4786-B272-334D43E17DB4}"/>
              </a:ext>
            </a:extLst>
          </p:cNvPr>
          <p:cNvSpPr/>
          <p:nvPr/>
        </p:nvSpPr>
        <p:spPr>
          <a:xfrm>
            <a:off x="654358" y="2379928"/>
            <a:ext cx="1639597" cy="269823"/>
          </a:xfrm>
          <a:prstGeom prst="roundRect">
            <a:avLst/>
          </a:prstGeom>
          <a:solidFill>
            <a:srgbClr val="F2A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>
                <a:solidFill>
                  <a:schemeClr val="tx1"/>
                </a:solidFill>
              </a:rPr>
              <a:t>Zusammenführung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BF41986F-CBA5-4BAD-BA08-FDDBE83D3370}"/>
              </a:ext>
            </a:extLst>
          </p:cNvPr>
          <p:cNvSpPr/>
          <p:nvPr/>
        </p:nvSpPr>
        <p:spPr>
          <a:xfrm>
            <a:off x="268241" y="3005704"/>
            <a:ext cx="2400850" cy="269823"/>
          </a:xfrm>
          <a:prstGeom prst="roundRect">
            <a:avLst/>
          </a:prstGeom>
          <a:solidFill>
            <a:srgbClr val="F2A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>
                <a:solidFill>
                  <a:schemeClr val="tx1"/>
                </a:solidFill>
              </a:rPr>
              <a:t>Ermittlung statistischer Daten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EF55C63F-0F66-4320-8001-BD3E5D30E5D2}"/>
              </a:ext>
            </a:extLst>
          </p:cNvPr>
          <p:cNvSpPr/>
          <p:nvPr/>
        </p:nvSpPr>
        <p:spPr>
          <a:xfrm>
            <a:off x="604371" y="3641258"/>
            <a:ext cx="1700430" cy="269823"/>
          </a:xfrm>
          <a:prstGeom prst="roundRect">
            <a:avLst/>
          </a:prstGeom>
          <a:solidFill>
            <a:srgbClr val="F2A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>
                <a:solidFill>
                  <a:schemeClr val="tx1"/>
                </a:solidFill>
              </a:rPr>
              <a:t>Korrelationsanalyse</a:t>
            </a: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52811B72-E6DF-4EFB-95EF-BA62CE18F405}"/>
              </a:ext>
            </a:extLst>
          </p:cNvPr>
          <p:cNvSpPr/>
          <p:nvPr/>
        </p:nvSpPr>
        <p:spPr>
          <a:xfrm>
            <a:off x="353430" y="4287815"/>
            <a:ext cx="2241452" cy="269823"/>
          </a:xfrm>
          <a:prstGeom prst="roundRect">
            <a:avLst/>
          </a:prstGeom>
          <a:solidFill>
            <a:srgbClr val="F2A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>
                <a:solidFill>
                  <a:schemeClr val="tx1"/>
                </a:solidFill>
              </a:rPr>
              <a:t>Visualisierung mit </a:t>
            </a:r>
            <a:r>
              <a:rPr lang="de-DE" sz="1200" b="1" err="1">
                <a:solidFill>
                  <a:schemeClr val="tx1"/>
                </a:solidFill>
              </a:rPr>
              <a:t>PairPlots</a:t>
            </a:r>
            <a:endParaRPr lang="de-DE" sz="1200" b="1">
              <a:solidFill>
                <a:schemeClr val="tx1"/>
              </a:solidFill>
            </a:endParaRPr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EEA5A8F8-2EFC-48AD-805D-2D6CD857A5DD}"/>
              </a:ext>
            </a:extLst>
          </p:cNvPr>
          <p:cNvSpPr/>
          <p:nvPr/>
        </p:nvSpPr>
        <p:spPr>
          <a:xfrm>
            <a:off x="3372741" y="2571750"/>
            <a:ext cx="2400850" cy="269823"/>
          </a:xfrm>
          <a:prstGeom prst="roundRect">
            <a:avLst/>
          </a:prstGeom>
          <a:solidFill>
            <a:srgbClr val="F2A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>
                <a:solidFill>
                  <a:schemeClr val="tx1"/>
                </a:solidFill>
              </a:rPr>
              <a:t>Standardisierung der Daten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CC77646D-BD2B-442B-9019-4229CDE80F6D}"/>
              </a:ext>
            </a:extLst>
          </p:cNvPr>
          <p:cNvSpPr/>
          <p:nvPr/>
        </p:nvSpPr>
        <p:spPr>
          <a:xfrm>
            <a:off x="3372741" y="3329599"/>
            <a:ext cx="2400850" cy="269823"/>
          </a:xfrm>
          <a:prstGeom prst="roundRect">
            <a:avLst/>
          </a:prstGeom>
          <a:solidFill>
            <a:srgbClr val="F2A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>
                <a:solidFill>
                  <a:schemeClr val="tx1"/>
                </a:solidFill>
              </a:rPr>
              <a:t>Feature </a:t>
            </a:r>
            <a:r>
              <a:rPr lang="de-DE" sz="1200" b="1" err="1">
                <a:solidFill>
                  <a:schemeClr val="tx1"/>
                </a:solidFill>
              </a:rPr>
              <a:t>Selection</a:t>
            </a:r>
            <a:endParaRPr lang="de-DE" sz="1200" b="1">
              <a:solidFill>
                <a:schemeClr val="tx1"/>
              </a:solidFill>
            </a:endParaRPr>
          </a:p>
        </p:txBody>
      </p:sp>
      <p:sp>
        <p:nvSpPr>
          <p:cNvPr id="23" name="Rechteck: abgerundete Ecken 22">
            <a:extLst>
              <a:ext uri="{FF2B5EF4-FFF2-40B4-BE49-F238E27FC236}">
                <a16:creationId xmlns:a16="http://schemas.microsoft.com/office/drawing/2014/main" id="{1AF76FB5-807C-4AD7-85D1-1998A4D0B464}"/>
              </a:ext>
            </a:extLst>
          </p:cNvPr>
          <p:cNvSpPr/>
          <p:nvPr/>
        </p:nvSpPr>
        <p:spPr>
          <a:xfrm>
            <a:off x="6474905" y="1618568"/>
            <a:ext cx="2400850" cy="269823"/>
          </a:xfrm>
          <a:prstGeom prst="roundRect">
            <a:avLst/>
          </a:prstGeom>
          <a:solidFill>
            <a:srgbClr val="F2A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err="1">
                <a:solidFill>
                  <a:schemeClr val="tx1"/>
                </a:solidFill>
              </a:rPr>
              <a:t>Grid</a:t>
            </a:r>
            <a:r>
              <a:rPr lang="de-DE" sz="1200" b="1">
                <a:solidFill>
                  <a:schemeClr val="tx1"/>
                </a:solidFill>
              </a:rPr>
              <a:t> Search</a:t>
            </a:r>
          </a:p>
        </p:txBody>
      </p:sp>
      <p:sp>
        <p:nvSpPr>
          <p:cNvPr id="24" name="Rechteck: abgerundete Ecken 23">
            <a:extLst>
              <a:ext uri="{FF2B5EF4-FFF2-40B4-BE49-F238E27FC236}">
                <a16:creationId xmlns:a16="http://schemas.microsoft.com/office/drawing/2014/main" id="{B64F90E0-3E4C-4AAE-B68D-4D3D11B1DC61}"/>
              </a:ext>
            </a:extLst>
          </p:cNvPr>
          <p:cNvSpPr/>
          <p:nvPr/>
        </p:nvSpPr>
        <p:spPr>
          <a:xfrm>
            <a:off x="6474186" y="2091258"/>
            <a:ext cx="2400850" cy="423581"/>
          </a:xfrm>
          <a:prstGeom prst="roundRect">
            <a:avLst/>
          </a:prstGeom>
          <a:solidFill>
            <a:srgbClr val="F2A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>
                <a:solidFill>
                  <a:schemeClr val="tx1"/>
                </a:solidFill>
              </a:rPr>
              <a:t>ML-Modell Training</a:t>
            </a:r>
          </a:p>
          <a:p>
            <a:pPr algn="ctr"/>
            <a:r>
              <a:rPr lang="de-DE" sz="1200" b="1">
                <a:solidFill>
                  <a:schemeClr val="tx1"/>
                </a:solidFill>
              </a:rPr>
              <a:t>(je geom. Feature)</a:t>
            </a:r>
          </a:p>
        </p:txBody>
      </p:sp>
      <p:sp>
        <p:nvSpPr>
          <p:cNvPr id="25" name="Rechteck: abgerundete Ecken 24">
            <a:extLst>
              <a:ext uri="{FF2B5EF4-FFF2-40B4-BE49-F238E27FC236}">
                <a16:creationId xmlns:a16="http://schemas.microsoft.com/office/drawing/2014/main" id="{45C4CF60-0258-48D8-9B33-262A99566B55}"/>
              </a:ext>
            </a:extLst>
          </p:cNvPr>
          <p:cNvSpPr/>
          <p:nvPr/>
        </p:nvSpPr>
        <p:spPr>
          <a:xfrm>
            <a:off x="6474186" y="3659352"/>
            <a:ext cx="2400850" cy="508146"/>
          </a:xfrm>
          <a:prstGeom prst="roundRect">
            <a:avLst/>
          </a:prstGeom>
          <a:solidFill>
            <a:srgbClr val="F2A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>
                <a:solidFill>
                  <a:schemeClr val="tx1"/>
                </a:solidFill>
              </a:rPr>
              <a:t>Konfusionsmatrix und Streudiagramme</a:t>
            </a:r>
          </a:p>
        </p:txBody>
      </p:sp>
      <p:sp>
        <p:nvSpPr>
          <p:cNvPr id="26" name="Rechteck: abgerundete Ecken 25">
            <a:extLst>
              <a:ext uri="{FF2B5EF4-FFF2-40B4-BE49-F238E27FC236}">
                <a16:creationId xmlns:a16="http://schemas.microsoft.com/office/drawing/2014/main" id="{D07B1ACF-5373-4EB6-AC79-DBA8B0FA41F6}"/>
              </a:ext>
            </a:extLst>
          </p:cNvPr>
          <p:cNvSpPr/>
          <p:nvPr/>
        </p:nvSpPr>
        <p:spPr>
          <a:xfrm>
            <a:off x="6474186" y="2700528"/>
            <a:ext cx="2400850" cy="269823"/>
          </a:xfrm>
          <a:prstGeom prst="roundRect">
            <a:avLst/>
          </a:prstGeom>
          <a:solidFill>
            <a:srgbClr val="F2A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>
                <a:solidFill>
                  <a:schemeClr val="tx1"/>
                </a:solidFill>
              </a:rPr>
              <a:t>Bestes Modell</a:t>
            </a:r>
          </a:p>
        </p:txBody>
      </p:sp>
      <p:sp>
        <p:nvSpPr>
          <p:cNvPr id="27" name="Rechteck: abgerundete Ecken 26">
            <a:extLst>
              <a:ext uri="{FF2B5EF4-FFF2-40B4-BE49-F238E27FC236}">
                <a16:creationId xmlns:a16="http://schemas.microsoft.com/office/drawing/2014/main" id="{E010263E-8A76-4C6F-B97F-F4353FADF1E0}"/>
              </a:ext>
            </a:extLst>
          </p:cNvPr>
          <p:cNvSpPr/>
          <p:nvPr/>
        </p:nvSpPr>
        <p:spPr>
          <a:xfrm>
            <a:off x="6474186" y="3173993"/>
            <a:ext cx="2400850" cy="269823"/>
          </a:xfrm>
          <a:prstGeom prst="roundRect">
            <a:avLst/>
          </a:prstGeom>
          <a:solidFill>
            <a:srgbClr val="F2A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>
                <a:solidFill>
                  <a:schemeClr val="tx1"/>
                </a:solidFill>
              </a:rPr>
              <a:t>Feature </a:t>
            </a:r>
            <a:r>
              <a:rPr lang="de-DE" sz="1200" b="1" err="1">
                <a:solidFill>
                  <a:schemeClr val="tx1"/>
                </a:solidFill>
              </a:rPr>
              <a:t>Selection</a:t>
            </a:r>
            <a:endParaRPr lang="de-DE" sz="1200" b="1">
              <a:solidFill>
                <a:schemeClr val="tx1"/>
              </a:solidFill>
            </a:endParaRPr>
          </a:p>
        </p:txBody>
      </p:sp>
      <p:sp>
        <p:nvSpPr>
          <p:cNvPr id="29" name="Rechteck: abgerundete Ecken 28">
            <a:extLst>
              <a:ext uri="{FF2B5EF4-FFF2-40B4-BE49-F238E27FC236}">
                <a16:creationId xmlns:a16="http://schemas.microsoft.com/office/drawing/2014/main" id="{149DA39A-E2DA-43E6-8A75-831E11FE6AE4}"/>
              </a:ext>
            </a:extLst>
          </p:cNvPr>
          <p:cNvSpPr/>
          <p:nvPr/>
        </p:nvSpPr>
        <p:spPr>
          <a:xfrm>
            <a:off x="6474186" y="4362748"/>
            <a:ext cx="2400850" cy="269823"/>
          </a:xfrm>
          <a:prstGeom prst="roundRect">
            <a:avLst/>
          </a:prstGeom>
          <a:solidFill>
            <a:srgbClr val="F2A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>
                <a:solidFill>
                  <a:schemeClr val="tx1"/>
                </a:solidFill>
              </a:rPr>
              <a:t>Ausgabe der Ergebnisse</a:t>
            </a:r>
          </a:p>
        </p:txBody>
      </p:sp>
      <p:sp>
        <p:nvSpPr>
          <p:cNvPr id="31" name="Pfeil: nach rechts 30">
            <a:extLst>
              <a:ext uri="{FF2B5EF4-FFF2-40B4-BE49-F238E27FC236}">
                <a16:creationId xmlns:a16="http://schemas.microsoft.com/office/drawing/2014/main" id="{FEB8BBE1-8AA0-4C41-A736-31D0CBAED864}"/>
              </a:ext>
            </a:extLst>
          </p:cNvPr>
          <p:cNvSpPr/>
          <p:nvPr/>
        </p:nvSpPr>
        <p:spPr>
          <a:xfrm>
            <a:off x="2810420" y="2970351"/>
            <a:ext cx="410020" cy="300713"/>
          </a:xfrm>
          <a:prstGeom prst="rightArrow">
            <a:avLst/>
          </a:prstGeom>
          <a:solidFill>
            <a:srgbClr val="9C1C26"/>
          </a:solidFill>
          <a:ln>
            <a:solidFill>
              <a:srgbClr val="9C1C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Pfeil: nach unten 31">
            <a:extLst>
              <a:ext uri="{FF2B5EF4-FFF2-40B4-BE49-F238E27FC236}">
                <a16:creationId xmlns:a16="http://schemas.microsoft.com/office/drawing/2014/main" id="{FAD9E2D9-C418-464D-B52D-A7D10E8EBEF1}"/>
              </a:ext>
            </a:extLst>
          </p:cNvPr>
          <p:cNvSpPr/>
          <p:nvPr/>
        </p:nvSpPr>
        <p:spPr>
          <a:xfrm>
            <a:off x="836676" y="2079906"/>
            <a:ext cx="163068" cy="248481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Pfeil: nach unten 32">
            <a:extLst>
              <a:ext uri="{FF2B5EF4-FFF2-40B4-BE49-F238E27FC236}">
                <a16:creationId xmlns:a16="http://schemas.microsoft.com/office/drawing/2014/main" id="{50F38052-C8E2-43A8-BBE9-C15A4C40E62F}"/>
              </a:ext>
            </a:extLst>
          </p:cNvPr>
          <p:cNvSpPr/>
          <p:nvPr/>
        </p:nvSpPr>
        <p:spPr>
          <a:xfrm>
            <a:off x="1797248" y="2079905"/>
            <a:ext cx="163068" cy="248481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Pfeil: nach unten 33">
            <a:extLst>
              <a:ext uri="{FF2B5EF4-FFF2-40B4-BE49-F238E27FC236}">
                <a16:creationId xmlns:a16="http://schemas.microsoft.com/office/drawing/2014/main" id="{A94BEF7B-AC9F-406C-96F3-8688BFC0C749}"/>
              </a:ext>
            </a:extLst>
          </p:cNvPr>
          <p:cNvSpPr/>
          <p:nvPr/>
        </p:nvSpPr>
        <p:spPr>
          <a:xfrm>
            <a:off x="1392622" y="2707345"/>
            <a:ext cx="163068" cy="248481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Pfeil: nach unten 35">
            <a:extLst>
              <a:ext uri="{FF2B5EF4-FFF2-40B4-BE49-F238E27FC236}">
                <a16:creationId xmlns:a16="http://schemas.microsoft.com/office/drawing/2014/main" id="{725F6216-4114-4B7D-9077-342CC6A3E3BF}"/>
              </a:ext>
            </a:extLst>
          </p:cNvPr>
          <p:cNvSpPr/>
          <p:nvPr/>
        </p:nvSpPr>
        <p:spPr>
          <a:xfrm>
            <a:off x="1385262" y="3328651"/>
            <a:ext cx="163068" cy="248481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Pfeil: nach unten 36">
            <a:extLst>
              <a:ext uri="{FF2B5EF4-FFF2-40B4-BE49-F238E27FC236}">
                <a16:creationId xmlns:a16="http://schemas.microsoft.com/office/drawing/2014/main" id="{802A1368-D005-4564-B339-59A25684A73F}"/>
              </a:ext>
            </a:extLst>
          </p:cNvPr>
          <p:cNvSpPr/>
          <p:nvPr/>
        </p:nvSpPr>
        <p:spPr>
          <a:xfrm>
            <a:off x="1385262" y="3974259"/>
            <a:ext cx="163068" cy="248481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Pfeil: nach rechts 37">
            <a:extLst>
              <a:ext uri="{FF2B5EF4-FFF2-40B4-BE49-F238E27FC236}">
                <a16:creationId xmlns:a16="http://schemas.microsoft.com/office/drawing/2014/main" id="{B2326F0D-855E-4ACF-8598-D4F0400463D5}"/>
              </a:ext>
            </a:extLst>
          </p:cNvPr>
          <p:cNvSpPr/>
          <p:nvPr/>
        </p:nvSpPr>
        <p:spPr>
          <a:xfrm>
            <a:off x="5913752" y="2960254"/>
            <a:ext cx="410020" cy="300713"/>
          </a:xfrm>
          <a:prstGeom prst="rightArrow">
            <a:avLst/>
          </a:prstGeom>
          <a:solidFill>
            <a:srgbClr val="9C1C26"/>
          </a:solidFill>
          <a:ln>
            <a:solidFill>
              <a:srgbClr val="9C1C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Pfeil: nach unten 38">
            <a:extLst>
              <a:ext uri="{FF2B5EF4-FFF2-40B4-BE49-F238E27FC236}">
                <a16:creationId xmlns:a16="http://schemas.microsoft.com/office/drawing/2014/main" id="{E6D443DA-60F0-4AD9-9B28-FAB052881C84}"/>
              </a:ext>
            </a:extLst>
          </p:cNvPr>
          <p:cNvSpPr/>
          <p:nvPr/>
        </p:nvSpPr>
        <p:spPr>
          <a:xfrm>
            <a:off x="4480661" y="2955826"/>
            <a:ext cx="163068" cy="248481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Pfeil: nach unten 39">
            <a:extLst>
              <a:ext uri="{FF2B5EF4-FFF2-40B4-BE49-F238E27FC236}">
                <a16:creationId xmlns:a16="http://schemas.microsoft.com/office/drawing/2014/main" id="{EB2A11DB-ECA4-469B-98D5-3B247C7BFF9F}"/>
              </a:ext>
            </a:extLst>
          </p:cNvPr>
          <p:cNvSpPr/>
          <p:nvPr/>
        </p:nvSpPr>
        <p:spPr>
          <a:xfrm>
            <a:off x="7654291" y="1944685"/>
            <a:ext cx="45719" cy="98875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Pfeil: nach unten 40">
            <a:extLst>
              <a:ext uri="{FF2B5EF4-FFF2-40B4-BE49-F238E27FC236}">
                <a16:creationId xmlns:a16="http://schemas.microsoft.com/office/drawing/2014/main" id="{E735E99A-8A19-4D0A-AEDD-B509BDA984B9}"/>
              </a:ext>
            </a:extLst>
          </p:cNvPr>
          <p:cNvSpPr/>
          <p:nvPr/>
        </p:nvSpPr>
        <p:spPr>
          <a:xfrm>
            <a:off x="7654291" y="2551561"/>
            <a:ext cx="45719" cy="98875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Pfeil: nach unten 41">
            <a:extLst>
              <a:ext uri="{FF2B5EF4-FFF2-40B4-BE49-F238E27FC236}">
                <a16:creationId xmlns:a16="http://schemas.microsoft.com/office/drawing/2014/main" id="{A7772632-8D9B-45FE-9C8E-FFCB78587B50}"/>
              </a:ext>
            </a:extLst>
          </p:cNvPr>
          <p:cNvSpPr/>
          <p:nvPr/>
        </p:nvSpPr>
        <p:spPr>
          <a:xfrm>
            <a:off x="7651751" y="3020096"/>
            <a:ext cx="45719" cy="98875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Pfeil: nach unten 42">
            <a:extLst>
              <a:ext uri="{FF2B5EF4-FFF2-40B4-BE49-F238E27FC236}">
                <a16:creationId xmlns:a16="http://schemas.microsoft.com/office/drawing/2014/main" id="{7137E9C8-E4A6-4A93-B5C0-83117C2F5845}"/>
              </a:ext>
            </a:extLst>
          </p:cNvPr>
          <p:cNvSpPr/>
          <p:nvPr/>
        </p:nvSpPr>
        <p:spPr>
          <a:xfrm>
            <a:off x="7651751" y="3503030"/>
            <a:ext cx="45719" cy="98875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Pfeil: nach unten 43">
            <a:extLst>
              <a:ext uri="{FF2B5EF4-FFF2-40B4-BE49-F238E27FC236}">
                <a16:creationId xmlns:a16="http://schemas.microsoft.com/office/drawing/2014/main" id="{D842035D-D2DB-4FB6-981E-77713615F6CF}"/>
              </a:ext>
            </a:extLst>
          </p:cNvPr>
          <p:cNvSpPr/>
          <p:nvPr/>
        </p:nvSpPr>
        <p:spPr>
          <a:xfrm>
            <a:off x="7651750" y="4222740"/>
            <a:ext cx="45719" cy="98875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285804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79EEA6-A8FC-4B96-8F6C-C0356BA4E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Überblick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2354FD-2622-485B-B603-4BE00F24D7D9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DE">
                <a:cs typeface="Calibri"/>
              </a:rPr>
              <a:t>45 Maschinensignale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DE">
                <a:cs typeface="Calibri"/>
              </a:rPr>
              <a:t>9 Werkstücke mit jeweils 49 Pockets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DE">
                <a:cs typeface="Calibri"/>
              </a:rPr>
              <a:t>8 geometrische Feature (LIN, CIR)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DE">
                <a:cs typeface="Calibri"/>
              </a:rPr>
              <a:t>Messeigenschaften: 4 für CIR und 6 für LIN 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DE">
                <a:cs typeface="Calibri"/>
              </a:rPr>
              <a:t>Wichtigste Features aus CMM: ABW und Toleranzwerte</a:t>
            </a:r>
          </a:p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245894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ED846A-EAEA-49C6-853A-C5138BFC2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Explorative Datenanalyse – Korrelation (1/2)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7EF02B-8884-465C-BF6A-C4505CF500A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800"/>
              <a:t>Untersuchung und Vergleich der aufgenommenen Maschinensignale</a:t>
            </a:r>
          </a:p>
          <a:p>
            <a:pPr marL="522288" lvl="1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800"/>
              <a:t>Korrelationsanalyse zur Auswahl von relevanten Maschinensignalen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800"/>
              <a:t>Analyse für jedes geometrische Feature getrennt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800"/>
              <a:t>Hohe Korrelation z.B. zwischen Motorenströmen und Drehmoment oder zwischen Regelabweichung und vorgegebener Achsgeschwindigkeit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800"/>
              <a:t>Einige Signale sind konstant </a:t>
            </a:r>
            <a:r>
              <a:rPr lang="de-DE" sz="1800">
                <a:sym typeface="Wingdings" panose="05000000000000000000" pitchFamily="2" charset="2"/>
              </a:rPr>
              <a:t>und werden daher nicht berücksichtigt</a:t>
            </a:r>
            <a:endParaRPr lang="de-DE" sz="180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180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1800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9A0CC72A-F816-4769-B4B2-680FEB83ECC6}"/>
              </a:ext>
            </a:extLst>
          </p:cNvPr>
          <p:cNvPicPr>
            <a:picLocks noGrp="1" noChangeAspect="1"/>
          </p:cNvPicPr>
          <p:nvPr>
            <p:ph sz="half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6252" y="1193800"/>
            <a:ext cx="3756184" cy="3414713"/>
          </a:xfrm>
        </p:spPr>
      </p:pic>
    </p:spTree>
    <p:extLst>
      <p:ext uri="{BB962C8B-B14F-4D97-AF65-F5344CB8AC3E}">
        <p14:creationId xmlns:p14="http://schemas.microsoft.com/office/powerpoint/2010/main" val="136397004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B8B04E4A-B08E-42EA-B915-BE5C1432E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122" y="366712"/>
            <a:ext cx="6821383" cy="628650"/>
          </a:xfrm>
        </p:spPr>
        <p:txBody>
          <a:bodyPr/>
          <a:lstStyle/>
          <a:p>
            <a:r>
              <a:rPr lang="de-DE"/>
              <a:t>Explorative Datenanalyse – Korrelation (2/2)</a:t>
            </a:r>
            <a:endParaRPr lang="en-US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3035C58-F466-4EB3-858B-A28A864602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1121" y="1194198"/>
            <a:ext cx="4357220" cy="3413536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800"/>
              <a:t>Je nach geometrischem Feature korrelieren unterschiedliche Signale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800"/>
              <a:t>Weniger korrelierende Signale bei geraden Kanten </a:t>
            </a:r>
            <a:r>
              <a:rPr lang="de-DE" sz="1800" i="1"/>
              <a:t>LIN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1800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62B26715-BAF5-4137-BB0E-F6CA0372C45A}"/>
              </a:ext>
            </a:extLst>
          </p:cNvPr>
          <p:cNvPicPr>
            <a:picLocks noGrp="1" noChangeAspect="1"/>
          </p:cNvPicPr>
          <p:nvPr>
            <p:ph sz="half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484" y="1194198"/>
            <a:ext cx="3751138" cy="3413536"/>
          </a:xfrm>
          <a:noFill/>
        </p:spPr>
      </p:pic>
    </p:spTree>
    <p:extLst>
      <p:ext uri="{BB962C8B-B14F-4D97-AF65-F5344CB8AC3E}">
        <p14:creationId xmlns:p14="http://schemas.microsoft.com/office/powerpoint/2010/main" val="303425096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B73B0F-D73D-4C55-AC1D-E77A6DB4A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Explorative Datenanalyse – </a:t>
            </a:r>
            <a:r>
              <a:rPr lang="de-DE" err="1"/>
              <a:t>Pairplots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B6D1B59-B54D-43CB-8641-1B8297289A48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800"/>
              <a:t>Abweichung zum Nennmaß über angegebene Toleranzen in Klassifikation umgewandelt</a:t>
            </a:r>
          </a:p>
          <a:p>
            <a:pPr marL="522288" lvl="1" indent="-342900">
              <a:buFont typeface="Arial" panose="020B0604020202020204" pitchFamily="34" charset="0"/>
              <a:buChar char="•"/>
            </a:pPr>
            <a:r>
              <a:rPr lang="de-DE" sz="1800"/>
              <a:t>Klassifizierung für jede Pocket un</a:t>
            </a:r>
            <a:r>
              <a:rPr lang="de-DE"/>
              <a:t>d jedes geometrische Feature</a:t>
            </a:r>
            <a:endParaRPr lang="de-DE" sz="1800"/>
          </a:p>
          <a:p>
            <a:pPr marL="522288" lvl="1" indent="-342900">
              <a:buFont typeface="Wingdings" panose="05000000000000000000" pitchFamily="2" charset="2"/>
              <a:buChar char="Ø"/>
            </a:pPr>
            <a:r>
              <a:rPr lang="de-DE" sz="1800"/>
              <a:t>Wenn ein Messwert innerhalb der Pocket n.i.O., dann ist die gesamte Pocket n.i.O.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Für jedes Maschinensignal wird ein </a:t>
            </a:r>
            <a:r>
              <a:rPr lang="de-DE" err="1"/>
              <a:t>Pairplot</a:t>
            </a:r>
            <a:r>
              <a:rPr lang="de-DE"/>
              <a:t> pro geometrischem Feature jeder Pocket erstellt</a:t>
            </a:r>
          </a:p>
          <a:p>
            <a:pPr marL="644525" lvl="2" indent="-285750">
              <a:buFont typeface="Arial" panose="020B0604020202020204" pitchFamily="34" charset="0"/>
              <a:buChar char="•"/>
            </a:pPr>
            <a:r>
              <a:rPr lang="de-DE"/>
              <a:t>Vier Spalten pro Signal: Mittelwert, Standardabweichung, Maximum, Minimum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de-DE"/>
              <a:t>Je besser die Trennung der Punktewolken für die Klassifikation n.i.O. und i.O., desto einfacher ist das Vorhersagen der Abweichung mittels ML Methoden</a:t>
            </a:r>
          </a:p>
        </p:txBody>
      </p:sp>
    </p:spTree>
    <p:extLst>
      <p:ext uri="{BB962C8B-B14F-4D97-AF65-F5344CB8AC3E}">
        <p14:creationId xmlns:p14="http://schemas.microsoft.com/office/powerpoint/2010/main" val="245424216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79C48134-5711-43D5-B3D4-165846139B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5978" y="1346209"/>
            <a:ext cx="3729282" cy="3384324"/>
          </a:xfrm>
          <a:noFill/>
        </p:spPr>
      </p:pic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09045184-84F7-40FD-A784-0ACF14CF48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79512" y="1184707"/>
            <a:ext cx="4176464" cy="3430580"/>
          </a:xfrm>
        </p:spPr>
        <p:txBody>
          <a:bodyPr/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800"/>
              <a:t>Teilweise gute Trennung zwischen n.i.O. und i.O. Messwerten für die runden Kanten </a:t>
            </a:r>
            <a:r>
              <a:rPr lang="de-DE" sz="1800" i="1"/>
              <a:t>CIR</a:t>
            </a:r>
            <a:endParaRPr lang="de-DE" sz="1000" i="1"/>
          </a:p>
          <a:p>
            <a:pPr marL="522288" lvl="1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800"/>
              <a:t>Keine vollständige Trennung möglich</a:t>
            </a:r>
          </a:p>
          <a:p>
            <a:pPr marL="522288" lvl="1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800"/>
              <a:t>Messwerte für i.O. und n.i.O. nah an der Toleranzgrenze sehr ähnlich</a:t>
            </a:r>
          </a:p>
          <a:p>
            <a:pPr marL="65088" indent="-342900">
              <a:buFont typeface="Arial" panose="020B0604020202020204" pitchFamily="34" charset="0"/>
              <a:buChar char="•"/>
            </a:pPr>
            <a:r>
              <a:rPr lang="de-DE" sz="1800"/>
              <a:t>Gute Trennung bei großen Abweichungen zum Toleranzwert</a:t>
            </a:r>
          </a:p>
          <a:p>
            <a:pPr marL="65088" indent="-342900">
              <a:buFont typeface="Arial" panose="020B0604020202020204" pitchFamily="34" charset="0"/>
              <a:buChar char="•"/>
            </a:pPr>
            <a:endParaRPr lang="de-DE" sz="260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80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E92AC7D-58D5-4E77-B744-F667027FA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366712"/>
            <a:ext cx="6840000" cy="628650"/>
          </a:xfrm>
        </p:spPr>
        <p:txBody>
          <a:bodyPr wrap="square" anchor="ctr">
            <a:normAutofit/>
          </a:bodyPr>
          <a:lstStyle/>
          <a:p>
            <a:r>
              <a:rPr lang="de-DE"/>
              <a:t>Explorative Datenanalyse – </a:t>
            </a:r>
            <a:r>
              <a:rPr lang="de-DE" err="1"/>
              <a:t>Pairplots</a:t>
            </a:r>
            <a:r>
              <a:rPr lang="de-DE"/>
              <a:t> </a:t>
            </a:r>
            <a:r>
              <a:rPr lang="de-DE" i="1"/>
              <a:t>CIR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8FC7BF03-44B9-4C37-A4F3-F19B2175ABCC}"/>
              </a:ext>
            </a:extLst>
          </p:cNvPr>
          <p:cNvSpPr txBox="1"/>
          <p:nvPr/>
        </p:nvSpPr>
        <p:spPr>
          <a:xfrm>
            <a:off x="5436096" y="1084599"/>
            <a:ext cx="25202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err="1"/>
              <a:t>Pairplot</a:t>
            </a:r>
            <a:r>
              <a:rPr lang="de-DE" sz="1050"/>
              <a:t> für CURRENT|2 und „CIR_1“</a:t>
            </a:r>
          </a:p>
        </p:txBody>
      </p:sp>
    </p:spTree>
    <p:extLst>
      <p:ext uri="{BB962C8B-B14F-4D97-AF65-F5344CB8AC3E}">
        <p14:creationId xmlns:p14="http://schemas.microsoft.com/office/powerpoint/2010/main" val="102217584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B4694-6D9F-4FCD-9EC2-2257095AD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Explorative Datenanalyse – </a:t>
            </a:r>
            <a:r>
              <a:rPr lang="de-DE" err="1"/>
              <a:t>Pairplots</a:t>
            </a:r>
            <a:r>
              <a:rPr lang="de-DE"/>
              <a:t> </a:t>
            </a:r>
            <a:r>
              <a:rPr lang="de-DE" i="1"/>
              <a:t>LIN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857B3C6-1F6F-450A-8D7D-C27C5F8ED62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800"/>
              <a:t>Keine Trennung zwischen n.i.O. und i.O. bei geometrischem Element </a:t>
            </a:r>
            <a:r>
              <a:rPr lang="de-DE" sz="1800" i="1"/>
              <a:t>LIN </a:t>
            </a:r>
            <a:r>
              <a:rPr lang="de-DE" sz="1800"/>
              <a:t>möglich, da alle Pockets n.i.O.</a:t>
            </a:r>
          </a:p>
          <a:p>
            <a:pPr marL="522288" lvl="1" indent="-342900">
              <a:buFont typeface="Arial" panose="020B0604020202020204" pitchFamily="34" charset="0"/>
              <a:buChar char="•"/>
            </a:pPr>
            <a:r>
              <a:rPr lang="de-DE" sz="1800"/>
              <a:t>Gilt für alle geraden Kanten </a:t>
            </a:r>
            <a:r>
              <a:rPr lang="de-DE" sz="1800" i="1"/>
              <a:t>LIN</a:t>
            </a:r>
            <a:endParaRPr lang="de-DE" sz="1800"/>
          </a:p>
          <a:p>
            <a:pPr marL="522288" lvl="1" indent="-342900">
              <a:buFont typeface="Arial" panose="020B0604020202020204" pitchFamily="34" charset="0"/>
              <a:buChar char="•"/>
            </a:pPr>
            <a:r>
              <a:rPr lang="de-DE" sz="1800"/>
              <a:t>Messwert für </a:t>
            </a:r>
            <a:r>
              <a:rPr lang="de-DE" sz="1800" i="1"/>
              <a:t>2D-Abstand </a:t>
            </a:r>
            <a:r>
              <a:rPr lang="de-DE" sz="1800"/>
              <a:t>ist stets außerhalb der Toleranz</a:t>
            </a:r>
          </a:p>
        </p:txBody>
      </p:sp>
      <p:pic>
        <p:nvPicPr>
          <p:cNvPr id="5" name="Inhaltsplatzhalter 5">
            <a:extLst>
              <a:ext uri="{FF2B5EF4-FFF2-40B4-BE49-F238E27FC236}">
                <a16:creationId xmlns:a16="http://schemas.microsoft.com/office/drawing/2014/main" id="{2B1A476C-5C00-42E0-ACE1-4CC01F2FEC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757549" y="1346209"/>
            <a:ext cx="3726140" cy="3384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915F9FA5-0959-4270-B5E8-F720CE4EF5BE}"/>
              </a:ext>
            </a:extLst>
          </p:cNvPr>
          <p:cNvSpPr txBox="1"/>
          <p:nvPr/>
        </p:nvSpPr>
        <p:spPr>
          <a:xfrm>
            <a:off x="5436096" y="1084599"/>
            <a:ext cx="25202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err="1"/>
              <a:t>Pairplot</a:t>
            </a:r>
            <a:r>
              <a:rPr lang="de-DE" sz="1050"/>
              <a:t> für CURRENT|2 und „LIN_1“</a:t>
            </a:r>
          </a:p>
        </p:txBody>
      </p:sp>
    </p:spTree>
    <p:extLst>
      <p:ext uri="{BB962C8B-B14F-4D97-AF65-F5344CB8AC3E}">
        <p14:creationId xmlns:p14="http://schemas.microsoft.com/office/powerpoint/2010/main" val="221857405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B4694-6D9F-4FCD-9EC2-2257095AD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Explorative Datenanalyse – </a:t>
            </a:r>
            <a:r>
              <a:rPr lang="de-DE" err="1"/>
              <a:t>Pairplots</a:t>
            </a:r>
            <a:r>
              <a:rPr lang="de-DE"/>
              <a:t> </a:t>
            </a:r>
            <a:r>
              <a:rPr lang="de-DE" i="1"/>
              <a:t>LIN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857B3C6-1F6F-450A-8D7D-C27C5F8ED62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800"/>
              <a:t>Für einzelne Messwerte ist auch bei geraden Kanten „LIN“ eine teilweise Trennung der Punkte für i.O. und n.i.O. möglich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800"/>
              <a:t>Beispiel: </a:t>
            </a:r>
            <a:r>
              <a:rPr lang="de-DE" sz="1800" err="1"/>
              <a:t>Pairplot</a:t>
            </a:r>
            <a:r>
              <a:rPr lang="de-DE" sz="1800"/>
              <a:t> von Maschinensignal </a:t>
            </a:r>
            <a:r>
              <a:rPr lang="de-DE" sz="1800" i="1"/>
              <a:t>CURRENT|6 </a:t>
            </a:r>
            <a:r>
              <a:rPr lang="de-DE" sz="1800"/>
              <a:t>zum Messwert </a:t>
            </a:r>
            <a:r>
              <a:rPr lang="de-DE" sz="1800" i="1" err="1"/>
              <a:t>Lage_POCKET_MID_Y</a:t>
            </a:r>
            <a:r>
              <a:rPr lang="de-DE" sz="1800"/>
              <a:t> des geometrischen Features </a:t>
            </a:r>
            <a:r>
              <a:rPr lang="de-DE" sz="1800" i="1"/>
              <a:t>LIN_1</a:t>
            </a:r>
          </a:p>
        </p:txBody>
      </p:sp>
      <p:pic>
        <p:nvPicPr>
          <p:cNvPr id="5" name="Inhaltsplatzhalter 5">
            <a:extLst>
              <a:ext uri="{FF2B5EF4-FFF2-40B4-BE49-F238E27FC236}">
                <a16:creationId xmlns:a16="http://schemas.microsoft.com/office/drawing/2014/main" id="{2B1A476C-5C00-42E0-ACE1-4CC01F2FEC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757549" y="1346209"/>
            <a:ext cx="3726140" cy="3384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915F9FA5-0959-4270-B5E8-F720CE4EF5BE}"/>
              </a:ext>
            </a:extLst>
          </p:cNvPr>
          <p:cNvSpPr txBox="1"/>
          <p:nvPr/>
        </p:nvSpPr>
        <p:spPr>
          <a:xfrm>
            <a:off x="4788025" y="1084599"/>
            <a:ext cx="417485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err="1"/>
              <a:t>Pairplot</a:t>
            </a:r>
            <a:r>
              <a:rPr lang="de-DE" sz="1050"/>
              <a:t> für CURRENT|6 und LIN_1 </a:t>
            </a:r>
            <a:r>
              <a:rPr lang="de-DE" sz="1050" err="1"/>
              <a:t>Lage_POCKET_MID_Y</a:t>
            </a:r>
            <a:endParaRPr lang="de-DE" sz="1050"/>
          </a:p>
        </p:txBody>
      </p:sp>
    </p:spTree>
    <p:extLst>
      <p:ext uri="{BB962C8B-B14F-4D97-AF65-F5344CB8AC3E}">
        <p14:creationId xmlns:p14="http://schemas.microsoft.com/office/powerpoint/2010/main" val="276431804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C03CDB-DB2C-4991-BC1D-C68797C13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Bewertungsmetriken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239820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6AC475-9807-4894-8D53-8D0D9EC72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Bewertungsmetriken</a:t>
            </a:r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E923693F-BBDE-468A-A282-583756AB5FCC}"/>
                  </a:ext>
                </a:extLst>
              </p:cNvPr>
              <p:cNvSpPr>
                <a:spLocks noGrp="1"/>
              </p:cNvSpPr>
              <p:nvPr>
                <p:ph idx="11"/>
              </p:nvPr>
            </p:nvSpPr>
            <p:spPr/>
            <p:txBody>
              <a:bodyPr/>
              <a:lstStyle/>
              <a:p>
                <a:pPr marL="342900" indent="-34290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de-DE" sz="1800" dirty="0"/>
                  <a:t>Mean absolute </a:t>
                </a:r>
                <a:r>
                  <a:rPr lang="de-DE" sz="1800" dirty="0" err="1"/>
                  <a:t>error</a:t>
                </a:r>
                <a:r>
                  <a:rPr lang="de-DE" sz="1800" dirty="0"/>
                  <a:t> (MAE)</a:t>
                </a:r>
              </a:p>
              <a:p>
                <a:pPr marL="701675" lvl="2" indent="-342900">
                  <a:buFont typeface="Arial" panose="020B0604020202020204" pitchFamily="34" charset="0"/>
                  <a:buChar char="•"/>
                </a:pPr>
                <a:r>
                  <a:rPr lang="de-DE" sz="1400" dirty="0"/>
                  <a:t>Dabei wird die Genauigkeit bzw. mittlere Abweichung der Vorhersage </a:t>
                </a:r>
                <a:br>
                  <a:rPr lang="de-DE" sz="1400" dirty="0"/>
                </a:br>
                <a:r>
                  <a:rPr lang="de-DE" sz="1400" dirty="0"/>
                  <a:t>berechnet.</a:t>
                </a:r>
              </a:p>
              <a:p>
                <a:pPr marL="2900362" lvl="8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𝑀𝐴𝐸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acc>
                          </m:e>
                        </m:d>
                      </m:e>
                    </m:nary>
                  </m:oMath>
                </a14:m>
                <a:r>
                  <a:rPr lang="de-DE" sz="1400" dirty="0"/>
                  <a:t> </a:t>
                </a:r>
              </a:p>
              <a:p>
                <a:pPr marL="342900" indent="-34290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de-DE" dirty="0"/>
                  <a:t>Mean </a:t>
                </a:r>
                <a:r>
                  <a:rPr lang="de-DE" dirty="0" err="1"/>
                  <a:t>squarred</a:t>
                </a:r>
                <a:r>
                  <a:rPr lang="de-DE" dirty="0"/>
                  <a:t> </a:t>
                </a:r>
                <a:r>
                  <a:rPr lang="de-DE" dirty="0" err="1"/>
                  <a:t>error</a:t>
                </a:r>
                <a:r>
                  <a:rPr lang="de-DE" dirty="0"/>
                  <a:t> (MSE)</a:t>
                </a:r>
              </a:p>
              <a:p>
                <a:pPr marL="701675" lvl="2" indent="-342900">
                  <a:buFont typeface="Arial" panose="020B0604020202020204" pitchFamily="34" charset="0"/>
                  <a:buChar char="•"/>
                </a:pPr>
                <a:r>
                  <a:rPr lang="de-DE" sz="1400" dirty="0"/>
                  <a:t>Dieser Wert zeigt wie sehr eine Vorhersage um den angegeben Wert streut. </a:t>
                </a:r>
              </a:p>
              <a:p>
                <a:pPr marL="2900362" lvl="8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de-DE" sz="1400" dirty="0"/>
              </a:p>
              <a:p>
                <a:pPr marL="342900" indent="-34290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de-DE" dirty="0" err="1"/>
                  <a:t>Coefficient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determination</a:t>
                </a:r>
                <a:r>
                  <a:rPr lang="de-DE" dirty="0"/>
                  <a:t> (R</a:t>
                </a:r>
                <a:r>
                  <a:rPr lang="de-DE" baseline="30000" dirty="0"/>
                  <a:t>2</a:t>
                </a:r>
                <a:r>
                  <a:rPr lang="de-DE" dirty="0"/>
                  <a:t>)</a:t>
                </a:r>
              </a:p>
              <a:p>
                <a:pPr marL="701675" lvl="2" indent="-342900">
                  <a:buFont typeface="Arial" panose="020B0604020202020204" pitchFamily="34" charset="0"/>
                  <a:buChar char="•"/>
                </a:pPr>
                <a:r>
                  <a:rPr lang="de-DE" sz="1400" dirty="0"/>
                  <a:t>Dieser Wert zeigt wie viel Streuung in den Daten durch ein vorliegendes Regressionsmodell </a:t>
                </a:r>
                <a:r>
                  <a:rPr lang="en-GB" sz="1400" dirty="0" err="1"/>
                  <a:t>erklärt</a:t>
                </a:r>
                <a:r>
                  <a:rPr lang="en-GB" sz="1400" dirty="0"/>
                  <a:t> </a:t>
                </a:r>
                <a:r>
                  <a:rPr lang="en-GB" sz="1400" dirty="0" err="1"/>
                  <a:t>werden</a:t>
                </a:r>
                <a:r>
                  <a:rPr lang="en-GB" sz="1400" dirty="0"/>
                  <a:t> </a:t>
                </a:r>
                <a:r>
                  <a:rPr lang="en-GB" sz="1400" dirty="0" err="1"/>
                  <a:t>kann</a:t>
                </a:r>
                <a:r>
                  <a:rPr lang="en-GB" sz="1400" dirty="0"/>
                  <a:t>.</a:t>
                </a:r>
              </a:p>
              <a:p>
                <a:pPr marL="2900362" lvl="8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=1−</m:t>
                    </m:r>
                    <m:f>
                      <m:f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den>
                    </m:f>
                  </m:oMath>
                </a14:m>
                <a:endParaRPr lang="de-DE" sz="1400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E923693F-BBDE-468A-A282-583756AB5F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1"/>
              </p:nvPr>
            </p:nvSpPr>
            <p:spPr>
              <a:blipFill>
                <a:blip r:embed="rId2"/>
                <a:stretch>
                  <a:fillRect l="-1527" t="-906" b="-132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3EFC794-44C4-FA41-B7E9-338DE3C757D3}"/>
                  </a:ext>
                </a:extLst>
              </p:cNvPr>
              <p:cNvSpPr/>
              <p:nvPr/>
            </p:nvSpPr>
            <p:spPr>
              <a:xfrm>
                <a:off x="6482860" y="1257902"/>
                <a:ext cx="2480650" cy="9692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200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endParaRPr lang="en-US" sz="1200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1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FR" sz="1200">
                    <a:solidFill>
                      <a:schemeClr val="tx1"/>
                    </a:solidFill>
                  </a:rPr>
                  <a:t> = Anzahl der Vorhersagewerte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FR" sz="1200">
                    <a:solidFill>
                      <a:schemeClr val="tx1"/>
                    </a:solidFill>
                  </a:rPr>
                  <a:t> = wahrer Wert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FR" sz="1200">
                    <a:solidFill>
                      <a:schemeClr val="tx1"/>
                    </a:solidFill>
                  </a:rPr>
                  <a:t> = vorhergesagter Wert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FR" sz="1200">
                    <a:solidFill>
                      <a:schemeClr val="tx1"/>
                    </a:solidFill>
                  </a:rPr>
                  <a:t>= mittlerer Wert</a:t>
                </a:r>
              </a:p>
              <a:p>
                <a:endParaRPr lang="en-FR" sz="1200"/>
              </a:p>
              <a:p>
                <a:endParaRPr lang="en-FR" sz="120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3EFC794-44C4-FA41-B7E9-338DE3C757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2860" y="1257902"/>
                <a:ext cx="2480650" cy="96925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738713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5225DC-32A1-4616-AF2D-161B1BC77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cs typeface="Tahoma"/>
              </a:rPr>
              <a:t>ML Modelle - KNeighborsRegressor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4729989-0FFB-47D5-837F-75E322303D02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de-DE" sz="18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Der KNeighborsRegressor</a:t>
            </a:r>
            <a:r>
              <a:rPr lang="de-DE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18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kann verwendet werden, falls es sich bei den Datenlabels um </a:t>
            </a:r>
            <a:r>
              <a:rPr lang="de-DE" sz="1800" b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kontinuierliche</a:t>
            </a:r>
            <a:r>
              <a:rPr lang="de-DE" sz="18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Variablen handelt. 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endParaRPr lang="de-DE" sz="18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de-DE" sz="18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Das einem Abfragepunkt (</a:t>
            </a:r>
            <a:r>
              <a:rPr lang="de-DE" sz="180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query</a:t>
            </a:r>
            <a:r>
              <a:rPr lang="de-DE" sz="18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180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point</a:t>
            </a:r>
            <a:r>
              <a:rPr lang="de-DE" sz="18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 zugewiesene Label wird auf der Grundlage des </a:t>
            </a:r>
            <a:r>
              <a:rPr lang="de-DE" sz="1800" b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Mittelwerts</a:t>
            </a:r>
            <a:r>
              <a:rPr lang="de-DE" sz="18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der Labels seiner nächsten </a:t>
            </a:r>
            <a:r>
              <a:rPr lang="de-DE" sz="1800" b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k-Nachbarn</a:t>
            </a:r>
            <a:r>
              <a:rPr lang="de-DE" sz="18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berechnet. 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endParaRPr lang="de-DE" sz="18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de-DE" b="1"/>
              <a:t>Weitere Informationen unter: </a:t>
            </a:r>
            <a:r>
              <a:rPr lang="de-DE" sz="1400">
                <a:hlinkClick r:id="rId2"/>
              </a:rPr>
              <a:t>https://scikitlearn.org/stable/modules/generated/sklearn.neighbors.KNeighborsRegressor.html</a:t>
            </a:r>
            <a:endParaRPr lang="de-DE" sz="1400"/>
          </a:p>
          <a:p>
            <a:pPr marL="0" indent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5879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C03CDB-DB2C-4991-BC1D-C68797C13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Datenvoverbarbeitung</a:t>
            </a:r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698959F-3ADE-42EF-BF04-141C3D0440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017915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CC16F8-8520-4C93-8F90-05ED9A468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cs typeface="Tahoma"/>
              </a:rPr>
              <a:t>ML Modelle - </a:t>
            </a:r>
            <a:r>
              <a:rPr lang="de-DE" err="1">
                <a:cs typeface="Tahoma"/>
              </a:rPr>
              <a:t>DecisionTreeRegressor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F6AF80F-AA90-4A17-BD2B-F5F73EF5C54C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Entscheidungsbäume (</a:t>
            </a:r>
            <a:r>
              <a:rPr lang="de-DE" err="1"/>
              <a:t>Decision</a:t>
            </a:r>
            <a:r>
              <a:rPr lang="de-DE"/>
              <a:t> </a:t>
            </a:r>
            <a:r>
              <a:rPr lang="de-DE" err="1"/>
              <a:t>Trees</a:t>
            </a:r>
            <a:r>
              <a:rPr lang="de-DE"/>
              <a:t>) sind eine nichtparametrische überwachte Lernmethode, die für Klassifizierung und </a:t>
            </a:r>
            <a:r>
              <a:rPr lang="de-DE" b="1"/>
              <a:t>Regression </a:t>
            </a:r>
            <a:r>
              <a:rPr lang="de-DE"/>
              <a:t>verwendet wird.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Ziel ist es, ein Modell zu erstellen, das den Wert einer Zielvariablen vorhersagt, indem einfache </a:t>
            </a:r>
            <a:r>
              <a:rPr lang="de-DE" b="1"/>
              <a:t>Entscheidungsregeln</a:t>
            </a:r>
            <a:r>
              <a:rPr lang="de-DE"/>
              <a:t> aus den Datenmerkmalen abgeleitet werden. Ein Baum kann als eine stückweise konstante Näherung betrachtet werden.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/>
              <a:t>Weitere Informationen unter:</a:t>
            </a:r>
            <a:br>
              <a:rPr lang="de-DE" b="1"/>
            </a:br>
            <a:r>
              <a:rPr lang="de-DE" sz="1400">
                <a:hlinkClick r:id="rId2"/>
              </a:rPr>
              <a:t>https://scikitlearn.org/stable/modules/generated/sklearn.tree.DecisionTreeRegressor.html</a:t>
            </a:r>
            <a:endParaRPr lang="de-DE" sz="1400"/>
          </a:p>
          <a:p>
            <a:pPr marL="0" indent="0"/>
            <a:endParaRPr lang="de-DE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b="1"/>
          </a:p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841743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C8AA6E-9805-4E24-BA1B-1A0998EE6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cs typeface="Tahoma"/>
              </a:rPr>
              <a:t>ML Modelle - </a:t>
            </a:r>
            <a:r>
              <a:rPr lang="de-DE" err="1">
                <a:cs typeface="Tahoma"/>
              </a:rPr>
              <a:t>RandomForestRegressor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7F0A557-2872-4B6A-B814-E87BE656ED48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Der Random Forest Regressor passt eine Reihe von klassifizierenden </a:t>
            </a:r>
            <a:r>
              <a:rPr lang="de-DE" b="1"/>
              <a:t>Entscheidungsbäumen</a:t>
            </a:r>
            <a:r>
              <a:rPr lang="de-DE"/>
              <a:t> (</a:t>
            </a:r>
            <a:r>
              <a:rPr lang="de-DE" err="1"/>
              <a:t>Decision</a:t>
            </a:r>
            <a:r>
              <a:rPr lang="de-DE"/>
              <a:t> </a:t>
            </a:r>
            <a:r>
              <a:rPr lang="de-DE" err="1"/>
              <a:t>Trees</a:t>
            </a:r>
            <a:r>
              <a:rPr lang="de-DE"/>
              <a:t>) auf verschiedene Teilstichproben des Datensatzes an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Er verwendet die </a:t>
            </a:r>
            <a:r>
              <a:rPr lang="de-DE" b="1"/>
              <a:t>Mittelwertbildung</a:t>
            </a:r>
            <a:r>
              <a:rPr lang="de-DE"/>
              <a:t>, um die Vorhersagegenauigkeit und die Kontrolle der </a:t>
            </a:r>
            <a:r>
              <a:rPr lang="de-DE" b="1"/>
              <a:t>Überanpassung</a:t>
            </a:r>
            <a:r>
              <a:rPr lang="de-DE"/>
              <a:t> (</a:t>
            </a:r>
            <a:r>
              <a:rPr lang="de-DE" err="1"/>
              <a:t>Overfitting</a:t>
            </a:r>
            <a:r>
              <a:rPr lang="de-DE"/>
              <a:t>) zu verbessern.</a:t>
            </a:r>
            <a:endParaRPr lang="de-DE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/>
              <a:t>Weitere Informationen unter:</a:t>
            </a:r>
            <a:br>
              <a:rPr lang="de-DE" b="1"/>
            </a:br>
            <a:r>
              <a:rPr lang="de-DE" sz="1400">
                <a:hlinkClick r:id="rId2"/>
              </a:rPr>
              <a:t>https://scikitlearn.org/stable/modules/generated/sklearn.ensemble.RandomForestRegressor.html</a:t>
            </a:r>
            <a:endParaRPr lang="de-DE" sz="1400"/>
          </a:p>
          <a:p>
            <a:br>
              <a:rPr lang="de-DE" b="1"/>
            </a:b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660812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3741CC-F2AF-4A8E-8D3B-2CC4E5A39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ML Modelle – Implementierung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8C45E6-3F4B-4DE6-8CA5-22D6469D79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9514" y="2310431"/>
            <a:ext cx="2860710" cy="2369838"/>
          </a:xfrm>
        </p:spPr>
        <p:txBody>
          <a:bodyPr/>
          <a:lstStyle/>
          <a:p>
            <a:pPr>
              <a:lnSpc>
                <a:spcPts val="1200"/>
              </a:lnSpc>
              <a:spcBef>
                <a:spcPts val="600"/>
              </a:spcBef>
            </a:pPr>
            <a:r>
              <a:rPr lang="de-DE" b="1">
                <a:cs typeface="Tahoma"/>
              </a:rPr>
              <a:t>KNeighborsRegressor</a:t>
            </a:r>
          </a:p>
          <a:p>
            <a:pPr>
              <a:lnSpc>
                <a:spcPts val="1200"/>
              </a:lnSpc>
              <a:spcBef>
                <a:spcPts val="600"/>
              </a:spcBef>
            </a:pPr>
            <a:endParaRPr lang="de-DE" b="1">
              <a:cs typeface="Tahoma"/>
            </a:endParaRPr>
          </a:p>
          <a:p>
            <a:pPr marL="0" marR="0" lvl="0" indent="0" algn="l" defTabSz="914400" rtl="0" eaLnBrk="0" fontAlgn="base" latinLnBrk="0" hangingPunct="0">
              <a:lnSpc>
                <a:spcPts val="12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1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'</a:t>
            </a:r>
            <a:r>
              <a:rPr kumimoji="0" lang="de-DE" altLang="de-DE" sz="11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algorithm</a:t>
            </a:r>
            <a:r>
              <a:rPr kumimoji="0" lang="de-DE" altLang="de-DE" sz="11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': </a:t>
            </a:r>
            <a:r>
              <a:rPr kumimoji="0" lang="de-DE" altLang="de-DE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['</a:t>
            </a:r>
            <a:r>
              <a:rPr kumimoji="0" lang="de-DE" altLang="de-DE" sz="11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auto</a:t>
            </a:r>
            <a:r>
              <a:rPr kumimoji="0" lang="de-DE" altLang="de-DE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', "</a:t>
            </a:r>
            <a:r>
              <a:rPr kumimoji="0" lang="de-DE" altLang="de-DE" sz="11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ball_tree</a:t>
            </a:r>
            <a:r>
              <a:rPr kumimoji="0" lang="de-DE" altLang="de-DE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", "</a:t>
            </a:r>
            <a:r>
              <a:rPr kumimoji="0" lang="de-DE" altLang="de-DE" sz="11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kd_tree</a:t>
            </a:r>
            <a:r>
              <a:rPr kumimoji="0" lang="de-DE" altLang="de-DE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", "</a:t>
            </a:r>
            <a:r>
              <a:rPr kumimoji="0" lang="de-DE" altLang="de-DE" sz="11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brute</a:t>
            </a:r>
            <a:r>
              <a:rPr kumimoji="0" lang="de-DE" altLang="de-DE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"]</a:t>
            </a:r>
          </a:p>
          <a:p>
            <a:pPr marL="0" marR="0" lvl="0" indent="0" algn="l" defTabSz="914400" rtl="0" eaLnBrk="0" fontAlgn="base" latinLnBrk="0" hangingPunct="0">
              <a:lnSpc>
                <a:spcPts val="12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1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'</a:t>
            </a:r>
            <a:r>
              <a:rPr kumimoji="0" lang="de-DE" altLang="de-DE" sz="11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leaf_size</a:t>
            </a:r>
            <a:r>
              <a:rPr kumimoji="0" lang="de-DE" altLang="de-DE" sz="11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': </a:t>
            </a:r>
            <a:r>
              <a:rPr kumimoji="0" lang="de-DE" altLang="de-DE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[15, 20, 25, 30, 35, 40</a:t>
            </a:r>
          </a:p>
          <a:p>
            <a:pPr marL="0" marR="0" lvl="0" indent="0" algn="l" defTabSz="914400" rtl="0" eaLnBrk="0" fontAlgn="base" latinLnBrk="0" hangingPunct="0">
              <a:lnSpc>
                <a:spcPts val="12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1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'</a:t>
            </a:r>
            <a:r>
              <a:rPr kumimoji="0" lang="de-DE" altLang="de-DE" sz="11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n_neighbors</a:t>
            </a:r>
            <a:r>
              <a:rPr kumimoji="0" lang="de-DE" altLang="de-DE" sz="11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': </a:t>
            </a:r>
            <a:r>
              <a:rPr kumimoji="0" lang="de-DE" altLang="de-DE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[1, 2, 3, 4]</a:t>
            </a:r>
          </a:p>
          <a:p>
            <a:pPr marL="0" marR="0" lvl="0" indent="0" algn="l" defTabSz="914400" rtl="0" eaLnBrk="0" fontAlgn="base" latinLnBrk="0" hangingPunct="0">
              <a:lnSpc>
                <a:spcPts val="12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1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'p': </a:t>
            </a:r>
            <a:r>
              <a:rPr kumimoji="0" lang="de-DE" altLang="de-DE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[1, 2]</a:t>
            </a:r>
          </a:p>
          <a:p>
            <a:pPr marL="0" marR="0" lvl="0" indent="0" algn="l" defTabSz="914400" rtl="0" eaLnBrk="0" fontAlgn="base" latinLnBrk="0" hangingPunct="0">
              <a:lnSpc>
                <a:spcPts val="12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1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'</a:t>
            </a:r>
            <a:r>
              <a:rPr kumimoji="0" lang="de-DE" altLang="de-DE" sz="11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weights</a:t>
            </a:r>
            <a:r>
              <a:rPr kumimoji="0" lang="de-DE" altLang="de-DE" sz="11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': </a:t>
            </a:r>
            <a:r>
              <a:rPr kumimoji="0" lang="de-DE" altLang="de-DE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['uniform', "</a:t>
            </a:r>
            <a:r>
              <a:rPr kumimoji="0" lang="de-DE" altLang="de-DE" sz="11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distance</a:t>
            </a:r>
            <a:r>
              <a:rPr kumimoji="0" lang="de-DE" altLang="de-DE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"] </a:t>
            </a:r>
            <a:endParaRPr lang="de-DE" sz="1100" b="1">
              <a:cs typeface="Tahoma"/>
            </a:endParaRPr>
          </a:p>
          <a:p>
            <a:pPr>
              <a:lnSpc>
                <a:spcPts val="1200"/>
              </a:lnSpc>
              <a:spcBef>
                <a:spcPts val="600"/>
              </a:spcBef>
            </a:pPr>
            <a:endParaRPr lang="de-DE" b="1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A5BF8C0-F864-4323-AF77-3944A7531A09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3131840" y="2310431"/>
            <a:ext cx="2860710" cy="2369838"/>
          </a:xfrm>
        </p:spPr>
        <p:txBody>
          <a:bodyPr/>
          <a:lstStyle/>
          <a:p>
            <a:pPr>
              <a:lnSpc>
                <a:spcPts val="1200"/>
              </a:lnSpc>
              <a:spcBef>
                <a:spcPts val="600"/>
              </a:spcBef>
            </a:pPr>
            <a:r>
              <a:rPr lang="de-DE" b="1" err="1">
                <a:cs typeface="Tahoma"/>
              </a:rPr>
              <a:t>DecisionTreeRegressor</a:t>
            </a:r>
            <a:endParaRPr lang="de-DE" b="1">
              <a:cs typeface="Tahoma"/>
            </a:endParaRPr>
          </a:p>
          <a:p>
            <a:pPr>
              <a:lnSpc>
                <a:spcPts val="1200"/>
              </a:lnSpc>
              <a:spcBef>
                <a:spcPts val="600"/>
              </a:spcBef>
            </a:pPr>
            <a:endParaRPr lang="de-DE" b="1">
              <a:cs typeface="Tahoma"/>
            </a:endParaRPr>
          </a:p>
          <a:p>
            <a:pPr marL="0" marR="0" lvl="0" indent="0" algn="l" defTabSz="914400" rtl="0" eaLnBrk="0" fontAlgn="base" latinLnBrk="0" hangingPunct="0">
              <a:lnSpc>
                <a:spcPts val="12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1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"</a:t>
            </a:r>
            <a:r>
              <a:rPr kumimoji="0" lang="de-DE" altLang="de-DE" sz="11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splitter</a:t>
            </a:r>
            <a:r>
              <a:rPr kumimoji="0" lang="de-DE" altLang="de-DE" sz="11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": </a:t>
            </a:r>
            <a:r>
              <a:rPr kumimoji="0" lang="de-DE" altLang="de-DE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["</a:t>
            </a:r>
            <a:r>
              <a:rPr kumimoji="0" lang="de-DE" altLang="de-DE" sz="11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best</a:t>
            </a:r>
            <a:r>
              <a:rPr kumimoji="0" lang="de-DE" altLang="de-DE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", "</a:t>
            </a:r>
            <a:r>
              <a:rPr kumimoji="0" lang="de-DE" altLang="de-DE" sz="11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random</a:t>
            </a:r>
            <a:r>
              <a:rPr kumimoji="0" lang="de-DE" altLang="de-DE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"]</a:t>
            </a:r>
          </a:p>
          <a:p>
            <a:pPr marL="0" marR="0" lvl="0" indent="0" algn="l" defTabSz="914400" rtl="0" eaLnBrk="0" fontAlgn="base" latinLnBrk="0" hangingPunct="0">
              <a:lnSpc>
                <a:spcPts val="12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1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"</a:t>
            </a:r>
            <a:r>
              <a:rPr kumimoji="0" lang="de-DE" altLang="de-DE" sz="11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max_depth</a:t>
            </a:r>
            <a:r>
              <a:rPr kumimoji="0" lang="de-DE" altLang="de-DE" sz="11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": </a:t>
            </a:r>
            <a:r>
              <a:rPr kumimoji="0" lang="de-DE" altLang="de-DE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[1, 3, 5, 7, 9, 11, 12]</a:t>
            </a:r>
          </a:p>
          <a:p>
            <a:pPr marL="0" marR="0" lvl="0" indent="0" algn="l" defTabSz="914400" rtl="0" eaLnBrk="0" fontAlgn="base" latinLnBrk="0" hangingPunct="0">
              <a:lnSpc>
                <a:spcPts val="12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1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"</a:t>
            </a:r>
            <a:r>
              <a:rPr kumimoji="0" lang="de-DE" altLang="de-DE" sz="11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min_samples_leaf</a:t>
            </a:r>
            <a:r>
              <a:rPr kumimoji="0" lang="de-DE" altLang="de-DE" sz="11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": </a:t>
            </a:r>
            <a:r>
              <a:rPr kumimoji="0" lang="de-DE" altLang="de-DE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[1, 2, 3, 4, 5, 6, 7, 8, 9, 10]</a:t>
            </a:r>
          </a:p>
          <a:p>
            <a:pPr marL="0" marR="0" lvl="0" indent="0" algn="l" defTabSz="914400" rtl="0" eaLnBrk="0" fontAlgn="base" latinLnBrk="0" hangingPunct="0">
              <a:lnSpc>
                <a:spcPts val="12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1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"</a:t>
            </a:r>
            <a:r>
              <a:rPr kumimoji="0" lang="de-DE" altLang="de-DE" sz="11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min_weight_fraction_leaf</a:t>
            </a:r>
            <a:r>
              <a:rPr kumimoji="0" lang="de-DE" altLang="de-DE" sz="11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": </a:t>
            </a:r>
            <a:r>
              <a:rPr kumimoji="0" lang="de-DE" altLang="de-DE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[0.1, 0.2, 0.3, 0.4, 0.5]</a:t>
            </a:r>
          </a:p>
          <a:p>
            <a:pPr marL="0" marR="0" lvl="0" indent="0" algn="l" defTabSz="914400" rtl="0" eaLnBrk="0" fontAlgn="base" latinLnBrk="0" hangingPunct="0">
              <a:lnSpc>
                <a:spcPts val="12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1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"</a:t>
            </a:r>
            <a:r>
              <a:rPr kumimoji="0" lang="de-DE" altLang="de-DE" sz="11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max_features</a:t>
            </a:r>
            <a:r>
              <a:rPr kumimoji="0" lang="de-DE" altLang="de-DE" sz="11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": </a:t>
            </a:r>
            <a:r>
              <a:rPr kumimoji="0" lang="de-DE" altLang="de-DE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["</a:t>
            </a:r>
            <a:r>
              <a:rPr kumimoji="0" lang="de-DE" altLang="de-DE" sz="11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auto</a:t>
            </a:r>
            <a:r>
              <a:rPr kumimoji="0" lang="de-DE" altLang="de-DE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", "log2", "</a:t>
            </a:r>
            <a:r>
              <a:rPr kumimoji="0" lang="de-DE" altLang="de-DE" sz="11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sqrt</a:t>
            </a:r>
            <a:r>
              <a:rPr kumimoji="0" lang="de-DE" altLang="de-DE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", None]</a:t>
            </a:r>
          </a:p>
          <a:p>
            <a:pPr marL="0" marR="0" lvl="0" indent="0" algn="l" defTabSz="914400" rtl="0" eaLnBrk="0" fontAlgn="base" latinLnBrk="0" hangingPunct="0">
              <a:lnSpc>
                <a:spcPts val="12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1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"</a:t>
            </a:r>
            <a:r>
              <a:rPr kumimoji="0" lang="de-DE" altLang="de-DE" sz="11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max_leaf_nodes</a:t>
            </a:r>
            <a:r>
              <a:rPr kumimoji="0" lang="de-DE" altLang="de-DE" sz="11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": </a:t>
            </a:r>
            <a:r>
              <a:rPr kumimoji="0" lang="de-DE" altLang="de-DE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[None, 10, 20, 30, 40, 50, 60, 70, 80, 90] </a:t>
            </a:r>
            <a:endParaRPr kumimoji="0" lang="de-DE" altLang="de-DE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03B5F606-20BD-43FC-A883-6642E70A9BA1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6084168" y="2310431"/>
            <a:ext cx="2880320" cy="2369838"/>
          </a:xfrm>
        </p:spPr>
        <p:txBody>
          <a:bodyPr/>
          <a:lstStyle/>
          <a:p>
            <a:pPr>
              <a:lnSpc>
                <a:spcPts val="1200"/>
              </a:lnSpc>
              <a:spcBef>
                <a:spcPts val="600"/>
              </a:spcBef>
            </a:pPr>
            <a:r>
              <a:rPr lang="de-DE" b="1" err="1">
                <a:cs typeface="Tahoma"/>
              </a:rPr>
              <a:t>RandomForestRegressor</a:t>
            </a:r>
            <a:endParaRPr lang="de-DE" b="1">
              <a:cs typeface="Tahoma"/>
            </a:endParaRPr>
          </a:p>
          <a:p>
            <a:pPr>
              <a:lnSpc>
                <a:spcPts val="1200"/>
              </a:lnSpc>
              <a:spcBef>
                <a:spcPts val="600"/>
              </a:spcBef>
            </a:pPr>
            <a:endParaRPr lang="de-DE" b="1">
              <a:cs typeface="Tahoma"/>
            </a:endParaRPr>
          </a:p>
          <a:p>
            <a:pPr marL="0" marR="0" lvl="0" indent="0" algn="l" defTabSz="914400" rtl="0" eaLnBrk="0" fontAlgn="base" latinLnBrk="0" hangingPunct="0">
              <a:lnSpc>
                <a:spcPts val="12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1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'</a:t>
            </a:r>
            <a:r>
              <a:rPr kumimoji="0" lang="de-DE" altLang="de-DE" sz="11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n_estimators</a:t>
            </a:r>
            <a:r>
              <a:rPr kumimoji="0" lang="de-DE" altLang="de-DE" sz="11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': </a:t>
            </a:r>
            <a:r>
              <a:rPr kumimoji="0" lang="de-DE" altLang="de-DE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[500, 600]</a:t>
            </a:r>
          </a:p>
          <a:p>
            <a:pPr marL="0" marR="0" lvl="0" indent="0" algn="l" defTabSz="914400" rtl="0" eaLnBrk="0" fontAlgn="base" latinLnBrk="0" hangingPunct="0">
              <a:lnSpc>
                <a:spcPts val="12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1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'</a:t>
            </a:r>
            <a:r>
              <a:rPr kumimoji="0" lang="de-DE" altLang="de-DE" sz="11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max_depth</a:t>
            </a:r>
            <a:r>
              <a:rPr kumimoji="0" lang="de-DE" altLang="de-DE" sz="11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': </a:t>
            </a:r>
            <a:r>
              <a:rPr kumimoji="0" lang="de-DE" altLang="de-DE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[15, 100]</a:t>
            </a:r>
          </a:p>
          <a:p>
            <a:pPr marL="0" marR="0" lvl="0" indent="0" algn="l" defTabSz="914400" rtl="0" eaLnBrk="0" fontAlgn="base" latinLnBrk="0" hangingPunct="0">
              <a:lnSpc>
                <a:spcPts val="12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1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'</a:t>
            </a:r>
            <a:r>
              <a:rPr kumimoji="0" lang="de-DE" altLang="de-DE" sz="11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min_samples_split</a:t>
            </a:r>
            <a:r>
              <a:rPr kumimoji="0" lang="de-DE" altLang="de-DE" sz="11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': </a:t>
            </a:r>
            <a:r>
              <a:rPr kumimoji="0" lang="de-DE" altLang="de-DE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[5, 100]</a:t>
            </a:r>
          </a:p>
          <a:p>
            <a:pPr marL="0" marR="0" lvl="0" indent="0" algn="l" defTabSz="914400" rtl="0" eaLnBrk="0" fontAlgn="base" latinLnBrk="0" hangingPunct="0">
              <a:lnSpc>
                <a:spcPts val="12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1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'</a:t>
            </a:r>
            <a:r>
              <a:rPr kumimoji="0" lang="de-DE" altLang="de-DE" sz="11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min_samples_leaf</a:t>
            </a:r>
            <a:r>
              <a:rPr kumimoji="0" lang="de-DE" altLang="de-DE" sz="11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': </a:t>
            </a:r>
            <a:r>
              <a:rPr kumimoji="0" lang="de-DE" altLang="de-DE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[5, 100] </a:t>
            </a:r>
            <a:endParaRPr kumimoji="0" lang="de-DE" altLang="de-DE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ts val="1200"/>
              </a:lnSpc>
              <a:spcBef>
                <a:spcPts val="600"/>
              </a:spcBef>
            </a:pPr>
            <a:endParaRPr lang="de-DE" b="1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B508364B-344D-469C-A0DA-43A659113483}"/>
              </a:ext>
            </a:extLst>
          </p:cNvPr>
          <p:cNvSpPr txBox="1">
            <a:spLocks/>
          </p:cNvSpPr>
          <p:nvPr/>
        </p:nvSpPr>
        <p:spPr bwMode="auto">
          <a:xfrm>
            <a:off x="181121" y="1148561"/>
            <a:ext cx="8783492" cy="1099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lnSpc>
                <a:spcPct val="100000"/>
              </a:lnSpc>
              <a:spcBef>
                <a:spcPts val="200"/>
              </a:spcBef>
              <a:spcAft>
                <a:spcPts val="225"/>
              </a:spcAft>
              <a:buFont typeface="Wingdings" panose="05000000000000000000" pitchFamily="2" charset="2"/>
              <a:defRPr sz="18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179388" indent="-177800" algn="l" rtl="0" eaLnBrk="0" fontAlgn="base" hangingPunct="0">
              <a:lnSpc>
                <a:spcPct val="100000"/>
              </a:lnSpc>
              <a:spcBef>
                <a:spcPts val="200"/>
              </a:spcBef>
              <a:spcAft>
                <a:spcPts val="225"/>
              </a:spcAft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  <a:latin typeface="+mn-lt"/>
                <a:cs typeface="Tahoma" pitchFamily="34" charset="0"/>
              </a:defRPr>
            </a:lvl2pPr>
            <a:lvl3pPr marL="538163" indent="-187325" algn="l" rtl="0" eaLnBrk="0" fontAlgn="base" hangingPunct="0">
              <a:lnSpc>
                <a:spcPct val="100000"/>
              </a:lnSpc>
              <a:spcBef>
                <a:spcPts val="200"/>
              </a:spcBef>
              <a:spcAft>
                <a:spcPts val="225"/>
              </a:spcAft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  <a:latin typeface="+mn-lt"/>
                <a:cs typeface="Tahoma" pitchFamily="34" charset="0"/>
              </a:defRPr>
            </a:lvl3pPr>
            <a:lvl4pPr marL="717550" indent="-173038" algn="l" rtl="0" eaLnBrk="0" fontAlgn="base" hangingPunct="0">
              <a:lnSpc>
                <a:spcPct val="100000"/>
              </a:lnSpc>
              <a:spcBef>
                <a:spcPts val="200"/>
              </a:spcBef>
              <a:spcAft>
                <a:spcPts val="225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Tahoma" pitchFamily="34" charset="0"/>
              </a:defRPr>
            </a:lvl4pPr>
            <a:lvl5pPr marL="908050" indent="-188913" algn="l" rtl="0" eaLnBrk="0" fontAlgn="base" hangingPunct="0">
              <a:lnSpc>
                <a:spcPct val="100000"/>
              </a:lnSpc>
              <a:spcBef>
                <a:spcPts val="200"/>
              </a:spcBef>
              <a:spcAft>
                <a:spcPts val="225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Tahoma" pitchFamily="34" charset="0"/>
              </a:defRPr>
            </a:lvl5pPr>
            <a:lvl6pPr marL="13652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6pPr>
            <a:lvl7pPr marL="18224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7pPr>
            <a:lvl8pPr marL="22796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8pPr>
            <a:lvl9pPr marL="27368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kern="0"/>
              <a:t>Alle Modelle mit Rastersuche zum Finden der optimalen Modellparameter implementiert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kern="0"/>
              <a:t>Für jedes geometrische Feature wird eine eigenes Modell trainiert</a:t>
            </a:r>
          </a:p>
        </p:txBody>
      </p:sp>
    </p:spTree>
    <p:extLst>
      <p:ext uri="{BB962C8B-B14F-4D97-AF65-F5344CB8AC3E}">
        <p14:creationId xmlns:p14="http://schemas.microsoft.com/office/powerpoint/2010/main" val="264935510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3AED74-5785-467C-9B31-E9E7193FE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Ergebnisse kNeighborRegressor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38778CF-A0B4-4D22-91E7-CB7E2D365CA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Höchste Genauigkeit für </a:t>
            </a:r>
            <a:r>
              <a:rPr lang="de-DE" i="1" dirty="0"/>
              <a:t>LIN 1</a:t>
            </a:r>
            <a:r>
              <a:rPr lang="de-DE" dirty="0"/>
              <a:t> nach R</a:t>
            </a:r>
            <a:r>
              <a:rPr lang="de-DE" baseline="30000" dirty="0"/>
              <a:t>2</a:t>
            </a:r>
          </a:p>
          <a:p>
            <a:pPr marL="465138" lvl="1" indent="-285750">
              <a:buFont typeface="Arial" panose="020B0604020202020204" pitchFamily="34" charset="0"/>
              <a:buChar char="•"/>
            </a:pPr>
            <a:r>
              <a:rPr lang="de-DE" dirty="0"/>
              <a:t>Geringe Streuung der Punkte im Streudiagramm zu erwarten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Niedrigste Genauigkeit für </a:t>
            </a:r>
            <a:r>
              <a:rPr lang="de-DE" i="1" dirty="0"/>
              <a:t>LIN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Bewertungsmetriken</a:t>
            </a:r>
            <a:r>
              <a:rPr lang="de-DE" dirty="0"/>
              <a:t> für alle </a:t>
            </a:r>
            <a:r>
              <a:rPr lang="de-DE" dirty="0" err="1"/>
              <a:t>geomterischen</a:t>
            </a:r>
            <a:r>
              <a:rPr lang="de-DE" dirty="0"/>
              <a:t> Feature ähnlich</a:t>
            </a:r>
          </a:p>
          <a:p>
            <a:pPr marL="465138" lvl="1" indent="-285750">
              <a:buFont typeface="Arial" panose="020B0604020202020204" pitchFamily="34" charset="0"/>
              <a:buChar char="•"/>
            </a:pPr>
            <a:r>
              <a:rPr lang="de-DE" dirty="0"/>
              <a:t>Alle Werte werden mit guter Genauigkeit vorhergesagt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graphicFrame>
        <p:nvGraphicFramePr>
          <p:cNvPr id="8" name="Inhaltsplatzhalter 4">
            <a:extLst>
              <a:ext uri="{FF2B5EF4-FFF2-40B4-BE49-F238E27FC236}">
                <a16:creationId xmlns:a16="http://schemas.microsoft.com/office/drawing/2014/main" id="{DF656F70-2DD1-4D36-BE6F-CA8E5127C001}"/>
              </a:ext>
            </a:extLst>
          </p:cNvPr>
          <p:cNvGraphicFramePr>
            <a:graphicFrameLocks noGrp="1"/>
          </p:cNvGraphicFramePr>
          <p:nvPr>
            <p:ph sz="half" idx="10"/>
            <p:extLst>
              <p:ext uri="{D42A27DB-BD31-4B8C-83A1-F6EECF244321}">
                <p14:modId xmlns:p14="http://schemas.microsoft.com/office/powerpoint/2010/main" val="358401758"/>
              </p:ext>
            </p:extLst>
          </p:nvPr>
        </p:nvGraphicFramePr>
        <p:xfrm>
          <a:off x="5617987" y="1697006"/>
          <a:ext cx="2769036" cy="240792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923050209"/>
                    </a:ext>
                  </a:extLst>
                </a:gridCol>
                <a:gridCol w="635272">
                  <a:extLst>
                    <a:ext uri="{9D8B030D-6E8A-4147-A177-3AD203B41FA5}">
                      <a16:colId xmlns:a16="http://schemas.microsoft.com/office/drawing/2014/main" val="4215743364"/>
                    </a:ext>
                  </a:extLst>
                </a:gridCol>
                <a:gridCol w="608505">
                  <a:extLst>
                    <a:ext uri="{9D8B030D-6E8A-4147-A177-3AD203B41FA5}">
                      <a16:colId xmlns:a16="http://schemas.microsoft.com/office/drawing/2014/main" val="4110063328"/>
                    </a:ext>
                  </a:extLst>
                </a:gridCol>
                <a:gridCol w="589155">
                  <a:extLst>
                    <a:ext uri="{9D8B030D-6E8A-4147-A177-3AD203B41FA5}">
                      <a16:colId xmlns:a16="http://schemas.microsoft.com/office/drawing/2014/main" val="20972486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endParaRPr lang="de-DE" sz="10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de-DE" sz="1000" err="1"/>
                        <a:t>KNeighborRegressor</a:t>
                      </a:r>
                      <a:endParaRPr lang="de-DE" sz="10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de-DE" sz="8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de-DE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6247646"/>
                  </a:ext>
                </a:extLst>
              </a:tr>
              <a:tr h="444923">
                <a:tc>
                  <a:txBody>
                    <a:bodyPr/>
                    <a:lstStyle/>
                    <a:p>
                      <a:pPr algn="l"/>
                      <a:r>
                        <a:rPr lang="de-DE" sz="800" b="1"/>
                        <a:t>geometrisches Feature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800"/>
                        <a:t>Mean Squared</a:t>
                      </a:r>
                    </a:p>
                    <a:p>
                      <a:pPr algn="l"/>
                      <a:r>
                        <a:rPr lang="de-DE" sz="800"/>
                        <a:t>Error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800"/>
                        <a:t>Mean</a:t>
                      </a:r>
                    </a:p>
                    <a:p>
                      <a:pPr algn="l"/>
                      <a:r>
                        <a:rPr lang="de-DE" sz="800"/>
                        <a:t>Absolute</a:t>
                      </a:r>
                    </a:p>
                    <a:p>
                      <a:pPr algn="l"/>
                      <a:r>
                        <a:rPr lang="de-DE" sz="800"/>
                        <a:t>Error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800" dirty="0"/>
                        <a:t>R</a:t>
                      </a:r>
                      <a:r>
                        <a:rPr lang="de-DE" sz="800" baseline="30000" dirty="0"/>
                        <a:t>2</a:t>
                      </a:r>
                      <a:endParaRPr lang="de-DE" sz="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29670"/>
                  </a:ext>
                </a:extLst>
              </a:tr>
              <a:tr h="207631">
                <a:tc>
                  <a:txBody>
                    <a:bodyPr/>
                    <a:lstStyle/>
                    <a:p>
                      <a:pPr algn="l"/>
                      <a:r>
                        <a:rPr lang="de-DE" sz="800"/>
                        <a:t>LIN_1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600"/>
                        <a:t>6.481e-06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/>
                        <a:t>0.001526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/>
                        <a:t>0.9782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8749319"/>
                  </a:ext>
                </a:extLst>
              </a:tr>
              <a:tr h="207631">
                <a:tc>
                  <a:txBody>
                    <a:bodyPr/>
                    <a:lstStyle/>
                    <a:p>
                      <a:pPr algn="l"/>
                      <a:r>
                        <a:rPr lang="de-DE" sz="800"/>
                        <a:t>CIR_1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/>
                        <a:t>1.013e-05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/>
                        <a:t>0.001942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/>
                        <a:t>0.9271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5922276"/>
                  </a:ext>
                </a:extLst>
              </a:tr>
              <a:tr h="207631">
                <a:tc>
                  <a:txBody>
                    <a:bodyPr/>
                    <a:lstStyle/>
                    <a:p>
                      <a:pPr algn="l"/>
                      <a:r>
                        <a:rPr lang="de-DE" sz="800"/>
                        <a:t>LIN_2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/>
                        <a:t>7.881e-06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/>
                        <a:t>0.001433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/>
                        <a:t>0.8357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1481472"/>
                  </a:ext>
                </a:extLst>
              </a:tr>
              <a:tr h="207631">
                <a:tc>
                  <a:txBody>
                    <a:bodyPr/>
                    <a:lstStyle/>
                    <a:p>
                      <a:pPr algn="l"/>
                      <a:r>
                        <a:rPr lang="de-DE" sz="800"/>
                        <a:t>CIR_2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/>
                        <a:t>1.478e-05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/>
                        <a:t>0.002170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/>
                        <a:t>0.9013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5733581"/>
                  </a:ext>
                </a:extLst>
              </a:tr>
              <a:tr h="207631">
                <a:tc>
                  <a:txBody>
                    <a:bodyPr/>
                    <a:lstStyle/>
                    <a:p>
                      <a:pPr algn="l"/>
                      <a:r>
                        <a:rPr lang="de-DE" sz="800"/>
                        <a:t>LIN_3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/>
                        <a:t>5.659e-06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/>
                        <a:t>0.001332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/>
                        <a:t>0.8609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17500"/>
                  </a:ext>
                </a:extLst>
              </a:tr>
              <a:tr h="207631">
                <a:tc>
                  <a:txBody>
                    <a:bodyPr/>
                    <a:lstStyle/>
                    <a:p>
                      <a:pPr algn="l"/>
                      <a:r>
                        <a:rPr lang="de-DE" sz="800"/>
                        <a:t>CIR_3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/>
                        <a:t>8.605e-06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/>
                        <a:t>0.001873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/>
                        <a:t>0.9642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924340"/>
                  </a:ext>
                </a:extLst>
              </a:tr>
              <a:tr h="207631">
                <a:tc>
                  <a:txBody>
                    <a:bodyPr/>
                    <a:lstStyle/>
                    <a:p>
                      <a:pPr algn="l"/>
                      <a:r>
                        <a:rPr lang="de-DE" sz="800"/>
                        <a:t>LIN_4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/>
                        <a:t>8.412e-06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/>
                        <a:t>0.001504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/>
                        <a:t>0.8734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887250"/>
                  </a:ext>
                </a:extLst>
              </a:tr>
              <a:tr h="207631">
                <a:tc>
                  <a:txBody>
                    <a:bodyPr/>
                    <a:lstStyle/>
                    <a:p>
                      <a:pPr algn="l"/>
                      <a:r>
                        <a:rPr lang="de-DE" sz="800"/>
                        <a:t>CIR_4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/>
                        <a:t>1.028e-05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/>
                        <a:t>0.001848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/>
                        <a:t>0.9131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20325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462199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9A576E-6DE8-4270-91AD-DBEFEB62C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000"/>
              <a:t>Zusammenfassung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31B85A-C79B-4823-9946-E88CFF69128E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/>
              <a:t>Modell mit sehr genauer Vorhersage</a:t>
            </a:r>
          </a:p>
          <a:p>
            <a:pPr marL="644525" lvl="2" indent="-285750">
              <a:buFont typeface="Arial" panose="020B0604020202020204" pitchFamily="34" charset="0"/>
              <a:buChar char="•"/>
            </a:pPr>
            <a:r>
              <a:rPr lang="de-DE" sz="1400"/>
              <a:t>Klassifikation zu 98,6 % korrekt</a:t>
            </a:r>
          </a:p>
          <a:p>
            <a:pPr marL="644525" lvl="2" indent="-285750">
              <a:buFont typeface="Arial" panose="020B0604020202020204" pitchFamily="34" charset="0"/>
              <a:buChar char="•"/>
            </a:pPr>
            <a:r>
              <a:rPr lang="de-DE" sz="1400"/>
              <a:t>Verbesserung durch Feature </a:t>
            </a:r>
            <a:r>
              <a:rPr lang="de-DE" sz="1400" err="1"/>
              <a:t>Selection</a:t>
            </a:r>
            <a:r>
              <a:rPr lang="de-DE" sz="1400"/>
              <a:t> und Korrelationsanalyse</a:t>
            </a:r>
          </a:p>
          <a:p>
            <a:pPr marL="644525" lvl="2" indent="-285750">
              <a:buFont typeface="Arial" panose="020B0604020202020204" pitchFamily="34" charset="0"/>
              <a:buChar char="•"/>
            </a:pPr>
            <a:r>
              <a:rPr lang="de-DE" sz="1400"/>
              <a:t>Kein signifikantes Over- oder </a:t>
            </a:r>
            <a:r>
              <a:rPr lang="de-DE" sz="1400" err="1"/>
              <a:t>Underfitting</a:t>
            </a:r>
            <a:endParaRPr lang="de-DE" sz="140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de-DE" sz="1600"/>
              <a:t>Beste Performance durch </a:t>
            </a:r>
            <a:r>
              <a:rPr lang="de-DE" sz="1600" err="1"/>
              <a:t>kNeighborRegressor</a:t>
            </a:r>
            <a:endParaRPr lang="de-DE" sz="160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de-DE" sz="1600"/>
              <a:t>Umrechnung der Regression in eine Klassifikation der Bauteilqualität möglich</a:t>
            </a:r>
          </a:p>
          <a:p>
            <a:pPr marL="644525" lvl="2" indent="-285750">
              <a:buFont typeface="Arial" panose="020B0604020202020204" pitchFamily="34" charset="0"/>
              <a:buChar char="•"/>
            </a:pPr>
            <a:r>
              <a:rPr lang="de-DE" sz="1400"/>
              <a:t>i.O. und n.i.O.</a:t>
            </a:r>
          </a:p>
          <a:p>
            <a:pPr marL="644525" lvl="2" indent="-285750">
              <a:buFont typeface="Arial" panose="020B0604020202020204" pitchFamily="34" charset="0"/>
              <a:buChar char="•"/>
            </a:pPr>
            <a:r>
              <a:rPr lang="de-DE" sz="1400"/>
              <a:t>Unter Verwendung der Toleranzwerte </a:t>
            </a:r>
          </a:p>
          <a:p>
            <a:pPr marL="644525" lvl="2" indent="-285750">
              <a:buFont typeface="Arial" panose="020B0604020202020204" pitchFamily="34" charset="0"/>
              <a:buChar char="•"/>
            </a:pPr>
            <a:r>
              <a:rPr lang="de-DE" sz="1400"/>
              <a:t>Praxisanwendung: Ausgabe einer Klassifikation für jeden Messwert und zusätzlich die vorhergesagte Abweichung vom Nennmaß </a:t>
            </a:r>
          </a:p>
        </p:txBody>
      </p:sp>
    </p:spTree>
    <p:extLst>
      <p:ext uri="{BB962C8B-B14F-4D97-AF65-F5344CB8AC3E}">
        <p14:creationId xmlns:p14="http://schemas.microsoft.com/office/powerpoint/2010/main" val="13943216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B60F7B-6EA5-48E8-88C4-FD5D48D7D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Ergebnisse – Streudiagramm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FCCA0A8-E330-4A75-A9DC-7AC23DAB972F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Das in den vorherigen Folien gezeigte Verhalten, kann auch bei den übrigen geometrischen Elementen beobachtet werden</a:t>
            </a:r>
          </a:p>
          <a:p>
            <a:pPr marL="644525" lvl="2" indent="-285750">
              <a:buFont typeface="Arial" panose="020B0604020202020204" pitchFamily="34" charset="0"/>
              <a:buChar char="•"/>
            </a:pPr>
            <a:r>
              <a:rPr lang="de-DE"/>
              <a:t>Streudiagramme für </a:t>
            </a:r>
            <a:r>
              <a:rPr lang="de-DE" i="1"/>
              <a:t>LIN 3, LIN 4, CIR 2, CIR 3 </a:t>
            </a:r>
            <a:r>
              <a:rPr lang="de-DE"/>
              <a:t>und </a:t>
            </a:r>
            <a:r>
              <a:rPr lang="de-DE" i="1"/>
              <a:t>CIR 4</a:t>
            </a:r>
            <a:r>
              <a:rPr lang="de-DE"/>
              <a:t> im Anhang</a:t>
            </a:r>
          </a:p>
        </p:txBody>
      </p:sp>
    </p:spTree>
    <p:extLst>
      <p:ext uri="{BB962C8B-B14F-4D97-AF65-F5344CB8AC3E}">
        <p14:creationId xmlns:p14="http://schemas.microsoft.com/office/powerpoint/2010/main" val="220130243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9A576E-6DE8-4270-91AD-DBEFEB62C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000"/>
              <a:t>Zusammenfassung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31B85A-C79B-4823-9946-E88CFF69128E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de-DE" sz="1600"/>
              <a:t>Limitationen: Genaue Vorhersage und Klassifikation an der Toleranzgrenze schwierig und teilweise Fehlerbehaftet</a:t>
            </a:r>
          </a:p>
          <a:p>
            <a:pPr marL="644525" lvl="2" indent="-285750">
              <a:buFont typeface="Arial" panose="020B0604020202020204" pitchFamily="34" charset="0"/>
              <a:buChar char="•"/>
            </a:pPr>
            <a:r>
              <a:rPr lang="de-DE" sz="1400"/>
              <a:t>Verwendung der Vorhergesagten Abweichung als Entscheidungsgrundlage  für eine mögliche Nachuntersuchung des Bauteils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de-DE" sz="1600"/>
              <a:t>Kritisch ist besonders der Fall, das ein n.i.O. Bauteil versehentlich als i.O. klassifiziert wird</a:t>
            </a:r>
          </a:p>
          <a:p>
            <a:pPr marL="644525" lvl="2" indent="-285750">
              <a:buFont typeface="Arial" panose="020B0604020202020204" pitchFamily="34" charset="0"/>
              <a:buChar char="•"/>
            </a:pPr>
            <a:r>
              <a:rPr lang="de-DE" sz="1400"/>
              <a:t>Durch Feature </a:t>
            </a:r>
            <a:r>
              <a:rPr lang="de-DE" sz="1400" err="1"/>
              <a:t>Selection</a:t>
            </a:r>
            <a:r>
              <a:rPr lang="de-DE" sz="1400"/>
              <a:t> und eine möglichst gute Modellauswahl ist dieser Fall selten </a:t>
            </a:r>
            <a:r>
              <a:rPr lang="de-DE" sz="1400">
                <a:sym typeface="Wingdings" panose="05000000000000000000" pitchFamily="2" charset="2"/>
              </a:rPr>
              <a:t>(0,51 % aller Fälle)</a:t>
            </a:r>
          </a:p>
          <a:p>
            <a:pPr marL="644525" lvl="2" indent="-285750">
              <a:buFont typeface="Arial" panose="020B0604020202020204" pitchFamily="34" charset="0"/>
              <a:buChar char="•"/>
            </a:pPr>
            <a:r>
              <a:rPr lang="de-DE" sz="1400">
                <a:sym typeface="Wingdings" panose="05000000000000000000" pitchFamily="2" charset="2"/>
              </a:rPr>
              <a:t>Vorhergesagte Abweichung zum Nennmaß und der Toleranz gibt weiterhin Aufschluss über die Zuverlässigkeit einer Klassifizierung</a:t>
            </a:r>
          </a:p>
          <a:p>
            <a:pPr marL="823912" lvl="3" indent="-285750">
              <a:buFont typeface="Wingdings" panose="05000000000000000000" pitchFamily="2" charset="2"/>
              <a:buChar char="Ø"/>
            </a:pPr>
            <a:r>
              <a:rPr lang="de-DE" sz="1200">
                <a:sym typeface="Wingdings" panose="05000000000000000000" pitchFamily="2" charset="2"/>
              </a:rPr>
              <a:t>Geringe Abweichung zur Toleranz  möglicherweise falsche Klassifizierung  Nachuntersuchung sinnvoll</a:t>
            </a:r>
            <a:endParaRPr lang="de-DE" sz="1200"/>
          </a:p>
        </p:txBody>
      </p:sp>
    </p:spTree>
    <p:extLst>
      <p:ext uri="{BB962C8B-B14F-4D97-AF65-F5344CB8AC3E}">
        <p14:creationId xmlns:p14="http://schemas.microsoft.com/office/powerpoint/2010/main" val="276469993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B20F3B-3BD2-4053-9EA0-94E9DA5C6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Feature </a:t>
            </a:r>
            <a:r>
              <a:rPr lang="de-DE" err="1"/>
              <a:t>Selection</a:t>
            </a:r>
            <a:r>
              <a:rPr lang="de-DE"/>
              <a:t> – Feature Importance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7BB7F74-DE42-4111-9833-6E67026A74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1121" y="1194198"/>
            <a:ext cx="4030839" cy="341353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/>
              <a:t>Von insgesamt 180 statistischen Feature werden die 68 wichtigsten ausgewählt</a:t>
            </a:r>
          </a:p>
          <a:p>
            <a:pPr marL="465138" lvl="1" indent="-285750">
              <a:buFont typeface="Arial" panose="020B0604020202020204" pitchFamily="34" charset="0"/>
              <a:buChar char="•"/>
            </a:pPr>
            <a:r>
              <a:rPr lang="de-DE"/>
              <a:t>Vergleichbarkeit zur Korrelationsanalyse gewährleistet: Mit </a:t>
            </a:r>
            <a:r>
              <a:rPr lang="de-DE" err="1"/>
              <a:t>corr_value</a:t>
            </a:r>
            <a:r>
              <a:rPr lang="de-DE"/>
              <a:t>=0,7 bleiben 68 statistische Feature</a:t>
            </a:r>
          </a:p>
          <a:p>
            <a:pPr marL="465138" lvl="1" indent="-285750">
              <a:buFont typeface="Arial" panose="020B0604020202020204" pitchFamily="34" charset="0"/>
              <a:buChar char="•"/>
            </a:pPr>
            <a:r>
              <a:rPr lang="de-DE"/>
              <a:t>Für </a:t>
            </a:r>
            <a:r>
              <a:rPr lang="de-DE" i="1"/>
              <a:t>LIN_1</a:t>
            </a:r>
            <a:r>
              <a:rPr lang="de-DE"/>
              <a:t> sind darin 30 unterschiedliche Maschinensignale enthalten</a:t>
            </a:r>
          </a:p>
        </p:txBody>
      </p:sp>
      <p:graphicFrame>
        <p:nvGraphicFramePr>
          <p:cNvPr id="5" name="Inhaltsplatzhalter 4">
            <a:extLst>
              <a:ext uri="{FF2B5EF4-FFF2-40B4-BE49-F238E27FC236}">
                <a16:creationId xmlns:a16="http://schemas.microsoft.com/office/drawing/2014/main" id="{DD05C675-912F-45BF-9E12-E61FFCA4B3BF}"/>
              </a:ext>
            </a:extLst>
          </p:cNvPr>
          <p:cNvGraphicFramePr>
            <a:graphicFrameLocks noGrp="1"/>
          </p:cNvGraphicFramePr>
          <p:nvPr>
            <p:ph sz="half" idx="10"/>
            <p:extLst>
              <p:ext uri="{D42A27DB-BD31-4B8C-83A1-F6EECF244321}">
                <p14:modId xmlns:p14="http://schemas.microsoft.com/office/powerpoint/2010/main" val="967299544"/>
              </p:ext>
            </p:extLst>
          </p:nvPr>
        </p:nvGraphicFramePr>
        <p:xfrm>
          <a:off x="4355976" y="1544606"/>
          <a:ext cx="4536501" cy="271272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923050209"/>
                    </a:ext>
                  </a:extLst>
                </a:gridCol>
                <a:gridCol w="635272">
                  <a:extLst>
                    <a:ext uri="{9D8B030D-6E8A-4147-A177-3AD203B41FA5}">
                      <a16:colId xmlns:a16="http://schemas.microsoft.com/office/drawing/2014/main" val="4215743364"/>
                    </a:ext>
                  </a:extLst>
                </a:gridCol>
                <a:gridCol w="608505">
                  <a:extLst>
                    <a:ext uri="{9D8B030D-6E8A-4147-A177-3AD203B41FA5}">
                      <a16:colId xmlns:a16="http://schemas.microsoft.com/office/drawing/2014/main" val="4110063328"/>
                    </a:ext>
                  </a:extLst>
                </a:gridCol>
                <a:gridCol w="589155">
                  <a:extLst>
                    <a:ext uri="{9D8B030D-6E8A-4147-A177-3AD203B41FA5}">
                      <a16:colId xmlns:a16="http://schemas.microsoft.com/office/drawing/2014/main" val="2097248677"/>
                    </a:ext>
                  </a:extLst>
                </a:gridCol>
                <a:gridCol w="589155">
                  <a:extLst>
                    <a:ext uri="{9D8B030D-6E8A-4147-A177-3AD203B41FA5}">
                      <a16:colId xmlns:a16="http://schemas.microsoft.com/office/drawing/2014/main" val="825011502"/>
                    </a:ext>
                  </a:extLst>
                </a:gridCol>
                <a:gridCol w="589155">
                  <a:extLst>
                    <a:ext uri="{9D8B030D-6E8A-4147-A177-3AD203B41FA5}">
                      <a16:colId xmlns:a16="http://schemas.microsoft.com/office/drawing/2014/main" val="1782545958"/>
                    </a:ext>
                  </a:extLst>
                </a:gridCol>
                <a:gridCol w="589155">
                  <a:extLst>
                    <a:ext uri="{9D8B030D-6E8A-4147-A177-3AD203B41FA5}">
                      <a16:colId xmlns:a16="http://schemas.microsoft.com/office/drawing/2014/main" val="21522269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endParaRPr lang="de-DE" sz="10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de-DE" sz="1000"/>
                        <a:t>KNeighborRegressor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de-DE" sz="8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de-DE" sz="80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/>
                        <a:t>KNeighborRegressor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/>
                        <a:t>mit Feature </a:t>
                      </a:r>
                      <a:r>
                        <a:rPr lang="de-DE" sz="1000" err="1"/>
                        <a:t>Selection</a:t>
                      </a:r>
                      <a:endParaRPr lang="de-DE" sz="1000"/>
                    </a:p>
                    <a:p>
                      <a:pPr algn="l"/>
                      <a:endParaRPr lang="de-DE" sz="10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de-DE" sz="8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de-DE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6247646"/>
                  </a:ext>
                </a:extLst>
              </a:tr>
              <a:tr h="444923">
                <a:tc>
                  <a:txBody>
                    <a:bodyPr/>
                    <a:lstStyle/>
                    <a:p>
                      <a:pPr algn="l"/>
                      <a:r>
                        <a:rPr lang="de-DE" sz="800" b="1"/>
                        <a:t>geometrisches Feature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800"/>
                        <a:t>Mean Squared</a:t>
                      </a:r>
                    </a:p>
                    <a:p>
                      <a:pPr algn="l"/>
                      <a:r>
                        <a:rPr lang="de-DE" sz="800"/>
                        <a:t>Error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800"/>
                        <a:t>Mean</a:t>
                      </a:r>
                    </a:p>
                    <a:p>
                      <a:pPr algn="l"/>
                      <a:r>
                        <a:rPr lang="de-DE" sz="800"/>
                        <a:t>Absolute</a:t>
                      </a:r>
                    </a:p>
                    <a:p>
                      <a:pPr algn="l"/>
                      <a:r>
                        <a:rPr lang="de-DE" sz="800"/>
                        <a:t>Error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800" dirty="0"/>
                        <a:t>R</a:t>
                      </a:r>
                      <a:r>
                        <a:rPr lang="de-DE" sz="800" baseline="30000" dirty="0"/>
                        <a:t>2</a:t>
                      </a:r>
                      <a:endParaRPr lang="de-DE" sz="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800"/>
                        <a:t>Mean Squared</a:t>
                      </a:r>
                    </a:p>
                    <a:p>
                      <a:pPr algn="l"/>
                      <a:r>
                        <a:rPr lang="de-DE" sz="800"/>
                        <a:t>Error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800"/>
                        <a:t>Mean</a:t>
                      </a:r>
                    </a:p>
                    <a:p>
                      <a:pPr algn="l"/>
                      <a:r>
                        <a:rPr lang="de-DE" sz="800"/>
                        <a:t>Absolute</a:t>
                      </a:r>
                    </a:p>
                    <a:p>
                      <a:pPr algn="l"/>
                      <a:r>
                        <a:rPr lang="de-DE" sz="800"/>
                        <a:t>Error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800" dirty="0"/>
                        <a:t>R</a:t>
                      </a:r>
                      <a:r>
                        <a:rPr lang="de-DE" sz="800" baseline="30000" dirty="0"/>
                        <a:t>2</a:t>
                      </a:r>
                      <a:endParaRPr lang="de-DE" sz="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29670"/>
                  </a:ext>
                </a:extLst>
              </a:tr>
              <a:tr h="207631">
                <a:tc>
                  <a:txBody>
                    <a:bodyPr/>
                    <a:lstStyle/>
                    <a:p>
                      <a:pPr algn="l"/>
                      <a:r>
                        <a:rPr lang="de-DE" sz="800"/>
                        <a:t>LIN_1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600"/>
                        <a:t>6.481e-06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/>
                        <a:t>0.001526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/>
                        <a:t>0.9782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600"/>
                        <a:t>1.268e-05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600"/>
                        <a:t>0.001893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/>
                        <a:t>0.9694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8749319"/>
                  </a:ext>
                </a:extLst>
              </a:tr>
              <a:tr h="207631">
                <a:tc>
                  <a:txBody>
                    <a:bodyPr/>
                    <a:lstStyle/>
                    <a:p>
                      <a:pPr algn="l"/>
                      <a:r>
                        <a:rPr lang="de-DE" sz="800"/>
                        <a:t>CIR_1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/>
                        <a:t>1.013e-05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/>
                        <a:t>0.001942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/>
                        <a:t>0.9271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/>
                        <a:t>1.257e-05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600"/>
                        <a:t>0.002055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/>
                        <a:t>0.9251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5922276"/>
                  </a:ext>
                </a:extLst>
              </a:tr>
              <a:tr h="207631">
                <a:tc>
                  <a:txBody>
                    <a:bodyPr/>
                    <a:lstStyle/>
                    <a:p>
                      <a:pPr algn="l"/>
                      <a:r>
                        <a:rPr lang="de-DE" sz="800"/>
                        <a:t>LIN_2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/>
                        <a:t>7.881e-06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/>
                        <a:t>0.001433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/>
                        <a:t>0.8357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/>
                        <a:t>6.7436e-06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/>
                        <a:t>0.001246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/>
                        <a:t>0.8393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1481472"/>
                  </a:ext>
                </a:extLst>
              </a:tr>
              <a:tr h="207631">
                <a:tc>
                  <a:txBody>
                    <a:bodyPr/>
                    <a:lstStyle/>
                    <a:p>
                      <a:pPr algn="l"/>
                      <a:r>
                        <a:rPr lang="de-DE" sz="800"/>
                        <a:t>CIR_2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/>
                        <a:t>1.478e-05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/>
                        <a:t>0.002170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/>
                        <a:t>0.9013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/>
                        <a:t>1.467e-05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/>
                        <a:t>0.002182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/>
                        <a:t>0.8979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5733581"/>
                  </a:ext>
                </a:extLst>
              </a:tr>
              <a:tr h="207631">
                <a:tc>
                  <a:txBody>
                    <a:bodyPr/>
                    <a:lstStyle/>
                    <a:p>
                      <a:pPr algn="l"/>
                      <a:r>
                        <a:rPr lang="de-DE" sz="800"/>
                        <a:t>LIN_3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/>
                        <a:t>5.659e-06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/>
                        <a:t>0.001332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/>
                        <a:t>0.8609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/>
                        <a:t>7.875e-06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/>
                        <a:t>0.001407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/>
                        <a:t>0.8231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17500"/>
                  </a:ext>
                </a:extLst>
              </a:tr>
              <a:tr h="207631">
                <a:tc>
                  <a:txBody>
                    <a:bodyPr/>
                    <a:lstStyle/>
                    <a:p>
                      <a:pPr algn="l"/>
                      <a:r>
                        <a:rPr lang="de-DE" sz="800"/>
                        <a:t>CIR_3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/>
                        <a:t>8.605e-06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/>
                        <a:t>0.001873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/>
                        <a:t>0.9642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/>
                        <a:t>7.947e-06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/>
                        <a:t>0.001899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/>
                        <a:t>0.9669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924340"/>
                  </a:ext>
                </a:extLst>
              </a:tr>
              <a:tr h="207631">
                <a:tc>
                  <a:txBody>
                    <a:bodyPr/>
                    <a:lstStyle/>
                    <a:p>
                      <a:pPr algn="l"/>
                      <a:r>
                        <a:rPr lang="de-DE" sz="800"/>
                        <a:t>LIN_4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/>
                        <a:t>8.412e-06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/>
                        <a:t>0.001504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/>
                        <a:t>0.8734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/>
                        <a:t>7.610e-06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/>
                        <a:t>0.001464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/>
                        <a:t>0.8468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887250"/>
                  </a:ext>
                </a:extLst>
              </a:tr>
              <a:tr h="207631">
                <a:tc>
                  <a:txBody>
                    <a:bodyPr/>
                    <a:lstStyle/>
                    <a:p>
                      <a:pPr algn="l"/>
                      <a:r>
                        <a:rPr lang="de-DE" sz="800"/>
                        <a:t>CIR_4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/>
                        <a:t>1.028e-05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/>
                        <a:t>0.001848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/>
                        <a:t>0.9131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/>
                        <a:t>1.661e-05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/>
                        <a:t>0.002194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/>
                        <a:t>0.8718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20325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835427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91238B-F7FB-4B38-9F70-9883B3284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Feature </a:t>
            </a:r>
            <a:r>
              <a:rPr lang="de-DE" err="1"/>
              <a:t>Selection</a:t>
            </a:r>
            <a:r>
              <a:rPr lang="de-DE"/>
              <a:t> – Vergleich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3F8A26-F73A-49B3-AAB5-65E5D0D08DC4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Starke Überschneidung der verbleibenden Maschinensignale aus der Feature </a:t>
            </a:r>
            <a:r>
              <a:rPr lang="de-DE" err="1"/>
              <a:t>Importance</a:t>
            </a:r>
            <a:r>
              <a:rPr lang="de-DE"/>
              <a:t> und der Korrelationsanalyse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Algorithmus lernt mit Maschinensignalen, die mit Ingenieurswissen nachvollziehbar sind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Korrelationsanalyse (</a:t>
            </a:r>
            <a:r>
              <a:rPr lang="de-DE" err="1"/>
              <a:t>corr_value</a:t>
            </a:r>
            <a:r>
              <a:rPr lang="de-DE"/>
              <a:t> = 0,7): </a:t>
            </a:r>
            <a:r>
              <a:rPr lang="de-DE" b="1"/>
              <a:t>17 Maschinensignale </a:t>
            </a:r>
            <a:r>
              <a:rPr lang="de-DE"/>
              <a:t>und </a:t>
            </a:r>
            <a:r>
              <a:rPr lang="de-DE" b="1"/>
              <a:t>68 statistische Feature</a:t>
            </a:r>
            <a:r>
              <a:rPr lang="de-DE"/>
              <a:t> verbleiben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Feature </a:t>
            </a:r>
            <a:r>
              <a:rPr lang="de-DE" err="1"/>
              <a:t>Importance</a:t>
            </a:r>
            <a:r>
              <a:rPr lang="de-DE"/>
              <a:t>: </a:t>
            </a:r>
            <a:r>
              <a:rPr lang="de-DE" b="1"/>
              <a:t>30 Maschinensignale </a:t>
            </a:r>
            <a:r>
              <a:rPr lang="de-DE"/>
              <a:t>und </a:t>
            </a:r>
            <a:r>
              <a:rPr lang="de-DE" b="1"/>
              <a:t>68 statistische Feature </a:t>
            </a:r>
            <a:r>
              <a:rPr lang="de-DE"/>
              <a:t>verbleiben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/>
          </a:p>
          <a:p>
            <a:pPr marL="358775" lvl="2" indent="0">
              <a:buNone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3536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B2461E-4B43-4469-B566-E3810ABCC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Datenvorbereitung</a:t>
            </a:r>
          </a:p>
        </p:txBody>
      </p:sp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1151EF16-6092-4AC3-AC13-4E44AF0B8F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30394584"/>
              </p:ext>
            </p:extLst>
          </p:nvPr>
        </p:nvGraphicFramePr>
        <p:xfrm>
          <a:off x="183558" y="1213016"/>
          <a:ext cx="5908431" cy="34182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Grafik 5">
            <a:extLst>
              <a:ext uri="{FF2B5EF4-FFF2-40B4-BE49-F238E27FC236}">
                <a16:creationId xmlns:a16="http://schemas.microsoft.com/office/drawing/2014/main" id="{F1102FDC-6631-4969-9E70-86855A4AFEB5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19934"/>
          <a:stretch/>
        </p:blipFill>
        <p:spPr>
          <a:xfrm>
            <a:off x="6464614" y="2712349"/>
            <a:ext cx="2441868" cy="1260722"/>
          </a:xfrm>
          <a:prstGeom prst="rect">
            <a:avLst/>
          </a:prstGeom>
          <a:noFill/>
        </p:spPr>
      </p:pic>
      <p:sp>
        <p:nvSpPr>
          <p:cNvPr id="37" name="Pfeil: nach rechts 36">
            <a:extLst>
              <a:ext uri="{FF2B5EF4-FFF2-40B4-BE49-F238E27FC236}">
                <a16:creationId xmlns:a16="http://schemas.microsoft.com/office/drawing/2014/main" id="{F809E1F6-1022-4DBD-B4A7-B202D83F5AC7}"/>
              </a:ext>
            </a:extLst>
          </p:cNvPr>
          <p:cNvSpPr/>
          <p:nvPr/>
        </p:nvSpPr>
        <p:spPr>
          <a:xfrm>
            <a:off x="5914349" y="3314066"/>
            <a:ext cx="358048" cy="11705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1489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C03CDB-DB2C-4991-BC1D-C68797C13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Explorative Datenanalyse</a:t>
            </a:r>
          </a:p>
        </p:txBody>
      </p:sp>
    </p:spTree>
    <p:extLst>
      <p:ext uri="{BB962C8B-B14F-4D97-AF65-F5344CB8AC3E}">
        <p14:creationId xmlns:p14="http://schemas.microsoft.com/office/powerpoint/2010/main" val="3953097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DC10AA-195F-42FF-A4B9-DEAF17894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Explorative Datenanalyse – Korrelation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AC44A6F-71F2-4B81-9373-3D88F9BD29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9514" y="1455848"/>
            <a:ext cx="2853825" cy="203322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600">
                <a:cs typeface="Tahoma"/>
              </a:rPr>
              <a:t>Korrelationsanalyse zur Auswahl von relevanten Maschinensignalen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1600">
              <a:cs typeface="Tahoma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600">
                <a:cs typeface="Tahoma"/>
              </a:rPr>
              <a:t>Analyse für jedes geometrische Feature getrennt</a:t>
            </a:r>
          </a:p>
        </p:txBody>
      </p:sp>
      <p:pic>
        <p:nvPicPr>
          <p:cNvPr id="13" name="Inhaltsplatzhalter 5">
            <a:extLst>
              <a:ext uri="{FF2B5EF4-FFF2-40B4-BE49-F238E27FC236}">
                <a16:creationId xmlns:a16="http://schemas.microsoft.com/office/drawing/2014/main" id="{E48CC52E-D274-495F-A1EB-9EA497D0C8F6}"/>
              </a:ext>
            </a:extLst>
          </p:cNvPr>
          <p:cNvPicPr>
            <a:picLocks noGrp="1" noChangeAspect="1"/>
          </p:cNvPicPr>
          <p:nvPr>
            <p:ph sz="half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505" y="1168351"/>
            <a:ext cx="2860675" cy="2600613"/>
          </a:xfrm>
        </p:spPr>
      </p:pic>
      <p:pic>
        <p:nvPicPr>
          <p:cNvPr id="14" name="Inhaltsplatzhalter 5">
            <a:extLst>
              <a:ext uri="{FF2B5EF4-FFF2-40B4-BE49-F238E27FC236}">
                <a16:creationId xmlns:a16="http://schemas.microsoft.com/office/drawing/2014/main" id="{D9EEFF4E-F674-417C-94A3-3AA845BB0589}"/>
              </a:ext>
            </a:extLst>
          </p:cNvPr>
          <p:cNvPicPr>
            <a:picLocks noGrp="1" noChangeAspect="1"/>
          </p:cNvPicPr>
          <p:nvPr>
            <p:ph sz="half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858" y="1166578"/>
            <a:ext cx="2879725" cy="2617931"/>
          </a:xfrm>
          <a:noFill/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1F962E13-58A6-4851-B797-13914E36B5D2}"/>
              </a:ext>
            </a:extLst>
          </p:cNvPr>
          <p:cNvSpPr txBox="1"/>
          <p:nvPr/>
        </p:nvSpPr>
        <p:spPr>
          <a:xfrm>
            <a:off x="413463" y="3969357"/>
            <a:ext cx="8141920" cy="523220"/>
          </a:xfrm>
          <a:prstGeom prst="rect">
            <a:avLst/>
          </a:prstGeom>
          <a:solidFill>
            <a:srgbClr val="9C1C26"/>
          </a:solidFill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de-DE" sz="1400" b="1" dirty="0">
                <a:solidFill>
                  <a:schemeClr val="bg1"/>
                </a:solidFill>
                <a:latin typeface="Arial"/>
                <a:cs typeface="Arial"/>
              </a:rPr>
              <a:t>Hohe Korrelation z.B. zwischen Regelabweichung und vorgegebener Achsgeschwindigkeit</a:t>
            </a:r>
            <a:endParaRPr lang="de-DE" dirty="0">
              <a:solidFill>
                <a:schemeClr val="bg1"/>
              </a:solidFill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de-DE" sz="1400" b="1" dirty="0">
                <a:solidFill>
                  <a:schemeClr val="bg1"/>
                </a:solidFill>
              </a:rPr>
              <a:t>Einige Signale sind konstant (weiß)</a:t>
            </a:r>
          </a:p>
        </p:txBody>
      </p:sp>
      <p:sp>
        <p:nvSpPr>
          <p:cNvPr id="9" name="Geschweifte Klammer rechts 8">
            <a:extLst>
              <a:ext uri="{FF2B5EF4-FFF2-40B4-BE49-F238E27FC236}">
                <a16:creationId xmlns:a16="http://schemas.microsoft.com/office/drawing/2014/main" id="{DA74C89E-C42A-4B90-8831-7A0F6EC65801}"/>
              </a:ext>
            </a:extLst>
          </p:cNvPr>
          <p:cNvSpPr/>
          <p:nvPr/>
        </p:nvSpPr>
        <p:spPr>
          <a:xfrm>
            <a:off x="2738462" y="1460424"/>
            <a:ext cx="296078" cy="2038118"/>
          </a:xfrm>
          <a:prstGeom prst="rightBrac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9953141"/>
      </p:ext>
    </p:extLst>
  </p:cSld>
  <p:clrMapOvr>
    <a:masterClrMapping/>
  </p:clrMapOvr>
</p:sld>
</file>

<file path=ppt/theme/theme1.xml><?xml version="1.0" encoding="utf-8"?>
<a:theme xmlns:a="http://schemas.openxmlformats.org/drawingml/2006/main" name="Präsentationsvorlage_BWL9">
  <a:themeElements>
    <a:clrScheme name="v1_TUD_Präsentation_ro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1_TUD_Präsentation_ro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1_TUD_Präsentation_ro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Präsentationsvorlage_BWL9</Template>
  <TotalTime>0</TotalTime>
  <Words>3951</Words>
  <Application>Microsoft Office PowerPoint</Application>
  <PresentationFormat>Bildschirmpräsentation (16:9)</PresentationFormat>
  <Paragraphs>868</Paragraphs>
  <Slides>68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68</vt:i4>
      </vt:variant>
    </vt:vector>
  </HeadingPairs>
  <TitlesOfParts>
    <vt:vector size="75" baseType="lpstr">
      <vt:lpstr>Arial Unicode MS</vt:lpstr>
      <vt:lpstr>Bitstream Charter</vt:lpstr>
      <vt:lpstr>Arial</vt:lpstr>
      <vt:lpstr>Cambria Math</vt:lpstr>
      <vt:lpstr>Stafford</vt:lpstr>
      <vt:lpstr>Wingdings</vt:lpstr>
      <vt:lpstr>Präsentationsvorlage_BWL9</vt:lpstr>
      <vt:lpstr>Data Challenge – Gruppe 5 </vt:lpstr>
      <vt:lpstr>Inhaltsverzeichnis</vt:lpstr>
      <vt:lpstr>Ziel des Projekts</vt:lpstr>
      <vt:lpstr>Programmstruktur</vt:lpstr>
      <vt:lpstr>Programmstruktur</vt:lpstr>
      <vt:lpstr>Datenvoverbarbeitung</vt:lpstr>
      <vt:lpstr>Datenvorbereitung</vt:lpstr>
      <vt:lpstr>Explorative Datenanalyse</vt:lpstr>
      <vt:lpstr>Explorative Datenanalyse – Korrelation</vt:lpstr>
      <vt:lpstr>Explorative Datenanalyse – Pairplots</vt:lpstr>
      <vt:lpstr>Machine Learning  Modelle</vt:lpstr>
      <vt:lpstr>Machine Learning Modelle</vt:lpstr>
      <vt:lpstr>Vergleich der modelle</vt:lpstr>
      <vt:lpstr>Ergebnisse Modelle - Konfusionsmatrizen </vt:lpstr>
      <vt:lpstr>Ergebnisse</vt:lpstr>
      <vt:lpstr>Ergebnisse kNeighborsRegressor</vt:lpstr>
      <vt:lpstr>LIN 1 – Streudiagramm </vt:lpstr>
      <vt:lpstr>LIN 2 – Streudiagramm </vt:lpstr>
      <vt:lpstr>CIR 1 – Streudiagramm </vt:lpstr>
      <vt:lpstr>Over- / Underfitting</vt:lpstr>
      <vt:lpstr>Feature Selection</vt:lpstr>
      <vt:lpstr>Feature Selection </vt:lpstr>
      <vt:lpstr>Feature Selection – Vergleich </vt:lpstr>
      <vt:lpstr>Over- / Underfitting</vt:lpstr>
      <vt:lpstr>Limitationen und Zusammenfassung</vt:lpstr>
      <vt:lpstr>Limitation des Modells</vt:lpstr>
      <vt:lpstr>Zusammenfassung</vt:lpstr>
      <vt:lpstr>Ausblick</vt:lpstr>
      <vt:lpstr>Quellen</vt:lpstr>
      <vt:lpstr>PowerPoint-Präsentation</vt:lpstr>
      <vt:lpstr>Anhang</vt:lpstr>
      <vt:lpstr>Bergrifferklärung</vt:lpstr>
      <vt:lpstr>Datenvorbereitung ML</vt:lpstr>
      <vt:lpstr>Explorative Datenanalyse – Pairplots</vt:lpstr>
      <vt:lpstr>Bewertungsmetriken</vt:lpstr>
      <vt:lpstr>ML Modelle – Implementierung </vt:lpstr>
      <vt:lpstr>Ergebnisse Modelle - Vergleich</vt:lpstr>
      <vt:lpstr>Feature Selection – Korrelationsanalyse</vt:lpstr>
      <vt:lpstr>Feature Selection – Korrelationsanalyse</vt:lpstr>
      <vt:lpstr>Feature Selection – ausgewählte Signale LIN 1</vt:lpstr>
      <vt:lpstr>LIN 3 - Streudiagramm</vt:lpstr>
      <vt:lpstr>LIN 4 - Streudiagramm</vt:lpstr>
      <vt:lpstr>CIR 2 - Streudiagramm</vt:lpstr>
      <vt:lpstr>CIR 3 - Streudiagramm</vt:lpstr>
      <vt:lpstr>CIR 4 - Streudiagramm</vt:lpstr>
      <vt:lpstr>Programmstruktur</vt:lpstr>
      <vt:lpstr>Datenvorverarbeitung</vt:lpstr>
      <vt:lpstr>Datenvorverarbeitung</vt:lpstr>
      <vt:lpstr>Datenvorverarbeitung</vt:lpstr>
      <vt:lpstr>Überblick</vt:lpstr>
      <vt:lpstr>Explorative Datenanalyse – Korrelation (1/2)</vt:lpstr>
      <vt:lpstr>Explorative Datenanalyse – Korrelation (2/2)</vt:lpstr>
      <vt:lpstr>Explorative Datenanalyse – Pairplots</vt:lpstr>
      <vt:lpstr>Explorative Datenanalyse – Pairplots CIR</vt:lpstr>
      <vt:lpstr>Explorative Datenanalyse – Pairplots LIN</vt:lpstr>
      <vt:lpstr>Explorative Datenanalyse – Pairplots LIN</vt:lpstr>
      <vt:lpstr>Bewertungsmetriken</vt:lpstr>
      <vt:lpstr>Bewertungsmetriken</vt:lpstr>
      <vt:lpstr>ML Modelle - KNeighborsRegressor</vt:lpstr>
      <vt:lpstr>ML Modelle - DecisionTreeRegressor</vt:lpstr>
      <vt:lpstr>ML Modelle - RandomForestRegressor</vt:lpstr>
      <vt:lpstr>ML Modelle – Implementierung </vt:lpstr>
      <vt:lpstr>Ergebnisse kNeighborRegressor</vt:lpstr>
      <vt:lpstr>Zusammenfassung</vt:lpstr>
      <vt:lpstr>Ergebnisse – Streudiagramm </vt:lpstr>
      <vt:lpstr>Zusammenfassung</vt:lpstr>
      <vt:lpstr>Feature Selection – Feature Importance</vt:lpstr>
      <vt:lpstr>Feature Selection – Vergleich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Moritz Lohse</dc:creator>
  <cp:lastModifiedBy>Clemens Schlegel</cp:lastModifiedBy>
  <cp:revision>8</cp:revision>
  <dcterms:created xsi:type="dcterms:W3CDTF">2009-12-23T09:42:49Z</dcterms:created>
  <dcterms:modified xsi:type="dcterms:W3CDTF">2022-02-07T09:50:39Z</dcterms:modified>
</cp:coreProperties>
</file>