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1" r:id="rId4"/>
  </p:sldMasterIdLst>
  <p:notesMasterIdLst>
    <p:notesMasterId r:id="rId16"/>
  </p:notesMasterIdLst>
  <p:handoutMasterIdLst>
    <p:handoutMasterId r:id="rId17"/>
  </p:handoutMasterIdLst>
  <p:sldIdLst>
    <p:sldId id="332" r:id="rId5"/>
    <p:sldId id="333" r:id="rId6"/>
    <p:sldId id="336" r:id="rId7"/>
    <p:sldId id="352" r:id="rId8"/>
    <p:sldId id="347" r:id="rId9"/>
    <p:sldId id="346" r:id="rId10"/>
    <p:sldId id="351" r:id="rId11"/>
    <p:sldId id="348" r:id="rId12"/>
    <p:sldId id="337" r:id="rId13"/>
    <p:sldId id="353" r:id="rId14"/>
    <p:sldId id="345" r:id="rId15"/>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8564F-BE90-522A-B2CC-8904930E8BBA}" v="377" dt="2024-10-06T23:10:43.560"/>
    <p1510:client id="{FE9DBF67-09C2-339A-46A1-238B9D634892}" v="47" dt="2024-10-06T18:55:23.230"/>
  </p1510:revLst>
</p1510:revInfo>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5388" autoAdjust="0"/>
  </p:normalViewPr>
  <p:slideViewPr>
    <p:cSldViewPr snapToGrid="0">
      <p:cViewPr varScale="1">
        <p:scale>
          <a:sx n="120" d="100"/>
          <a:sy n="120" d="100"/>
        </p:scale>
        <p:origin x="438" y="108"/>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97" d="100"/>
          <a:sy n="97" d="100"/>
        </p:scale>
        <p:origin x="28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ADB9080-E0BF-4D45-B24B-42B8B1585730}" type="datetime1">
              <a:rPr lang="fr-FR" smtClean="0"/>
              <a:t>06/10/2024</a:t>
            </a:fld>
            <a:endParaRPr lang="fr-FR" dirty="0"/>
          </a:p>
        </p:txBody>
      </p:sp>
      <p:sp>
        <p:nvSpPr>
          <p:cNvPr id="4" name="Espace réservé du pied de page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14CC6D6D-E986-427F-AD9C-4E9408DDBE53}" type="slidenum">
              <a:rPr lang="fr-FR" smtClean="0"/>
              <a:t>‹#›</a:t>
            </a:fld>
            <a:endParaRPr lang="fr-FR"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8F426A9-F126-4EBD-A2ED-8DC221B3377A}" type="datetime1">
              <a:rPr lang="fr-FR" smtClean="0"/>
              <a:t>06/10/2024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115A580F-E35D-42E1-AF82-E41CC201EA91}" type="slidenum">
              <a:rPr lang="fr-FR" smtClean="0"/>
              <a:t>‹#›</a:t>
            </a:fld>
            <a:endParaRPr lang="fr-FR"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1</a:t>
            </a:fld>
            <a:endParaRPr lang="fr-FR" dirty="0"/>
          </a:p>
        </p:txBody>
      </p:sp>
    </p:spTree>
    <p:extLst>
      <p:ext uri="{BB962C8B-B14F-4D97-AF65-F5344CB8AC3E}">
        <p14:creationId xmlns:p14="http://schemas.microsoft.com/office/powerpoint/2010/main" val="293488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10</a:t>
            </a:fld>
            <a:endParaRPr lang="fr-FR" dirty="0"/>
          </a:p>
        </p:txBody>
      </p:sp>
    </p:spTree>
    <p:extLst>
      <p:ext uri="{BB962C8B-B14F-4D97-AF65-F5344CB8AC3E}">
        <p14:creationId xmlns:p14="http://schemas.microsoft.com/office/powerpoint/2010/main" val="62863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19</a:t>
            </a:fld>
            <a:endParaRPr lang="fr-FR" dirty="0"/>
          </a:p>
        </p:txBody>
      </p:sp>
    </p:spTree>
    <p:extLst>
      <p:ext uri="{BB962C8B-B14F-4D97-AF65-F5344CB8AC3E}">
        <p14:creationId xmlns:p14="http://schemas.microsoft.com/office/powerpoint/2010/main" val="16805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2</a:t>
            </a:fld>
            <a:endParaRPr lang="fr-FR"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3</a:t>
            </a:fld>
            <a:endParaRPr lang="fr-FR" dirty="0"/>
          </a:p>
        </p:txBody>
      </p:sp>
    </p:spTree>
    <p:extLst>
      <p:ext uri="{BB962C8B-B14F-4D97-AF65-F5344CB8AC3E}">
        <p14:creationId xmlns:p14="http://schemas.microsoft.com/office/powerpoint/2010/main" val="155038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4</a:t>
            </a:fld>
            <a:endParaRPr lang="fr-FR" dirty="0"/>
          </a:p>
        </p:txBody>
      </p:sp>
    </p:spTree>
    <p:extLst>
      <p:ext uri="{BB962C8B-B14F-4D97-AF65-F5344CB8AC3E}">
        <p14:creationId xmlns:p14="http://schemas.microsoft.com/office/powerpoint/2010/main" val="278096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5</a:t>
            </a:fld>
            <a:endParaRPr lang="fr-FR" dirty="0"/>
          </a:p>
        </p:txBody>
      </p:sp>
    </p:spTree>
    <p:extLst>
      <p:ext uri="{BB962C8B-B14F-4D97-AF65-F5344CB8AC3E}">
        <p14:creationId xmlns:p14="http://schemas.microsoft.com/office/powerpoint/2010/main" val="290716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6</a:t>
            </a:fld>
            <a:endParaRPr lang="fr-FR" dirty="0"/>
          </a:p>
        </p:txBody>
      </p:sp>
    </p:spTree>
    <p:extLst>
      <p:ext uri="{BB962C8B-B14F-4D97-AF65-F5344CB8AC3E}">
        <p14:creationId xmlns:p14="http://schemas.microsoft.com/office/powerpoint/2010/main" val="124212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7</a:t>
            </a:fld>
            <a:endParaRPr lang="fr-FR" dirty="0"/>
          </a:p>
        </p:txBody>
      </p:sp>
    </p:spTree>
    <p:extLst>
      <p:ext uri="{BB962C8B-B14F-4D97-AF65-F5344CB8AC3E}">
        <p14:creationId xmlns:p14="http://schemas.microsoft.com/office/powerpoint/2010/main" val="398176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8</a:t>
            </a:fld>
            <a:endParaRPr lang="fr-FR" dirty="0"/>
          </a:p>
        </p:txBody>
      </p:sp>
    </p:spTree>
    <p:extLst>
      <p:ext uri="{BB962C8B-B14F-4D97-AF65-F5344CB8AC3E}">
        <p14:creationId xmlns:p14="http://schemas.microsoft.com/office/powerpoint/2010/main" val="405228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115A580F-E35D-42E1-AF82-E41CC201EA91}" type="slidenum">
              <a:rPr lang="fr-FR" smtClean="0"/>
              <a:t>9</a:t>
            </a:fld>
            <a:endParaRPr lang="fr-FR" dirty="0"/>
          </a:p>
        </p:txBody>
      </p:sp>
    </p:spTree>
    <p:extLst>
      <p:ext uri="{BB962C8B-B14F-4D97-AF65-F5344CB8AC3E}">
        <p14:creationId xmlns:p14="http://schemas.microsoft.com/office/powerpoint/2010/main" val="75480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rtlCol="0" anchor="t">
            <a:normAutofit/>
          </a:bodyPr>
          <a:lstStyle>
            <a:lvl1pPr algn="l">
              <a:defRPr lang="fr-FR" sz="5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rtlCol="0" anchor="b">
            <a:normAutofit/>
          </a:bodyPr>
          <a:lstStyle>
            <a:lvl1pPr marL="0" indent="0" algn="l">
              <a:buNone/>
              <a:defRPr lang="fr-FR" sz="20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99C8667E-058A-436F-B8EA-5B3A99D43D09}"/>
              </a:ext>
            </a:extLst>
          </p:cNvPr>
          <p:cNvSpPr>
            <a:spLocks noGrp="1"/>
          </p:cNvSpPr>
          <p:nvPr>
            <p:ph type="dt" sz="half" idx="10"/>
          </p:nvPr>
        </p:nvSpPr>
        <p:spPr/>
        <p:txBody>
          <a:bodyPr rtlCol="0"/>
          <a:lstStyle>
            <a:defPPr>
              <a:defRPr lang="fr-FR"/>
            </a:defPPr>
          </a:lstStyle>
          <a:p>
            <a:pPr rtl="0"/>
            <a:endParaRPr lang="fr-FR" dirty="0"/>
          </a:p>
        </p:txBody>
      </p:sp>
      <p:sp>
        <p:nvSpPr>
          <p:cNvPr id="5" name="Espace réservé du pied de page 4">
            <a:extLst>
              <a:ext uri="{FF2B5EF4-FFF2-40B4-BE49-F238E27FC236}">
                <a16:creationId xmlns:a16="http://schemas.microsoft.com/office/drawing/2014/main" id="{52680305-1AD7-482D-BFFD-6CDB83AB39A4}"/>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1886416346"/>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359C1-C098-4BF4-A55D-782F4E606B8A}"/>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texte vertical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C8A70B00-53AE-4D3F-91BE-A8D789ED9864}"/>
              </a:ext>
            </a:extLst>
          </p:cNvPr>
          <p:cNvSpPr>
            <a:spLocks noGrp="1"/>
          </p:cNvSpPr>
          <p:nvPr>
            <p:ph type="dt" sz="half" idx="10"/>
          </p:nvPr>
        </p:nvSpPr>
        <p:spPr/>
        <p:txBody>
          <a:bodyPr rtlCol="0"/>
          <a:lstStyle>
            <a:defPPr>
              <a:defRPr lang="fr-FR"/>
            </a:defPPr>
          </a:lstStyle>
          <a:p>
            <a:pPr rtl="0"/>
            <a:endParaRPr lang="fr-FR" dirty="0"/>
          </a:p>
        </p:txBody>
      </p:sp>
      <p:sp>
        <p:nvSpPr>
          <p:cNvPr id="5" name="Espace réservé du pied de page 4">
            <a:extLst>
              <a:ext uri="{FF2B5EF4-FFF2-40B4-BE49-F238E27FC236}">
                <a16:creationId xmlns:a16="http://schemas.microsoft.com/office/drawing/2014/main" id="{06647FC7-8124-4F70-A849-B6BCC5189CC3}"/>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1158234268"/>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rtlCol="0"/>
          <a:lstStyle>
            <a:defPPr>
              <a:defRPr lang="fr-FR"/>
            </a:defPPr>
          </a:lstStyle>
          <a:p>
            <a:pPr rtl="0"/>
            <a:r>
              <a:rPr lang="fr-FR"/>
              <a:t>Modifiez le style du titre</a:t>
            </a:r>
            <a:endParaRPr lang="fr-FR" dirty="0"/>
          </a:p>
        </p:txBody>
      </p:sp>
      <p:sp>
        <p:nvSpPr>
          <p:cNvPr id="3" name="Espace réservé du texte vertical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56ACD4D0-5BE6-412D-B08B-5DFFD593513E}"/>
              </a:ext>
            </a:extLst>
          </p:cNvPr>
          <p:cNvSpPr>
            <a:spLocks noGrp="1"/>
          </p:cNvSpPr>
          <p:nvPr>
            <p:ph type="dt" sz="half" idx="10"/>
          </p:nvPr>
        </p:nvSpPr>
        <p:spPr/>
        <p:txBody>
          <a:bodyPr rtlCol="0"/>
          <a:lstStyle>
            <a:defPPr>
              <a:defRPr lang="fr-FR"/>
            </a:defPPr>
          </a:lstStyle>
          <a:p>
            <a:pPr rtl="0"/>
            <a:endParaRPr lang="fr-FR" dirty="0"/>
          </a:p>
        </p:txBody>
      </p:sp>
      <p:sp>
        <p:nvSpPr>
          <p:cNvPr id="5" name="Espace réservé du pied de page 4">
            <a:extLst>
              <a:ext uri="{FF2B5EF4-FFF2-40B4-BE49-F238E27FC236}">
                <a16:creationId xmlns:a16="http://schemas.microsoft.com/office/drawing/2014/main" id="{55021651-B786-4A39-A10F-F5231D0A2C5E}"/>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62617871"/>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p:bg>
      <p:bgRef idx="1001">
        <a:schemeClr val="bg1"/>
      </p:bgRef>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rtlCol="0" anchor="t">
            <a:normAutofit/>
          </a:bodyPr>
          <a:lstStyle>
            <a:lvl1pPr>
              <a:defRPr lang="fr-FR" sz="3200"/>
            </a:lvl1pPr>
          </a:lstStyle>
          <a:p>
            <a:pPr rtl="0"/>
            <a:r>
              <a:rPr lang="fr-FR"/>
              <a:t>Cliquez pour ajouter un titre</a:t>
            </a:r>
          </a:p>
        </p:txBody>
      </p:sp>
      <p:sp>
        <p:nvSpPr>
          <p:cNvPr id="9" name="Espace réservé d’image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rtlCol="0"/>
          <a:lstStyle>
            <a:lvl1pPr marL="0" indent="0" algn="ctr">
              <a:buNone/>
              <a:defRPr lang="fr-FR"/>
            </a:lvl1pPr>
          </a:lstStyle>
          <a:p>
            <a:pPr rtl="0"/>
            <a:r>
              <a:rPr lang="fr-FR"/>
              <a:t>Cliquez sur l’icône pour insérer une image</a:t>
            </a:r>
          </a:p>
        </p:txBody>
      </p:sp>
      <p:sp>
        <p:nvSpPr>
          <p:cNvPr id="4" name="Espace réservé du numéro de diapositive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3" name="Connecteur droit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44485"/>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72485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rdre du jour 2">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rtlCol="0">
            <a:normAutofit/>
          </a:bodyPr>
          <a:lstStyle>
            <a:lvl1pPr>
              <a:defRPr lang="fr-FR" sz="3200"/>
            </a:lvl1pPr>
          </a:lstStyle>
          <a:p>
            <a:pPr rtl="0"/>
            <a:r>
              <a:rPr lang="fr-FR"/>
              <a:t>Cliquez pour ajouter un titre</a:t>
            </a:r>
          </a:p>
        </p:txBody>
      </p:sp>
      <p:sp>
        <p:nvSpPr>
          <p:cNvPr id="9" name="Espace réservé du contenu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rtlCol="0" anchor="t"/>
          <a:lstStyle>
            <a:lvl1pPr marL="0" indent="0">
              <a:buNone/>
              <a:defRPr lang="fr-FR"/>
            </a:lvl1pPr>
            <a:lvl2pPr marL="742950" indent="-285750">
              <a:buFont typeface="Arial" panose="020B0604020202020204" pitchFamily="34" charset="0"/>
              <a:buChar char="•"/>
              <a:defRPr lang="fr-FR"/>
            </a:lvl2pPr>
            <a:lvl3pPr marL="1200150" indent="-285750">
              <a:buFont typeface="Arial" panose="020B0604020202020204" pitchFamily="34" charset="0"/>
              <a:buChar char="•"/>
              <a:defRPr lang="fr-FR"/>
            </a:lvl3pPr>
            <a:lvl4pPr marL="1657350" indent="-285750">
              <a:buFont typeface="Arial" panose="020B0604020202020204" pitchFamily="34" charset="0"/>
              <a:buChar char="•"/>
              <a:defRPr lang="fr-FR"/>
            </a:lvl4pPr>
            <a:lvl5pPr marL="2114550" indent="-285750">
              <a:buFont typeface="Arial" panose="020B0604020202020204" pitchFamily="34" charset="0"/>
              <a:buChar char="•"/>
              <a:defRPr lang="fr-F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numéro de diapositive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5" name="Connecteur droit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863600" y="6145395"/>
            <a:ext cx="106224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64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re de la section">
    <p:spTree>
      <p:nvGrpSpPr>
        <p:cNvPr id="1" name=""/>
        <p:cNvGrpSpPr/>
        <p:nvPr/>
      </p:nvGrpSpPr>
      <p:grpSpPr>
        <a:xfrm>
          <a:off x="0" y="0"/>
          <a:ext cx="0" cy="0"/>
          <a:chOff x="0" y="0"/>
          <a:chExt cx="0" cy="0"/>
        </a:xfrm>
      </p:grpSpPr>
      <p:cxnSp>
        <p:nvCxnSpPr>
          <p:cNvPr id="10" name="Connecteur droit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21989"/>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392D6AD5-5357-463C-B785-6A488FFC8D76}"/>
              </a:ext>
            </a:extLst>
          </p:cNvPr>
          <p:cNvSpPr>
            <a:spLocks noGrp="1"/>
          </p:cNvSpPr>
          <p:nvPr>
            <p:ph type="title" hasCustomPrompt="1"/>
          </p:nvPr>
        </p:nvSpPr>
        <p:spPr>
          <a:xfrm>
            <a:off x="5637007" y="817581"/>
            <a:ext cx="5935869" cy="5238159"/>
          </a:xfrm>
        </p:spPr>
        <p:txBody>
          <a:bodyPr rtlCol="0" anchor="ctr" anchorCtr="0">
            <a:noAutofit/>
          </a:bodyPr>
          <a:lstStyle>
            <a:lvl1pPr>
              <a:defRPr lang="fr-FR" sz="3200"/>
            </a:lvl1pPr>
          </a:lstStyle>
          <a:p>
            <a:pPr rtl="0"/>
            <a:r>
              <a:rPr lang="fr-FR"/>
              <a:t>Cliquez pour ajouter un titre</a:t>
            </a:r>
          </a:p>
        </p:txBody>
      </p:sp>
      <p:sp>
        <p:nvSpPr>
          <p:cNvPr id="18" name="Espace réservé d’image 16">
            <a:extLst>
              <a:ext uri="{FF2B5EF4-FFF2-40B4-BE49-F238E27FC236}">
                <a16:creationId xmlns:a16="http://schemas.microsoft.com/office/drawing/2014/main" id="{EAD023B5-9ABC-4D4A-A1AD-D4D83D662192}"/>
              </a:ext>
            </a:extLst>
          </p:cNvPr>
          <p:cNvSpPr>
            <a:spLocks noGrp="1"/>
          </p:cNvSpPr>
          <p:nvPr>
            <p:ph type="pic" sz="quarter" idx="13"/>
          </p:nvPr>
        </p:nvSpPr>
        <p:spPr>
          <a:xfrm>
            <a:off x="-1" y="1"/>
            <a:ext cx="4876799" cy="6858000"/>
          </a:xfrm>
          <a:prstGeom prst="rect">
            <a:avLst/>
          </a:prstGeom>
        </p:spPr>
        <p:txBody>
          <a:bodyPr rtlCol="0">
            <a:normAutofit/>
          </a:bodyPr>
          <a:lstStyle>
            <a:lvl1pPr marL="0" indent="0" algn="ctr">
              <a:buNone/>
              <a:defRPr lang="fr-FR" sz="1800"/>
            </a:lvl1pPr>
          </a:lstStyle>
          <a:p>
            <a:pPr rtl="0"/>
            <a:r>
              <a:rPr lang="fr-FR"/>
              <a:t>Cliquez sur l’icône pour ajouter une image</a:t>
            </a:r>
          </a:p>
        </p:txBody>
      </p:sp>
      <p:cxnSp>
        <p:nvCxnSpPr>
          <p:cNvPr id="12" name="Connecteur droit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2040467" y="6142567"/>
            <a:ext cx="93514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06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aut de section 1">
    <p:spTree>
      <p:nvGrpSpPr>
        <p:cNvPr id="1" name=""/>
        <p:cNvGrpSpPr/>
        <p:nvPr/>
      </p:nvGrpSpPr>
      <p:grpSpPr>
        <a:xfrm>
          <a:off x="0" y="0"/>
          <a:ext cx="0" cy="0"/>
          <a:chOff x="0" y="0"/>
          <a:chExt cx="0" cy="0"/>
        </a:xfrm>
      </p:grpSpPr>
      <p:sp>
        <p:nvSpPr>
          <p:cNvPr id="20" name="Titr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rtlCol="0" anchor="b">
            <a:normAutofit/>
          </a:bodyPr>
          <a:lstStyle>
            <a:lvl1pPr>
              <a:defRPr lang="fr-FR" sz="3200"/>
            </a:lvl1pPr>
          </a:lstStyle>
          <a:p>
            <a:pPr rtl="0"/>
            <a:r>
              <a:rPr lang="fr-FR"/>
              <a:t>Cliquez pour ajouter un titre</a:t>
            </a:r>
          </a:p>
        </p:txBody>
      </p:sp>
      <p:sp>
        <p:nvSpPr>
          <p:cNvPr id="21" name="Sous-titr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rtlCol="0">
            <a:normAutofit/>
          </a:bodyPr>
          <a:lstStyle>
            <a:lvl1pPr marL="0" indent="0">
              <a:buNone/>
              <a:defRPr lang="fr-FR" sz="2000"/>
            </a:lvl1pPr>
          </a:lstStyle>
          <a:p>
            <a:pPr rtl="0"/>
            <a:r>
              <a:rPr lang="fr-FR"/>
              <a:t>Cliquez pour ajouter un sous-titre</a:t>
            </a:r>
          </a:p>
        </p:txBody>
      </p:sp>
      <p:sp>
        <p:nvSpPr>
          <p:cNvPr id="30" name="Espace réservé d’image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rtlCol="0">
            <a:normAutofit/>
          </a:bodyPr>
          <a:lstStyle>
            <a:lvl1pPr marL="0" indent="0" algn="ctr">
              <a:buNone/>
              <a:defRPr lang="fr-FR" sz="1800"/>
            </a:lvl1pPr>
          </a:lstStyle>
          <a:p>
            <a:pPr rtl="0"/>
            <a:r>
              <a:rPr lang="fr-FR"/>
              <a:t>Cliquez sur l’icône pour ajouter une image</a:t>
            </a:r>
          </a:p>
        </p:txBody>
      </p:sp>
      <p:cxnSp>
        <p:nvCxnSpPr>
          <p:cNvPr id="3" name="Connecteur droit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480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45395"/>
            <a:ext cx="106884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20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au 2">
    <p:spTree>
      <p:nvGrpSpPr>
        <p:cNvPr id="1" name=""/>
        <p:cNvGrpSpPr/>
        <p:nvPr/>
      </p:nvGrpSpPr>
      <p:grpSpPr>
        <a:xfrm>
          <a:off x="0" y="0"/>
          <a:ext cx="0" cy="0"/>
          <a:chOff x="0" y="0"/>
          <a:chExt cx="0" cy="0"/>
        </a:xfrm>
      </p:grpSpPr>
      <p:sp>
        <p:nvSpPr>
          <p:cNvPr id="8" name="Titr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rtlCol="0" anchor="t">
            <a:normAutofit/>
          </a:bodyPr>
          <a:lstStyle>
            <a:lvl1pPr>
              <a:defRPr lang="fr-FR" sz="3200"/>
            </a:lvl1pPr>
          </a:lstStyle>
          <a:p>
            <a:pPr rtl="0"/>
            <a:r>
              <a:rPr lang="fr-FR"/>
              <a:t>Cliquez pour ajouter un titre</a:t>
            </a:r>
          </a:p>
        </p:txBody>
      </p:sp>
      <p:sp>
        <p:nvSpPr>
          <p:cNvPr id="5" name="Espace réservé du contenu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rtlCol="0"/>
          <a:lstStyle>
            <a:defPPr>
              <a:defRPr lang="fr-FR"/>
            </a:def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du numéro de diapositive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6" name="Connecteur droit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480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553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re de section 2">
    <p:bg>
      <p:bgRef idx="1001">
        <a:schemeClr val="bg1"/>
      </p:bgRef>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rtlCol="0" anchor="b">
            <a:normAutofit/>
          </a:bodyPr>
          <a:lstStyle>
            <a:lvl1pPr algn="l">
              <a:defRPr lang="fr-FR" sz="3200"/>
            </a:lvl1pPr>
          </a:lstStyle>
          <a:p>
            <a:pPr rtl="0"/>
            <a:r>
              <a:rPr lang="fr-FR"/>
              <a:t>Cliquez pour ajouter un titre</a:t>
            </a:r>
          </a:p>
        </p:txBody>
      </p:sp>
      <p:sp>
        <p:nvSpPr>
          <p:cNvPr id="13" name="Espace réservé du contenu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rtlCol="0"/>
          <a:lstStyle>
            <a:lvl1pPr marL="0" indent="0">
              <a:buNone/>
              <a:defRPr lang="fr-FR"/>
            </a:lvl1pPr>
            <a:lvl2pPr marL="457200" indent="0">
              <a:buNone/>
              <a:defRPr lang="fr-FR"/>
            </a:lvl2pPr>
            <a:lvl3pPr marL="914400" indent="0">
              <a:buNone/>
              <a:defRPr lang="fr-FR"/>
            </a:lvl3pPr>
            <a:lvl4pPr marL="1371600" indent="0">
              <a:buNone/>
              <a:defRPr lang="fr-FR"/>
            </a:lvl4pPr>
            <a:lvl5pPr marL="1828800" indent="0">
              <a:buNone/>
              <a:defRPr lang="fr-F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9" name="Espace réservé d’image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rtlCol="0"/>
          <a:lstStyle>
            <a:lvl1pPr marL="0" indent="0" algn="ctr">
              <a:buNone/>
              <a:defRPr lang="fr-FR"/>
            </a:lvl1pPr>
          </a:lstStyle>
          <a:p>
            <a:pPr rtl="0"/>
            <a:r>
              <a:rPr lang="fr-FR"/>
              <a:t>Cliquez sur l’icône pour insérer une image</a:t>
            </a:r>
          </a:p>
        </p:txBody>
      </p:sp>
      <p:cxnSp>
        <p:nvCxnSpPr>
          <p:cNvPr id="5" name="Connecteur droit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94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2" name="Connecteur droit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44485"/>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2083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re et deux contenus">
    <p:spTree>
      <p:nvGrpSpPr>
        <p:cNvPr id="1" name=""/>
        <p:cNvGrpSpPr/>
        <p:nvPr/>
      </p:nvGrpSpPr>
      <p:grpSpPr>
        <a:xfrm>
          <a:off x="0" y="0"/>
          <a:ext cx="0" cy="0"/>
          <a:chOff x="0" y="0"/>
          <a:chExt cx="0" cy="0"/>
        </a:xfrm>
      </p:grpSpPr>
      <p:sp>
        <p:nvSpPr>
          <p:cNvPr id="8" name="Titr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rtlCol="0" anchor="t">
            <a:normAutofit/>
          </a:bodyPr>
          <a:lstStyle>
            <a:lvl1pPr>
              <a:defRPr lang="fr-FR" sz="3200"/>
            </a:lvl1pPr>
          </a:lstStyle>
          <a:p>
            <a:pPr rtl="0"/>
            <a:r>
              <a:rPr lang="fr-FR"/>
              <a:t>Cliquez pour ajouter un titre</a:t>
            </a:r>
          </a:p>
        </p:txBody>
      </p:sp>
      <p:sp>
        <p:nvSpPr>
          <p:cNvPr id="5" name="Espace réservé du contenu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rtlCol="0">
            <a:normAutofit/>
          </a:bodyPr>
          <a:lstStyle>
            <a:lvl1pPr>
              <a:spcBef>
                <a:spcPts val="0"/>
              </a:spcBef>
              <a:spcAft>
                <a:spcPts val="1200"/>
              </a:spcAft>
              <a:defRPr lang="fr-FR" sz="1800"/>
            </a:lvl1pPr>
            <a:lvl2pPr>
              <a:spcBef>
                <a:spcPts val="0"/>
              </a:spcBef>
              <a:spcAft>
                <a:spcPts val="1200"/>
              </a:spcAft>
              <a:defRPr lang="fr-FR" sz="1600"/>
            </a:lvl2pPr>
            <a:lvl3pPr>
              <a:spcBef>
                <a:spcPts val="0"/>
              </a:spcBef>
              <a:spcAft>
                <a:spcPts val="1200"/>
              </a:spcAft>
              <a:defRPr lang="fr-FR" sz="1400"/>
            </a:lvl3pPr>
            <a:lvl4pPr>
              <a:spcBef>
                <a:spcPts val="0"/>
              </a:spcBef>
              <a:spcAft>
                <a:spcPts val="1200"/>
              </a:spcAft>
              <a:defRPr lang="fr-FR" sz="1200"/>
            </a:lvl4pPr>
            <a:lvl5pPr>
              <a:spcBef>
                <a:spcPts val="0"/>
              </a:spcBef>
              <a:spcAft>
                <a:spcPts val="1200"/>
              </a:spcAft>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6" name="Connecteur droit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480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contenu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rtlCol="0">
            <a:normAutofit/>
          </a:bodyPr>
          <a:lstStyle>
            <a:lvl1pPr>
              <a:spcBef>
                <a:spcPts val="0"/>
              </a:spcBef>
              <a:spcAft>
                <a:spcPts val="1200"/>
              </a:spcAft>
              <a:defRPr lang="fr-FR" sz="1800"/>
            </a:lvl1pPr>
            <a:lvl2pPr>
              <a:spcBef>
                <a:spcPts val="0"/>
              </a:spcBef>
              <a:spcAft>
                <a:spcPts val="1200"/>
              </a:spcAft>
              <a:defRPr lang="fr-FR" sz="1600"/>
            </a:lvl2pPr>
            <a:lvl3pPr>
              <a:spcBef>
                <a:spcPts val="0"/>
              </a:spcBef>
              <a:spcAft>
                <a:spcPts val="1200"/>
              </a:spcAft>
              <a:defRPr lang="fr-FR" sz="1400"/>
            </a:lvl3pPr>
            <a:lvl4pPr>
              <a:spcBef>
                <a:spcPts val="0"/>
              </a:spcBef>
              <a:spcAft>
                <a:spcPts val="1200"/>
              </a:spcAft>
              <a:defRPr lang="fr-FR" sz="1200"/>
            </a:lvl4pPr>
            <a:lvl5pPr>
              <a:spcBef>
                <a:spcPts val="0"/>
              </a:spcBef>
              <a:spcAft>
                <a:spcPts val="1200"/>
              </a:spcAft>
              <a:defRPr lang="fr-FR" sz="12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du numéro de diapositive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400">
                <a:solidFill>
                  <a:schemeClr val="tx1"/>
                </a:solidFill>
              </a:defRPr>
            </a:lvl1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7456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re et deux contenus 2">
    <p:spTree>
      <p:nvGrpSpPr>
        <p:cNvPr id="1" name=""/>
        <p:cNvGrpSpPr/>
        <p:nvPr/>
      </p:nvGrpSpPr>
      <p:grpSpPr>
        <a:xfrm>
          <a:off x="0" y="0"/>
          <a:ext cx="0" cy="0"/>
          <a:chOff x="0" y="0"/>
          <a:chExt cx="0" cy="0"/>
        </a:xfrm>
      </p:grpSpPr>
      <p:sp>
        <p:nvSpPr>
          <p:cNvPr id="8" name="Titre 9">
            <a:extLst>
              <a:ext uri="{FF2B5EF4-FFF2-40B4-BE49-F238E27FC236}">
                <a16:creationId xmlns:a16="http://schemas.microsoft.com/office/drawing/2014/main" id="{4246B94A-8C64-4FBA-B409-1F9487E19CF3}"/>
              </a:ext>
            </a:extLst>
          </p:cNvPr>
          <p:cNvSpPr>
            <a:spLocks noGrp="1"/>
          </p:cNvSpPr>
          <p:nvPr>
            <p:ph type="title" hasCustomPrompt="1"/>
          </p:nvPr>
        </p:nvSpPr>
        <p:spPr>
          <a:xfrm>
            <a:off x="725965" y="976999"/>
            <a:ext cx="11034713" cy="1196853"/>
          </a:xfrm>
          <a:prstGeom prst="rect">
            <a:avLst/>
          </a:prstGeom>
        </p:spPr>
        <p:txBody>
          <a:bodyPr rtlCol="0" anchor="t">
            <a:normAutofit/>
          </a:bodyPr>
          <a:lstStyle>
            <a:lvl1pPr>
              <a:defRPr lang="fr-FR" sz="3200"/>
            </a:lvl1pPr>
          </a:lstStyle>
          <a:p>
            <a:pPr rtl="0"/>
            <a:r>
              <a:rPr lang="fr-FR"/>
              <a:t>Cliquez pour ajouter un titre</a:t>
            </a:r>
          </a:p>
        </p:txBody>
      </p:sp>
      <p:sp>
        <p:nvSpPr>
          <p:cNvPr id="5" name="Espace réservé du contenu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41826" y="2244725"/>
            <a:ext cx="2958075" cy="3904268"/>
          </a:xfrm>
        </p:spPr>
        <p:txBody>
          <a:bodyPr rtlCol="0">
            <a:normAutofit/>
          </a:bodyPr>
          <a:lstStyle>
            <a:lvl1pPr>
              <a:spcBef>
                <a:spcPts val="0"/>
              </a:spcBef>
              <a:spcAft>
                <a:spcPts val="1200"/>
              </a:spcAft>
              <a:defRPr lang="fr-FR" sz="2000" b="1"/>
            </a:lvl1pPr>
            <a:lvl2pPr>
              <a:spcBef>
                <a:spcPts val="0"/>
              </a:spcBef>
              <a:spcAft>
                <a:spcPts val="1200"/>
              </a:spcAft>
              <a:defRPr lang="fr-FR" sz="1800" b="1"/>
            </a:lvl2pPr>
            <a:lvl3pPr>
              <a:spcBef>
                <a:spcPts val="0"/>
              </a:spcBef>
              <a:spcAft>
                <a:spcPts val="1200"/>
              </a:spcAft>
              <a:defRPr lang="fr-FR" sz="1600" b="1"/>
            </a:lvl3pPr>
            <a:lvl4pPr>
              <a:spcBef>
                <a:spcPts val="0"/>
              </a:spcBef>
              <a:spcAft>
                <a:spcPts val="1200"/>
              </a:spcAft>
              <a:defRPr lang="fr-FR" sz="1400" b="1"/>
            </a:lvl4pPr>
            <a:lvl5pPr>
              <a:spcBef>
                <a:spcPts val="0"/>
              </a:spcBef>
              <a:spcAft>
                <a:spcPts val="1200"/>
              </a:spcAft>
              <a:defRPr lang="fr-FR" sz="1400" b="1"/>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4407226" y="2244725"/>
            <a:ext cx="7353452" cy="3912896"/>
          </a:xfrm>
        </p:spPr>
        <p:txBody>
          <a:bodyPr rtlCol="0">
            <a:normAutofit/>
          </a:bodyPr>
          <a:lstStyle>
            <a:lvl1pPr>
              <a:spcBef>
                <a:spcPts val="0"/>
              </a:spcBef>
              <a:spcAft>
                <a:spcPts val="1200"/>
              </a:spcAft>
              <a:defRPr lang="fr-FR" sz="2000"/>
            </a:lvl1pPr>
            <a:lvl2pPr>
              <a:spcBef>
                <a:spcPts val="0"/>
              </a:spcBef>
              <a:spcAft>
                <a:spcPts val="1200"/>
              </a:spcAft>
              <a:defRPr lang="fr-FR" sz="1800"/>
            </a:lvl2pPr>
            <a:lvl3pPr>
              <a:spcBef>
                <a:spcPts val="0"/>
              </a:spcBef>
              <a:spcAft>
                <a:spcPts val="1200"/>
              </a:spcAft>
              <a:defRPr lang="fr-FR" sz="1600"/>
            </a:lvl3pPr>
            <a:lvl4pPr>
              <a:spcBef>
                <a:spcPts val="0"/>
              </a:spcBef>
              <a:spcAft>
                <a:spcPts val="1200"/>
              </a:spcAft>
              <a:defRPr lang="fr-FR" sz="1400"/>
            </a:lvl4pPr>
            <a:lvl5pPr>
              <a:spcBef>
                <a:spcPts val="0"/>
              </a:spcBef>
              <a:spcAft>
                <a:spcPts val="1200"/>
              </a:spcAft>
              <a:defRPr lang="fr-FR" sz="14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du numéro de diapositive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6" name="Connecteur droit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480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64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87CA6-BFD9-4CB1-8892-F6B062E82445}"/>
              </a:ext>
            </a:extLst>
          </p:cNvPr>
          <p:cNvSpPr>
            <a:spLocks noGrp="1"/>
          </p:cNvSpPr>
          <p:nvPr>
            <p:ph type="title"/>
          </p:nvPr>
        </p:nvSpPr>
        <p:spPr/>
        <p:txBody>
          <a:bodyPr rtlCol="0"/>
          <a:lstStyle>
            <a:defPPr>
              <a:defRPr lang="fr-FR"/>
            </a:defPPr>
          </a:lstStyle>
          <a:p>
            <a:pPr rtl="0"/>
            <a:r>
              <a:rPr lang="fr-FR"/>
              <a:t>Modifiez le style du titre</a:t>
            </a:r>
          </a:p>
        </p:txBody>
      </p:sp>
      <p:sp>
        <p:nvSpPr>
          <p:cNvPr id="3" name="Espace réservé du contenu 2">
            <a:extLst>
              <a:ext uri="{FF2B5EF4-FFF2-40B4-BE49-F238E27FC236}">
                <a16:creationId xmlns:a16="http://schemas.microsoft.com/office/drawing/2014/main" id="{E0CDA8C3-9C0C-4E52-9A62-E4DB159E6B0E}"/>
              </a:ext>
            </a:extLst>
          </p:cNvPr>
          <p:cNvSpPr>
            <a:spLocks noGrp="1"/>
          </p:cNvSpPr>
          <p:nvPr>
            <p:ph idx="1"/>
          </p:nvPr>
        </p:nvSpPr>
        <p:spPr/>
        <p:txBody>
          <a:bodyPr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7CC3EC35-E02F-41FF-9232-F90692A902FC}"/>
              </a:ext>
            </a:extLst>
          </p:cNvPr>
          <p:cNvSpPr>
            <a:spLocks noGrp="1"/>
          </p:cNvSpPr>
          <p:nvPr>
            <p:ph type="dt" sz="half" idx="10"/>
          </p:nvPr>
        </p:nvSpPr>
        <p:spPr/>
        <p:txBody>
          <a:bodyPr rtlCol="0"/>
          <a:lstStyle>
            <a:defPPr>
              <a:defRPr lang="fr-FR"/>
            </a:defPPr>
          </a:lstStyle>
          <a:p>
            <a:pPr rtl="0"/>
            <a:endParaRPr lang="fr-FR" dirty="0"/>
          </a:p>
        </p:txBody>
      </p:sp>
      <p:sp>
        <p:nvSpPr>
          <p:cNvPr id="5" name="Espace réservé du pied de page 4">
            <a:extLst>
              <a:ext uri="{FF2B5EF4-FFF2-40B4-BE49-F238E27FC236}">
                <a16:creationId xmlns:a16="http://schemas.microsoft.com/office/drawing/2014/main" id="{39D13D38-5DF1-443B-8A12-71E834FDC6A1}"/>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1508811774"/>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aut de section 2">
    <p:spTree>
      <p:nvGrpSpPr>
        <p:cNvPr id="1" name=""/>
        <p:cNvGrpSpPr/>
        <p:nvPr/>
      </p:nvGrpSpPr>
      <p:grpSpPr>
        <a:xfrm>
          <a:off x="0" y="0"/>
          <a:ext cx="0" cy="0"/>
          <a:chOff x="0" y="0"/>
          <a:chExt cx="0" cy="0"/>
        </a:xfrm>
      </p:grpSpPr>
      <p:sp>
        <p:nvSpPr>
          <p:cNvPr id="20" name="Titr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9146" y="983901"/>
            <a:ext cx="5724786" cy="1198580"/>
          </a:xfrm>
          <a:prstGeom prst="rect">
            <a:avLst/>
          </a:prstGeom>
        </p:spPr>
        <p:txBody>
          <a:bodyPr rtlCol="0" anchor="t">
            <a:normAutofit/>
          </a:bodyPr>
          <a:lstStyle>
            <a:lvl1pPr>
              <a:defRPr lang="fr-FR" sz="3200"/>
            </a:lvl1pPr>
          </a:lstStyle>
          <a:p>
            <a:pPr rtl="0"/>
            <a:r>
              <a:rPr lang="fr-FR"/>
              <a:t>Cliquez pour ajouter un titre</a:t>
            </a:r>
          </a:p>
        </p:txBody>
      </p:sp>
      <p:sp>
        <p:nvSpPr>
          <p:cNvPr id="7" name="Espace réservé du contenu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10520" y="2244725"/>
            <a:ext cx="5724786" cy="3795683"/>
          </a:xfrm>
        </p:spPr>
        <p:txBody>
          <a:bodyPr rtlCol="0"/>
          <a:lstStyle>
            <a:lvl1pPr>
              <a:spcBef>
                <a:spcPts val="0"/>
              </a:spcBef>
              <a:spcAft>
                <a:spcPts val="1200"/>
              </a:spcAft>
              <a:defRPr lang="fr-FR"/>
            </a:lvl1pPr>
            <a:lvl2pPr>
              <a:spcBef>
                <a:spcPts val="0"/>
              </a:spcBef>
              <a:spcAft>
                <a:spcPts val="1200"/>
              </a:spcAft>
              <a:defRPr lang="fr-FR"/>
            </a:lvl2pPr>
            <a:lvl3pPr>
              <a:spcBef>
                <a:spcPts val="0"/>
              </a:spcBef>
              <a:spcAft>
                <a:spcPts val="1200"/>
              </a:spcAft>
              <a:defRPr lang="fr-FR"/>
            </a:lvl3pPr>
            <a:lvl4pPr>
              <a:spcBef>
                <a:spcPts val="0"/>
              </a:spcBef>
              <a:spcAft>
                <a:spcPts val="1200"/>
              </a:spcAft>
              <a:defRPr lang="fr-FR"/>
            </a:lvl4pPr>
            <a:lvl5pPr>
              <a:spcBef>
                <a:spcPts val="0"/>
              </a:spcBef>
              <a:spcAft>
                <a:spcPts val="1200"/>
              </a:spcAft>
              <a:defRPr lang="fr-F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0" name="Espace réservé d’image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723899"/>
            <a:ext cx="4876800" cy="5316510"/>
          </a:xfrm>
          <a:prstGeom prst="rect">
            <a:avLst/>
          </a:prstGeom>
        </p:spPr>
        <p:txBody>
          <a:bodyPr rtlCol="0">
            <a:normAutofit/>
          </a:bodyPr>
          <a:lstStyle>
            <a:lvl1pPr marL="0" indent="0" algn="ctr">
              <a:buNone/>
              <a:defRPr lang="fr-FR" sz="1800"/>
            </a:lvl1pPr>
          </a:lstStyle>
          <a:p>
            <a:pPr rtl="0"/>
            <a:r>
              <a:rPr lang="fr-FR"/>
              <a:t>Cliquez sur l’icône pour ajouter une image</a:t>
            </a:r>
          </a:p>
        </p:txBody>
      </p:sp>
      <p:cxnSp>
        <p:nvCxnSpPr>
          <p:cNvPr id="3" name="Connecteur droit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480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400">
                <a:solidFill>
                  <a:schemeClr val="tx1"/>
                </a:solidFill>
              </a:defRPr>
            </a:lvl1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361757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u du titre et tableau">
    <p:spTree>
      <p:nvGrpSpPr>
        <p:cNvPr id="1" name=""/>
        <p:cNvGrpSpPr/>
        <p:nvPr/>
      </p:nvGrpSpPr>
      <p:grpSpPr>
        <a:xfrm>
          <a:off x="0" y="0"/>
          <a:ext cx="0" cy="0"/>
          <a:chOff x="0" y="0"/>
          <a:chExt cx="0" cy="0"/>
        </a:xfrm>
      </p:grpSpPr>
      <p:sp>
        <p:nvSpPr>
          <p:cNvPr id="20" name="Titr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rtlCol="0" anchor="t">
            <a:normAutofit/>
          </a:bodyPr>
          <a:lstStyle>
            <a:lvl1pPr>
              <a:defRPr lang="fr-FR" sz="3200"/>
            </a:lvl1pPr>
          </a:lstStyle>
          <a:p>
            <a:pPr rtl="0"/>
            <a:r>
              <a:rPr lang="fr-FR"/>
              <a:t>Cliquez pour ajouter un titre</a:t>
            </a:r>
          </a:p>
        </p:txBody>
      </p:sp>
      <p:sp>
        <p:nvSpPr>
          <p:cNvPr id="7" name="Espace réservé du contenu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rtlCol="0"/>
          <a:lstStyle>
            <a:lvl1pPr>
              <a:spcBef>
                <a:spcPts val="0"/>
              </a:spcBef>
              <a:spcAft>
                <a:spcPts val="1200"/>
              </a:spcAft>
              <a:defRPr lang="fr-FR"/>
            </a:lvl1pPr>
            <a:lvl2pPr>
              <a:spcBef>
                <a:spcPts val="0"/>
              </a:spcBef>
              <a:spcAft>
                <a:spcPts val="1200"/>
              </a:spcAft>
              <a:defRPr lang="fr-FR"/>
            </a:lvl2pPr>
            <a:lvl3pPr>
              <a:spcBef>
                <a:spcPts val="0"/>
              </a:spcBef>
              <a:spcAft>
                <a:spcPts val="1200"/>
              </a:spcAft>
              <a:defRPr lang="fr-FR"/>
            </a:lvl3pPr>
            <a:lvl4pPr>
              <a:spcBef>
                <a:spcPts val="0"/>
              </a:spcBef>
              <a:spcAft>
                <a:spcPts val="1200"/>
              </a:spcAft>
              <a:defRPr lang="fr-FR"/>
            </a:lvl4pPr>
            <a:lvl5pPr>
              <a:spcBef>
                <a:spcPts val="0"/>
              </a:spcBef>
              <a:spcAft>
                <a:spcPts val="1200"/>
              </a:spcAft>
              <a:defRPr lang="fr-F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tableau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rtlCol="0"/>
          <a:lstStyle>
            <a:lvl1pPr>
              <a:defRPr lang="fr-FR"/>
            </a:lvl1pPr>
          </a:lstStyle>
          <a:p>
            <a:pPr rtl="0"/>
            <a:r>
              <a:rPr lang="fr-FR"/>
              <a:t>Cliquez sur l’icône pour insérer un tableau</a:t>
            </a:r>
          </a:p>
        </p:txBody>
      </p:sp>
      <p:sp>
        <p:nvSpPr>
          <p:cNvPr id="8" name="Espace réservé du numéro de diapositive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9" name="Connecteur droit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480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2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re et deux contenus 3">
    <p:spTree>
      <p:nvGrpSpPr>
        <p:cNvPr id="1" name=""/>
        <p:cNvGrpSpPr/>
        <p:nvPr/>
      </p:nvGrpSpPr>
      <p:grpSpPr>
        <a:xfrm>
          <a:off x="0" y="0"/>
          <a:ext cx="0" cy="0"/>
          <a:chOff x="0" y="0"/>
          <a:chExt cx="0" cy="0"/>
        </a:xfrm>
      </p:grpSpPr>
      <p:sp>
        <p:nvSpPr>
          <p:cNvPr id="8" name="Titre 9">
            <a:extLst>
              <a:ext uri="{FF2B5EF4-FFF2-40B4-BE49-F238E27FC236}">
                <a16:creationId xmlns:a16="http://schemas.microsoft.com/office/drawing/2014/main" id="{4246B94A-8C64-4FBA-B409-1F9487E19CF3}"/>
              </a:ext>
            </a:extLst>
          </p:cNvPr>
          <p:cNvSpPr>
            <a:spLocks noGrp="1"/>
          </p:cNvSpPr>
          <p:nvPr>
            <p:ph type="title" hasCustomPrompt="1"/>
          </p:nvPr>
        </p:nvSpPr>
        <p:spPr>
          <a:xfrm>
            <a:off x="700087" y="985626"/>
            <a:ext cx="10703197" cy="1170978"/>
          </a:xfrm>
          <a:prstGeom prst="rect">
            <a:avLst/>
          </a:prstGeom>
        </p:spPr>
        <p:txBody>
          <a:bodyPr rtlCol="0" anchor="t">
            <a:normAutofit/>
          </a:bodyPr>
          <a:lstStyle>
            <a:lvl1pPr>
              <a:defRPr lang="fr-FR" sz="3200"/>
            </a:lvl1pPr>
          </a:lstStyle>
          <a:p>
            <a:pPr rtl="0"/>
            <a:r>
              <a:rPr lang="fr-FR"/>
              <a:t>Cliquez pour ajouter un titre</a:t>
            </a:r>
          </a:p>
        </p:txBody>
      </p:sp>
      <p:sp>
        <p:nvSpPr>
          <p:cNvPr id="3" name="Espace réservé du contenu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700087" y="2244725"/>
            <a:ext cx="7060200" cy="3912896"/>
          </a:xfrm>
        </p:spPr>
        <p:txBody>
          <a:bodyPr rtlCol="0">
            <a:normAutofit/>
          </a:bodyPr>
          <a:lstStyle>
            <a:lvl1pPr>
              <a:spcBef>
                <a:spcPts val="0"/>
              </a:spcBef>
              <a:spcAft>
                <a:spcPts val="1200"/>
              </a:spcAft>
              <a:defRPr lang="fr-FR" sz="2000"/>
            </a:lvl1pPr>
            <a:lvl2pPr>
              <a:spcBef>
                <a:spcPts val="0"/>
              </a:spcBef>
              <a:spcAft>
                <a:spcPts val="1200"/>
              </a:spcAft>
              <a:defRPr lang="fr-FR" sz="1800"/>
            </a:lvl2pPr>
            <a:lvl3pPr>
              <a:spcBef>
                <a:spcPts val="0"/>
              </a:spcBef>
              <a:spcAft>
                <a:spcPts val="1200"/>
              </a:spcAft>
              <a:defRPr lang="fr-FR" sz="1600"/>
            </a:lvl3pPr>
            <a:lvl4pPr>
              <a:spcBef>
                <a:spcPts val="0"/>
              </a:spcBef>
              <a:spcAft>
                <a:spcPts val="1200"/>
              </a:spcAft>
              <a:defRPr lang="fr-FR" sz="1400"/>
            </a:lvl4pPr>
            <a:lvl5pPr>
              <a:spcBef>
                <a:spcPts val="0"/>
              </a:spcBef>
              <a:spcAft>
                <a:spcPts val="1200"/>
              </a:spcAft>
              <a:defRPr lang="fr-FR" sz="140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contenu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8445209" y="2244725"/>
            <a:ext cx="2958075" cy="3904268"/>
          </a:xfrm>
        </p:spPr>
        <p:txBody>
          <a:bodyPr rtlCol="0">
            <a:normAutofit/>
          </a:bodyPr>
          <a:lstStyle>
            <a:lvl1pPr>
              <a:spcBef>
                <a:spcPts val="0"/>
              </a:spcBef>
              <a:spcAft>
                <a:spcPts val="1200"/>
              </a:spcAft>
              <a:defRPr lang="fr-FR" sz="2000" b="1"/>
            </a:lvl1pPr>
            <a:lvl2pPr>
              <a:spcBef>
                <a:spcPts val="0"/>
              </a:spcBef>
              <a:spcAft>
                <a:spcPts val="1200"/>
              </a:spcAft>
              <a:defRPr lang="fr-FR" sz="1800" b="1"/>
            </a:lvl2pPr>
            <a:lvl3pPr>
              <a:spcBef>
                <a:spcPts val="0"/>
              </a:spcBef>
              <a:spcAft>
                <a:spcPts val="1200"/>
              </a:spcAft>
              <a:defRPr lang="fr-FR" sz="1600" b="1"/>
            </a:lvl3pPr>
            <a:lvl4pPr>
              <a:spcBef>
                <a:spcPts val="0"/>
              </a:spcBef>
              <a:spcAft>
                <a:spcPts val="1200"/>
              </a:spcAft>
              <a:defRPr lang="fr-FR" sz="1400" b="1"/>
            </a:lvl4pPr>
            <a:lvl5pPr>
              <a:spcBef>
                <a:spcPts val="0"/>
              </a:spcBef>
              <a:spcAft>
                <a:spcPts val="1200"/>
              </a:spcAft>
              <a:defRPr lang="fr-FR" sz="1400" b="1"/>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du numéro de diapositive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4" name="Connecteur droit 3">
            <a:extLst>
              <a:ext uri="{FF2B5EF4-FFF2-40B4-BE49-F238E27FC236}">
                <a16:creationId xmlns:a16="http://schemas.microsoft.com/office/drawing/2014/main" id="{2E205FD8-58A9-6B91-010A-1870572FDC78}"/>
              </a:ext>
              <a:ext uri="{C183D7F6-B498-43B3-948B-1728B52AA6E4}">
                <adec:decorative xmlns:adec="http://schemas.microsoft.com/office/drawing/2017/decorative" val="1"/>
              </a:ext>
            </a:extLst>
          </p:cNvPr>
          <p:cNvCxnSpPr>
            <a:cxnSpLocks/>
          </p:cNvCxnSpPr>
          <p:nvPr userDrawn="1"/>
        </p:nvCxnSpPr>
        <p:spPr>
          <a:xfrm>
            <a:off x="724574" y="72480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3640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re et tableau">
    <p:spTree>
      <p:nvGrpSpPr>
        <p:cNvPr id="1" name=""/>
        <p:cNvGrpSpPr/>
        <p:nvPr/>
      </p:nvGrpSpPr>
      <p:grpSpPr>
        <a:xfrm>
          <a:off x="0" y="0"/>
          <a:ext cx="0" cy="0"/>
          <a:chOff x="0" y="0"/>
          <a:chExt cx="0" cy="0"/>
        </a:xfrm>
      </p:grpSpPr>
      <p:sp>
        <p:nvSpPr>
          <p:cNvPr id="20" name="Titr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23860" y="983902"/>
            <a:ext cx="10787370" cy="1051927"/>
          </a:xfrm>
          <a:prstGeom prst="rect">
            <a:avLst/>
          </a:prstGeom>
        </p:spPr>
        <p:txBody>
          <a:bodyPr rtlCol="0" anchor="t">
            <a:normAutofit/>
          </a:bodyPr>
          <a:lstStyle>
            <a:lvl1pPr>
              <a:defRPr lang="fr-FR" sz="3200"/>
            </a:lvl1pPr>
          </a:lstStyle>
          <a:p>
            <a:pPr rtl="0"/>
            <a:r>
              <a:rPr lang="fr-FR"/>
              <a:t>Cliquez pour ajouter un titre</a:t>
            </a:r>
          </a:p>
        </p:txBody>
      </p:sp>
      <p:sp>
        <p:nvSpPr>
          <p:cNvPr id="6" name="Espace réservé du tableau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706608" y="2244725"/>
            <a:ext cx="10761492" cy="3903663"/>
          </a:xfrm>
        </p:spPr>
        <p:txBody>
          <a:bodyPr rtlCol="0"/>
          <a:lstStyle>
            <a:lvl1pPr>
              <a:defRPr lang="fr-FR"/>
            </a:lvl1pPr>
          </a:lstStyle>
          <a:p>
            <a:pPr rtl="0"/>
            <a:r>
              <a:rPr lang="fr-FR"/>
              <a:t>Cliquez sur l’icône pour insérer un tableau</a:t>
            </a:r>
          </a:p>
        </p:txBody>
      </p:sp>
      <p:sp>
        <p:nvSpPr>
          <p:cNvPr id="8" name="Espace réservé du numéro de diapositive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400">
                <a:solidFill>
                  <a:schemeClr val="tx1"/>
                </a:solidFill>
              </a:defRPr>
            </a:lvl1pPr>
          </a:lstStyle>
          <a:p>
            <a:pPr rtl="0"/>
            <a:fld id="{C3DB2ADC-AF19-4574-8C10-79B5B04FCA27}" type="slidenum">
              <a:rPr lang="fr-FR" smtClean="0"/>
              <a:pPr rtl="0"/>
              <a:t>‹#›</a:t>
            </a:fld>
            <a:endParaRPr lang="fr-FR" dirty="0"/>
          </a:p>
        </p:txBody>
      </p:sp>
      <p:cxnSp>
        <p:nvCxnSpPr>
          <p:cNvPr id="9" name="Connecteur droit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480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646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ermeture 2">
    <p:bg>
      <p:bgRef idx="1001">
        <a:schemeClr val="bg1"/>
      </p:bgRef>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rtlCol="0" anchor="b">
            <a:normAutofit/>
          </a:bodyPr>
          <a:lstStyle>
            <a:lvl1pPr algn="l">
              <a:defRPr lang="fr-FR" sz="3200"/>
            </a:lvl1pPr>
          </a:lstStyle>
          <a:p>
            <a:pPr rtl="0"/>
            <a:r>
              <a:rPr lang="fr-FR"/>
              <a:t>Cliquez pour ajouter un titre</a:t>
            </a:r>
          </a:p>
        </p:txBody>
      </p:sp>
      <p:cxnSp>
        <p:nvCxnSpPr>
          <p:cNvPr id="5" name="Connecteur droit 4" hidden="1">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943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410200" y="-1456267"/>
            <a:ext cx="6090250" cy="76072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rtlCol="0"/>
          <a:lstStyle>
            <a:lvl1pPr marL="0" indent="0">
              <a:spcBef>
                <a:spcPts val="0"/>
              </a:spcBef>
              <a:buNone/>
              <a:defRPr lang="fr-FR"/>
            </a:lvl1pPr>
            <a:lvl2pPr marL="457200" indent="0">
              <a:spcBef>
                <a:spcPts val="0"/>
              </a:spcBef>
              <a:buNone/>
              <a:defRPr lang="fr-FR"/>
            </a:lvl2pPr>
            <a:lvl3pPr marL="914400" indent="0">
              <a:spcBef>
                <a:spcPts val="0"/>
              </a:spcBef>
              <a:buNone/>
              <a:defRPr lang="fr-FR"/>
            </a:lvl3pPr>
            <a:lvl4pPr marL="1371600" indent="0">
              <a:spcBef>
                <a:spcPts val="0"/>
              </a:spcBef>
              <a:buNone/>
              <a:defRPr lang="fr-FR"/>
            </a:lvl4pPr>
            <a:lvl5pPr marL="1828800" indent="0">
              <a:spcBef>
                <a:spcPts val="0"/>
              </a:spcBef>
              <a:buNone/>
              <a:defRPr lang="fr-F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348891699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rtlCol="0" anchor="b"/>
          <a:lstStyle>
            <a:lvl1pPr>
              <a:defRPr lang="fr-FR" sz="6000"/>
            </a:lvl1p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rtlCol="0"/>
          <a:lstStyle>
            <a:lvl1pPr marL="0" indent="0">
              <a:buNone/>
              <a:defRPr lang="fr-FR" sz="2400">
                <a:solidFill>
                  <a:schemeClr val="tx1">
                    <a:tint val="75000"/>
                  </a:schemeClr>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Modifiez les styles du texte</a:t>
            </a:r>
          </a:p>
        </p:txBody>
      </p:sp>
      <p:sp>
        <p:nvSpPr>
          <p:cNvPr id="4" name="Espace réservé de la date 3">
            <a:extLst>
              <a:ext uri="{FF2B5EF4-FFF2-40B4-BE49-F238E27FC236}">
                <a16:creationId xmlns:a16="http://schemas.microsoft.com/office/drawing/2014/main" id="{5806546A-957F-4C4D-9744-1177AD258E10}"/>
              </a:ext>
            </a:extLst>
          </p:cNvPr>
          <p:cNvSpPr>
            <a:spLocks noGrp="1"/>
          </p:cNvSpPr>
          <p:nvPr>
            <p:ph type="dt" sz="half" idx="10"/>
          </p:nvPr>
        </p:nvSpPr>
        <p:spPr/>
        <p:txBody>
          <a:bodyPr rtlCol="0"/>
          <a:lstStyle>
            <a:defPPr>
              <a:defRPr lang="fr-FR"/>
            </a:defPPr>
          </a:lstStyle>
          <a:p>
            <a:pPr rtl="0"/>
            <a:endParaRPr lang="fr-FR" dirty="0"/>
          </a:p>
        </p:txBody>
      </p:sp>
      <p:sp>
        <p:nvSpPr>
          <p:cNvPr id="5" name="Espace réservé du pied de page 4">
            <a:extLst>
              <a:ext uri="{FF2B5EF4-FFF2-40B4-BE49-F238E27FC236}">
                <a16:creationId xmlns:a16="http://schemas.microsoft.com/office/drawing/2014/main" id="{B1DB149C-CC63-4E3A-A83D-EF637EB51979}"/>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du numéro de diapositive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1891229164"/>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rtlCol="0"/>
          <a:lstStyle>
            <a:defPPr>
              <a:defRPr lang="fr-FR"/>
            </a:def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89F02C13-D3ED-4044-9716-F29D79A184C9}"/>
              </a:ext>
            </a:extLst>
          </p:cNvPr>
          <p:cNvSpPr>
            <a:spLocks noGrp="1"/>
          </p:cNvSpPr>
          <p:nvPr>
            <p:ph type="dt" sz="half" idx="10"/>
          </p:nvPr>
        </p:nvSpPr>
        <p:spPr/>
        <p:txBody>
          <a:bodyPr rtlCol="0"/>
          <a:lstStyle>
            <a:defPPr>
              <a:defRPr lang="fr-FR"/>
            </a:defPPr>
          </a:lstStyle>
          <a:p>
            <a:pPr rtl="0"/>
            <a:endParaRPr lang="fr-FR" dirty="0"/>
          </a:p>
        </p:txBody>
      </p:sp>
      <p:sp>
        <p:nvSpPr>
          <p:cNvPr id="6" name="Espace réservé du pied de page 5">
            <a:extLst>
              <a:ext uri="{FF2B5EF4-FFF2-40B4-BE49-F238E27FC236}">
                <a16:creationId xmlns:a16="http://schemas.microsoft.com/office/drawing/2014/main" id="{8AF334AD-FB29-4355-B5CF-85E61B4F3409}"/>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1540502198"/>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rtlCol="0"/>
          <a:lstStyle>
            <a:defPPr>
              <a:defRPr lang="fr-FR"/>
            </a:defP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rtlCol="0" anchor="b">
            <a:normAutofit/>
          </a:bodyPr>
          <a:lstStyle>
            <a:lvl1pPr marL="0" indent="0">
              <a:buNone/>
              <a:defRPr lang="fr-FR" sz="1600" b="1">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4" name="Espace réservé du contenu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rtlCol="0" anchor="b">
            <a:normAutofit/>
          </a:bodyPr>
          <a:lstStyle>
            <a:lvl1pPr marL="0" indent="0">
              <a:buNone/>
              <a:defRPr lang="fr-FR" sz="1600" b="1">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Modifiez les styles du texte</a:t>
            </a:r>
          </a:p>
        </p:txBody>
      </p:sp>
      <p:sp>
        <p:nvSpPr>
          <p:cNvPr id="6" name="Espace réservé du contenu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2511B5C7-1E37-478F-B4B0-C7202FFE41B9}"/>
              </a:ext>
            </a:extLst>
          </p:cNvPr>
          <p:cNvSpPr>
            <a:spLocks noGrp="1"/>
          </p:cNvSpPr>
          <p:nvPr>
            <p:ph type="dt" sz="half" idx="10"/>
          </p:nvPr>
        </p:nvSpPr>
        <p:spPr/>
        <p:txBody>
          <a:bodyPr rtlCol="0"/>
          <a:lstStyle>
            <a:defPPr>
              <a:defRPr lang="fr-FR"/>
            </a:defPPr>
          </a:lstStyle>
          <a:p>
            <a:pPr rtl="0"/>
            <a:endParaRPr lang="fr-FR" dirty="0"/>
          </a:p>
        </p:txBody>
      </p:sp>
      <p:sp>
        <p:nvSpPr>
          <p:cNvPr id="8" name="Espace réservé du pied de page 7">
            <a:extLst>
              <a:ext uri="{FF2B5EF4-FFF2-40B4-BE49-F238E27FC236}">
                <a16:creationId xmlns:a16="http://schemas.microsoft.com/office/drawing/2014/main" id="{9153F7EF-507C-4CB3-86C5-8B34FFFC1D86}"/>
              </a:ext>
            </a:extLst>
          </p:cNvPr>
          <p:cNvSpPr>
            <a:spLocks noGrp="1"/>
          </p:cNvSpPr>
          <p:nvPr>
            <p:ph type="ftr" sz="quarter" idx="11"/>
          </p:nvPr>
        </p:nvSpPr>
        <p:spPr/>
        <p:txBody>
          <a:bodyPr rtlCol="0"/>
          <a:lstStyle>
            <a:defPPr>
              <a:defRPr lang="fr-FR"/>
            </a:defPPr>
          </a:lstStyle>
          <a:p>
            <a:pPr rtl="0"/>
            <a:endParaRPr lang="fr-FR" dirty="0"/>
          </a:p>
        </p:txBody>
      </p:sp>
      <p:sp>
        <p:nvSpPr>
          <p:cNvPr id="9" name="Espace réservé du numéro de diapositive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22668124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32964-A933-4B98-A141-A4B316DAFA9F}"/>
              </a:ext>
            </a:extLst>
          </p:cNvPr>
          <p:cNvSpPr>
            <a:spLocks noGrp="1"/>
          </p:cNvSpPr>
          <p:nvPr>
            <p:ph type="title"/>
          </p:nvPr>
        </p:nvSpPr>
        <p:spPr/>
        <p:txBody>
          <a:bodyPr rtlCol="0"/>
          <a:lstStyle>
            <a:defPPr>
              <a:defRPr lang="fr-FR"/>
            </a:defPPr>
          </a:lstStyle>
          <a:p>
            <a:pPr rtl="0"/>
            <a:r>
              <a:rPr lang="fr-FR"/>
              <a:t>Modifiez le style du titre</a:t>
            </a:r>
            <a:endParaRPr lang="fr-FR" dirty="0"/>
          </a:p>
        </p:txBody>
      </p:sp>
      <p:sp>
        <p:nvSpPr>
          <p:cNvPr id="3" name="Espace réservé de la date 2">
            <a:extLst>
              <a:ext uri="{FF2B5EF4-FFF2-40B4-BE49-F238E27FC236}">
                <a16:creationId xmlns:a16="http://schemas.microsoft.com/office/drawing/2014/main" id="{5D684C9D-23DA-42B0-9DD3-7592F72E8DC9}"/>
              </a:ext>
            </a:extLst>
          </p:cNvPr>
          <p:cNvSpPr>
            <a:spLocks noGrp="1"/>
          </p:cNvSpPr>
          <p:nvPr>
            <p:ph type="dt" sz="half" idx="10"/>
          </p:nvPr>
        </p:nvSpPr>
        <p:spPr/>
        <p:txBody>
          <a:bodyPr rtlCol="0"/>
          <a:lstStyle>
            <a:defPPr>
              <a:defRPr lang="fr-FR"/>
            </a:defPPr>
          </a:lstStyle>
          <a:p>
            <a:pPr rtl="0"/>
            <a:endParaRPr lang="fr-FR" dirty="0"/>
          </a:p>
        </p:txBody>
      </p:sp>
      <p:sp>
        <p:nvSpPr>
          <p:cNvPr id="4" name="Espace réservé du pied de page 3">
            <a:extLst>
              <a:ext uri="{FF2B5EF4-FFF2-40B4-BE49-F238E27FC236}">
                <a16:creationId xmlns:a16="http://schemas.microsoft.com/office/drawing/2014/main" id="{68BF8F05-876F-49D8-AE30-5BB2A91ECD59}"/>
              </a:ext>
            </a:extLst>
          </p:cNvPr>
          <p:cNvSpPr>
            <a:spLocks noGrp="1"/>
          </p:cNvSpPr>
          <p:nvPr>
            <p:ph type="ftr" sz="quarter" idx="11"/>
          </p:nvPr>
        </p:nvSpPr>
        <p:spPr/>
        <p:txBody>
          <a:bodyPr rtlCol="0"/>
          <a:lstStyle>
            <a:defPPr>
              <a:defRPr lang="fr-FR"/>
            </a:defPPr>
          </a:lstStyle>
          <a:p>
            <a:pPr rtl="0"/>
            <a:endParaRPr lang="fr-FR" dirty="0"/>
          </a:p>
        </p:txBody>
      </p:sp>
      <p:sp>
        <p:nvSpPr>
          <p:cNvPr id="5" name="Espace réservé du numéro de diapositive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123974240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2C1F24-E0A1-45A7-8EF5-92CD9799341C}"/>
              </a:ext>
            </a:extLst>
          </p:cNvPr>
          <p:cNvSpPr>
            <a:spLocks noGrp="1"/>
          </p:cNvSpPr>
          <p:nvPr>
            <p:ph type="dt" sz="half" idx="10"/>
          </p:nvPr>
        </p:nvSpPr>
        <p:spPr/>
        <p:txBody>
          <a:bodyPr rtlCol="0"/>
          <a:lstStyle>
            <a:defPPr>
              <a:defRPr lang="fr-FR"/>
            </a:defPPr>
          </a:lstStyle>
          <a:p>
            <a:pPr rtl="0"/>
            <a:endParaRPr lang="fr-FR" dirty="0"/>
          </a:p>
        </p:txBody>
      </p:sp>
      <p:sp>
        <p:nvSpPr>
          <p:cNvPr id="3" name="Espace réservé du pied de page 2">
            <a:extLst>
              <a:ext uri="{FF2B5EF4-FFF2-40B4-BE49-F238E27FC236}">
                <a16:creationId xmlns:a16="http://schemas.microsoft.com/office/drawing/2014/main" id="{3E021C19-210E-46B0-9036-5D8AECC9260C}"/>
              </a:ext>
            </a:extLst>
          </p:cNvPr>
          <p:cNvSpPr>
            <a:spLocks noGrp="1"/>
          </p:cNvSpPr>
          <p:nvPr>
            <p:ph type="ftr" sz="quarter" idx="1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39626016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rtlCol="0" anchor="b"/>
          <a:lstStyle>
            <a:lvl1pPr>
              <a:defRPr lang="fr-F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Modifiez les styles du texte</a:t>
            </a:r>
          </a:p>
        </p:txBody>
      </p:sp>
      <p:sp>
        <p:nvSpPr>
          <p:cNvPr id="5" name="Espace réservé de la date 4">
            <a:extLst>
              <a:ext uri="{FF2B5EF4-FFF2-40B4-BE49-F238E27FC236}">
                <a16:creationId xmlns:a16="http://schemas.microsoft.com/office/drawing/2014/main" id="{0B58D2EA-2191-4216-B64D-067BDFE12375}"/>
              </a:ext>
            </a:extLst>
          </p:cNvPr>
          <p:cNvSpPr>
            <a:spLocks noGrp="1"/>
          </p:cNvSpPr>
          <p:nvPr>
            <p:ph type="dt" sz="half" idx="10"/>
          </p:nvPr>
        </p:nvSpPr>
        <p:spPr/>
        <p:txBody>
          <a:bodyPr rtlCol="0"/>
          <a:lstStyle>
            <a:defPPr>
              <a:defRPr lang="fr-FR"/>
            </a:defPPr>
          </a:lstStyle>
          <a:p>
            <a:pPr rtl="0"/>
            <a:endParaRPr lang="fr-FR" dirty="0"/>
          </a:p>
        </p:txBody>
      </p:sp>
      <p:sp>
        <p:nvSpPr>
          <p:cNvPr id="6" name="Espace réservé du pied de page 5">
            <a:extLst>
              <a:ext uri="{FF2B5EF4-FFF2-40B4-BE49-F238E27FC236}">
                <a16:creationId xmlns:a16="http://schemas.microsoft.com/office/drawing/2014/main" id="{78042128-DAB4-481C-BEE6-3523E8E88BAD}"/>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3928042477"/>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rtlCol="0" anchor="b"/>
          <a:lstStyle>
            <a:lvl1pPr>
              <a:defRPr lang="fr-FR" sz="3200"/>
            </a:lvl1pPr>
          </a:lstStyle>
          <a:p>
            <a:pPr rtl="0"/>
            <a:r>
              <a:rPr lang="fr-FR"/>
              <a:t>Modifiez le style du titre</a:t>
            </a:r>
            <a:endParaRPr lang="fr-FR" dirty="0"/>
          </a:p>
        </p:txBody>
      </p:sp>
      <p:sp>
        <p:nvSpPr>
          <p:cNvPr id="3" name="Espace réservé d’image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4" name="Espace réservé du texte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Modifiez les styles du texte</a:t>
            </a:r>
          </a:p>
        </p:txBody>
      </p:sp>
      <p:sp>
        <p:nvSpPr>
          <p:cNvPr id="5" name="Espace réservé de la date 4">
            <a:extLst>
              <a:ext uri="{FF2B5EF4-FFF2-40B4-BE49-F238E27FC236}">
                <a16:creationId xmlns:a16="http://schemas.microsoft.com/office/drawing/2014/main" id="{F0C38EAB-AD63-415C-B263-BA1D8FBE3CB0}"/>
              </a:ext>
            </a:extLst>
          </p:cNvPr>
          <p:cNvSpPr>
            <a:spLocks noGrp="1"/>
          </p:cNvSpPr>
          <p:nvPr>
            <p:ph type="dt" sz="half" idx="10"/>
          </p:nvPr>
        </p:nvSpPr>
        <p:spPr/>
        <p:txBody>
          <a:bodyPr rtlCol="0"/>
          <a:lstStyle>
            <a:defPPr>
              <a:defRPr lang="fr-FR"/>
            </a:defPPr>
          </a:lstStyle>
          <a:p>
            <a:pPr rtl="0"/>
            <a:endParaRPr lang="fr-FR" dirty="0"/>
          </a:p>
        </p:txBody>
      </p:sp>
      <p:sp>
        <p:nvSpPr>
          <p:cNvPr id="6" name="Espace réservé du pied de page 5">
            <a:extLst>
              <a:ext uri="{FF2B5EF4-FFF2-40B4-BE49-F238E27FC236}">
                <a16:creationId xmlns:a16="http://schemas.microsoft.com/office/drawing/2014/main" id="{422E5541-B6DE-45E8-BCFE-0DFC4F574079}"/>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du numéro de diapositive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rtlCol="0"/>
          <a:lstStyle>
            <a:defPPr>
              <a:defRPr lang="fr-FR"/>
            </a:defPPr>
          </a:lstStyle>
          <a:p>
            <a:pPr rtl="0"/>
            <a:fld id="{C3DB2ADC-AF19-4574-8C10-79B5B04FCA27}" type="slidenum">
              <a:rPr lang="fr-FR" smtClean="0"/>
              <a:pPr rtl="0"/>
              <a:t>‹#›</a:t>
            </a:fld>
            <a:endParaRPr lang="fr-FR" dirty="0"/>
          </a:p>
        </p:txBody>
      </p:sp>
    </p:spTree>
    <p:extLst>
      <p:ext uri="{BB962C8B-B14F-4D97-AF65-F5344CB8AC3E}">
        <p14:creationId xmlns:p14="http://schemas.microsoft.com/office/powerpoint/2010/main" val="2803949997"/>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defPPr>
              <a:defRPr lang="fr-FR"/>
            </a:defP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lang="fr-FR" sz="1050">
                <a:solidFill>
                  <a:schemeClr val="tx1"/>
                </a:solidFill>
                <a:latin typeface="+mj-lt"/>
              </a:defRPr>
            </a:lvl1pPr>
          </a:lstStyle>
          <a:p>
            <a:pPr rtl="0"/>
            <a:endParaRPr lang="fr-FR" dirty="0"/>
          </a:p>
        </p:txBody>
      </p:sp>
      <p:sp>
        <p:nvSpPr>
          <p:cNvPr id="5" name="Espace réservé du pied de page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lang="fr-FR" sz="1050">
                <a:solidFill>
                  <a:schemeClr val="tx1"/>
                </a:solidFill>
                <a:latin typeface="+mj-lt"/>
              </a:defRPr>
            </a:lvl1pPr>
          </a:lstStyle>
          <a:p>
            <a:pPr rtl="0"/>
            <a:endParaRPr lang="fr-FR" dirty="0"/>
          </a:p>
        </p:txBody>
      </p:sp>
      <p:sp>
        <p:nvSpPr>
          <p:cNvPr id="6" name="Espace réservé du numéro de diapositive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lang="fr-FR" sz="1800">
                <a:solidFill>
                  <a:schemeClr val="tx1"/>
                </a:solidFill>
              </a:defRPr>
            </a:lvl1pPr>
          </a:lstStyle>
          <a:p>
            <a:pPr rtl="0"/>
            <a:fld id="{C3DB2ADC-AF19-4574-8C10-79B5B04FCA27}" type="slidenum">
              <a:rPr lang="fr-FR" smtClean="0"/>
              <a:pPr rtl="0"/>
              <a:t>‹#›</a:t>
            </a:fld>
            <a:endParaRPr lang="fr-FR" dirty="0"/>
          </a:p>
        </p:txBody>
      </p:sp>
      <p:cxnSp>
        <p:nvCxnSpPr>
          <p:cNvPr id="7" name="Connecteur droit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532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Lst>
  <p:hf hdr="0" ftr="0" dt="0"/>
  <p:txStyles>
    <p:titleStyle>
      <a:lvl1pPr algn="l" defTabSz="914400" rtl="0" eaLnBrk="1" latinLnBrk="0" hangingPunct="1">
        <a:lnSpc>
          <a:spcPct val="100000"/>
        </a:lnSpc>
        <a:spcBef>
          <a:spcPct val="0"/>
        </a:spcBef>
        <a:buNone/>
        <a:defRPr lang="fr-F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lang="fr-F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lang="fr-F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lang="fr-F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lang="fr-F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lang="fr-F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499D8326-B701-CBE8-39AA-6C700DA49CE4}"/>
              </a:ext>
            </a:extLst>
          </p:cNvPr>
          <p:cNvSpPr>
            <a:spLocks noGrp="1"/>
          </p:cNvSpPr>
          <p:nvPr>
            <p:ph type="title"/>
          </p:nvPr>
        </p:nvSpPr>
        <p:spPr>
          <a:xfrm>
            <a:off x="8170992" y="719453"/>
            <a:ext cx="3676397" cy="3070737"/>
          </a:xfrm>
        </p:spPr>
        <p:txBody>
          <a:bodyPr vert="horz" lIns="91440" tIns="45720" rIns="91440" bIns="45720" rtlCol="0" anchor="b">
            <a:normAutofit/>
          </a:bodyPr>
          <a:lstStyle>
            <a:defPPr>
              <a:defRPr lang="fr-FR"/>
            </a:defPPr>
          </a:lstStyle>
          <a:p>
            <a:r>
              <a:rPr lang="en-US" sz="4400" b="1" dirty="0"/>
              <a:t>Streams in node.js</a:t>
            </a:r>
          </a:p>
        </p:txBody>
      </p:sp>
      <p:pic>
        <p:nvPicPr>
          <p:cNvPr id="5" name="Espace réservé pour une image  4" descr="Une image contenant capture d’écran, Graphique, Caractère coloré, graphisme&#10;&#10;Description générée automatiquement">
            <a:extLst>
              <a:ext uri="{FF2B5EF4-FFF2-40B4-BE49-F238E27FC236}">
                <a16:creationId xmlns:a16="http://schemas.microsoft.com/office/drawing/2014/main" id="{E4A6FA6D-C3D6-C48C-D716-C8AB4E433171}"/>
              </a:ext>
            </a:extLst>
          </p:cNvPr>
          <p:cNvPicPr>
            <a:picLocks noGrp="1" noChangeAspect="1"/>
          </p:cNvPicPr>
          <p:nvPr>
            <p:ph type="pic" sz="quarter" idx="10"/>
          </p:nvPr>
        </p:nvPicPr>
        <p:blipFill>
          <a:blip r:embed="rId3"/>
          <a:srcRect l="23469" r="23469"/>
          <a:stretch/>
        </p:blipFill>
        <p:spPr>
          <a:xfrm>
            <a:off x="1563165" y="719453"/>
            <a:ext cx="5215030" cy="5528361"/>
          </a:xfrm>
          <a:prstGeom prst="rect">
            <a:avLst/>
          </a:prstGeom>
        </p:spPr>
      </p:pic>
      <p:cxnSp>
        <p:nvCxnSpPr>
          <p:cNvPr id="39"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5769" y="4053540"/>
            <a:ext cx="9144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28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Une image contenant capture d’écran, art&#10;&#10;Description générée automatiquement">
            <a:extLst>
              <a:ext uri="{FF2B5EF4-FFF2-40B4-BE49-F238E27FC236}">
                <a16:creationId xmlns:a16="http://schemas.microsoft.com/office/drawing/2014/main" id="{F43D9FA3-2E50-E106-55BE-D5D5793B3CAB}"/>
              </a:ext>
            </a:extLst>
          </p:cNvPr>
          <p:cNvPicPr>
            <a:picLocks noChangeAspect="1"/>
          </p:cNvPicPr>
          <p:nvPr/>
        </p:nvPicPr>
        <p:blipFill>
          <a:blip r:embed="rId3"/>
          <a:srcRect l="32285" r="33306" b="1"/>
          <a:stretch/>
        </p:blipFill>
        <p:spPr>
          <a:xfrm>
            <a:off x="20" y="-17929"/>
            <a:ext cx="4206220" cy="6875929"/>
          </a:xfrm>
          <a:prstGeom prst="rect">
            <a:avLst/>
          </a:prstGeom>
        </p:spPr>
      </p:pic>
      <p:sp>
        <p:nvSpPr>
          <p:cNvPr id="3" name="Titre 2">
            <a:extLst>
              <a:ext uri="{FF2B5EF4-FFF2-40B4-BE49-F238E27FC236}">
                <a16:creationId xmlns:a16="http://schemas.microsoft.com/office/drawing/2014/main" id="{408BEF5F-00BC-5BA7-C0E2-94A5C1FC0D29}"/>
              </a:ext>
            </a:extLst>
          </p:cNvPr>
          <p:cNvSpPr>
            <a:spLocks noGrp="1"/>
          </p:cNvSpPr>
          <p:nvPr>
            <p:ph type="title"/>
          </p:nvPr>
        </p:nvSpPr>
        <p:spPr>
          <a:xfrm>
            <a:off x="4908381" y="914400"/>
            <a:ext cx="6594793" cy="1025984"/>
          </a:xfrm>
        </p:spPr>
        <p:txBody>
          <a:bodyPr vert="horz" lIns="91440" tIns="45720" rIns="91440" bIns="45720" rtlCol="0" anchor="t">
            <a:normAutofit/>
          </a:bodyPr>
          <a:lstStyle>
            <a:defPPr>
              <a:defRPr lang="fr-FR"/>
            </a:defPPr>
          </a:lstStyle>
          <a:p>
            <a:r>
              <a:rPr lang="en-US" sz="4000" b="1" dirty="0">
                <a:solidFill>
                  <a:srgbClr val="92D050"/>
                </a:solidFill>
                <a:ea typeface="+mj-lt"/>
                <a:cs typeface="+mj-lt"/>
              </a:rPr>
              <a:t>What is a Chunk?</a:t>
            </a:r>
            <a:endParaRPr lang="en-US" dirty="0">
              <a:ea typeface="+mj-lt"/>
              <a:cs typeface="+mj-lt"/>
            </a:endParaRPr>
          </a:p>
        </p:txBody>
      </p:sp>
      <p:sp>
        <p:nvSpPr>
          <p:cNvPr id="4" name="Espace réservé du contenu 3">
            <a:extLst>
              <a:ext uri="{FF2B5EF4-FFF2-40B4-BE49-F238E27FC236}">
                <a16:creationId xmlns:a16="http://schemas.microsoft.com/office/drawing/2014/main" id="{2B7243AA-A570-5533-577C-6CF74FAD07DC}"/>
              </a:ext>
            </a:extLst>
          </p:cNvPr>
          <p:cNvSpPr>
            <a:spLocks noGrp="1"/>
          </p:cNvSpPr>
          <p:nvPr>
            <p:ph sz="quarter" idx="4294967295"/>
          </p:nvPr>
        </p:nvSpPr>
        <p:spPr>
          <a:xfrm>
            <a:off x="4916664" y="2014927"/>
            <a:ext cx="6586511" cy="1404201"/>
          </a:xfrm>
        </p:spPr>
        <p:txBody>
          <a:bodyPr vert="horz" lIns="91440" tIns="45720" rIns="91440" bIns="45720" rtlCol="0" anchor="t">
            <a:normAutofit/>
          </a:bodyPr>
          <a:lstStyle>
            <a:defPPr>
              <a:defRPr lang="fr-FR"/>
            </a:defPPr>
          </a:lstStyle>
          <a:p>
            <a:r>
              <a:rPr lang="en-US" dirty="0">
                <a:ea typeface="+mn-lt"/>
                <a:cs typeface="+mn-lt"/>
              </a:rPr>
              <a:t>Chunk is a small, manageable piece of data that is processed individually as it is being read or written.</a:t>
            </a:r>
          </a:p>
        </p:txBody>
      </p:sp>
      <p:sp>
        <p:nvSpPr>
          <p:cNvPr id="2" name="Espace réservé du numéro de diapositive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defPPr>
              <a:defRPr lang="fr-FR"/>
            </a:defPPr>
          </a:lstStyle>
          <a:p>
            <a:pPr>
              <a:lnSpc>
                <a:spcPct val="90000"/>
              </a:lnSpc>
              <a:spcAft>
                <a:spcPts val="600"/>
              </a:spcAft>
            </a:pPr>
            <a:fld id="{C3DB2ADC-AF19-4574-8C10-79B5B04FCA27}" type="slidenum">
              <a:rPr lang="en-US" sz="1800" smtClean="0"/>
              <a:pPr>
                <a:lnSpc>
                  <a:spcPct val="90000"/>
                </a:lnSpc>
                <a:spcAft>
                  <a:spcPts val="600"/>
                </a:spcAft>
              </a:pPr>
              <a:t>10</a:t>
            </a:fld>
            <a:endParaRPr lang="en-US" sz="1800"/>
          </a:p>
        </p:txBody>
      </p:sp>
      <p:cxnSp>
        <p:nvCxnSpPr>
          <p:cNvPr id="37" name="Straight Connector 2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2">
            <a:extLst>
              <a:ext uri="{FF2B5EF4-FFF2-40B4-BE49-F238E27FC236}">
                <a16:creationId xmlns:a16="http://schemas.microsoft.com/office/drawing/2014/main" id="{3B437BFC-56AC-DB97-DA86-AAFA9393123A}"/>
              </a:ext>
            </a:extLst>
          </p:cNvPr>
          <p:cNvSpPr txBox="1">
            <a:spLocks/>
          </p:cNvSpPr>
          <p:nvPr/>
        </p:nvSpPr>
        <p:spPr>
          <a:xfrm>
            <a:off x="4919977" y="3535018"/>
            <a:ext cx="6619641" cy="1092245"/>
          </a:xfrm>
          <a:prstGeom prst="rect">
            <a:avLst/>
          </a:prstGeom>
        </p:spPr>
        <p:txBody>
          <a:bodyPr vert="horz" lIns="91440" tIns="45720" rIns="91440" bIns="45720" rtlCol="0" anchor="t">
            <a:normAutofit/>
          </a:bodyPr>
          <a:lstStyle>
            <a:defPPr>
              <a:defRPr lang="fr-FR"/>
            </a:defPPr>
            <a:lvl1pPr algn="l" defTabSz="914400" rtl="0" eaLnBrk="1" latinLnBrk="0" hangingPunct="1">
              <a:lnSpc>
                <a:spcPct val="100000"/>
              </a:lnSpc>
              <a:spcBef>
                <a:spcPct val="0"/>
              </a:spcBef>
              <a:buNone/>
              <a:defRPr lang="fr-FR" sz="3200" kern="1200" cap="all" spc="30" baseline="0">
                <a:solidFill>
                  <a:schemeClr val="tx1"/>
                </a:solidFill>
                <a:latin typeface="+mj-lt"/>
                <a:ea typeface="+mj-ea"/>
                <a:cs typeface="+mj-cs"/>
              </a:defRPr>
            </a:lvl1pPr>
          </a:lstStyle>
          <a:p>
            <a:r>
              <a:rPr lang="en-US" sz="4000" b="1" dirty="0">
                <a:solidFill>
                  <a:srgbClr val="92D050"/>
                </a:solidFill>
                <a:ea typeface="+mj-lt"/>
                <a:cs typeface="+mj-lt"/>
              </a:rPr>
              <a:t>What is a buffer?</a:t>
            </a:r>
            <a:endParaRPr lang="en-US" dirty="0">
              <a:ea typeface="+mj-lt"/>
              <a:cs typeface="+mj-lt"/>
            </a:endParaRPr>
          </a:p>
        </p:txBody>
      </p:sp>
      <p:sp>
        <p:nvSpPr>
          <p:cNvPr id="9" name="Espace réservé du contenu 3">
            <a:extLst>
              <a:ext uri="{FF2B5EF4-FFF2-40B4-BE49-F238E27FC236}">
                <a16:creationId xmlns:a16="http://schemas.microsoft.com/office/drawing/2014/main" id="{A4A548EE-33DE-604A-E256-50DF2F18A2C7}"/>
              </a:ext>
            </a:extLst>
          </p:cNvPr>
          <p:cNvSpPr txBox="1">
            <a:spLocks/>
          </p:cNvSpPr>
          <p:nvPr/>
        </p:nvSpPr>
        <p:spPr>
          <a:xfrm>
            <a:off x="4953108" y="4635545"/>
            <a:ext cx="6586511" cy="1404201"/>
          </a:xfrm>
          <a:prstGeom prst="rect">
            <a:avLst/>
          </a:prstGeom>
        </p:spPr>
        <p:txBody>
          <a:bodyPr vert="horz" lIns="91440" tIns="45720" rIns="91440" bIns="45720" rtlCol="0" anchor="t">
            <a:normAutofit/>
          </a:bodyPr>
          <a:lstStyle>
            <a:defPPr>
              <a:defRPr lang="fr-FR"/>
            </a:defPPr>
            <a:lvl1pPr marL="228600" indent="-228600" algn="l" defTabSz="914400" rtl="0" eaLnBrk="1" latinLnBrk="0" hangingPunct="1">
              <a:lnSpc>
                <a:spcPct val="110000"/>
              </a:lnSpc>
              <a:spcBef>
                <a:spcPts val="1000"/>
              </a:spcBef>
              <a:buFont typeface="Arial" panose="020B0604020202020204" pitchFamily="34" charset="0"/>
              <a:buChar char="•"/>
              <a:defRPr lang="fr-F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lang="fr-F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lang="fr-F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lang="fr-F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lang="fr-F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dirty="0">
                <a:ea typeface="+mn-lt"/>
                <a:cs typeface="+mn-lt"/>
              </a:rPr>
              <a:t>Buffer is a temporary storage area in memory that holds data while it is being moved from one place to another.</a:t>
            </a:r>
          </a:p>
        </p:txBody>
      </p:sp>
    </p:spTree>
    <p:extLst>
      <p:ext uri="{BB962C8B-B14F-4D97-AF65-F5344CB8AC3E}">
        <p14:creationId xmlns:p14="http://schemas.microsoft.com/office/powerpoint/2010/main" val="329547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0796C4E-41C8-0AB3-6886-FBB7C569658B}"/>
              </a:ext>
            </a:extLst>
          </p:cNvPr>
          <p:cNvSpPr>
            <a:spLocks noGrp="1"/>
          </p:cNvSpPr>
          <p:nvPr>
            <p:ph type="title"/>
          </p:nvPr>
        </p:nvSpPr>
        <p:spPr>
          <a:xfrm>
            <a:off x="837982" y="3309898"/>
            <a:ext cx="4058728" cy="2749009"/>
          </a:xfrm>
        </p:spPr>
        <p:txBody>
          <a:bodyPr rtlCol="0"/>
          <a:lstStyle>
            <a:defPPr>
              <a:defRPr lang="fr-FR"/>
            </a:defPPr>
          </a:lstStyle>
          <a:p>
            <a:pPr rtl="0"/>
            <a:r>
              <a:rPr lang="fr-FR" b="1" err="1">
                <a:solidFill>
                  <a:srgbClr val="92D050"/>
                </a:solidFill>
              </a:rPr>
              <a:t>Thanks</a:t>
            </a:r>
            <a:endParaRPr lang="fr-FR" b="1">
              <a:solidFill>
                <a:srgbClr val="92D050"/>
              </a:solidFill>
            </a:endParaRPr>
          </a:p>
        </p:txBody>
      </p:sp>
    </p:spTree>
    <p:extLst>
      <p:ext uri="{BB962C8B-B14F-4D97-AF65-F5344CB8AC3E}">
        <p14:creationId xmlns:p14="http://schemas.microsoft.com/office/powerpoint/2010/main" val="17168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Une image contenant capture d’écran, art&#10;&#10;Description générée automatiquement">
            <a:extLst>
              <a:ext uri="{FF2B5EF4-FFF2-40B4-BE49-F238E27FC236}">
                <a16:creationId xmlns:a16="http://schemas.microsoft.com/office/drawing/2014/main" id="{F43D9FA3-2E50-E106-55BE-D5D5793B3CAB}"/>
              </a:ext>
            </a:extLst>
          </p:cNvPr>
          <p:cNvPicPr>
            <a:picLocks noChangeAspect="1"/>
          </p:cNvPicPr>
          <p:nvPr/>
        </p:nvPicPr>
        <p:blipFill>
          <a:blip r:embed="rId3"/>
          <a:srcRect l="32285" r="33306" b="1"/>
          <a:stretch/>
        </p:blipFill>
        <p:spPr>
          <a:xfrm>
            <a:off x="20" y="-17929"/>
            <a:ext cx="4206220" cy="6875929"/>
          </a:xfrm>
          <a:prstGeom prst="rect">
            <a:avLst/>
          </a:prstGeom>
        </p:spPr>
      </p:pic>
      <p:sp>
        <p:nvSpPr>
          <p:cNvPr id="3" name="Titre 2">
            <a:extLst>
              <a:ext uri="{FF2B5EF4-FFF2-40B4-BE49-F238E27FC236}">
                <a16:creationId xmlns:a16="http://schemas.microsoft.com/office/drawing/2014/main" id="{408BEF5F-00BC-5BA7-C0E2-94A5C1FC0D29}"/>
              </a:ext>
            </a:extLst>
          </p:cNvPr>
          <p:cNvSpPr>
            <a:spLocks noGrp="1"/>
          </p:cNvSpPr>
          <p:nvPr>
            <p:ph type="title"/>
          </p:nvPr>
        </p:nvSpPr>
        <p:spPr>
          <a:xfrm>
            <a:off x="4866968" y="914400"/>
            <a:ext cx="6627924" cy="1307592"/>
          </a:xfrm>
        </p:spPr>
        <p:txBody>
          <a:bodyPr vert="horz" lIns="91440" tIns="45720" rIns="91440" bIns="45720" rtlCol="0" anchor="t">
            <a:normAutofit fontScale="90000"/>
          </a:bodyPr>
          <a:lstStyle>
            <a:defPPr>
              <a:defRPr lang="fr-FR"/>
            </a:defPPr>
          </a:lstStyle>
          <a:p>
            <a:r>
              <a:rPr lang="en-US" sz="4000" b="1" dirty="0">
                <a:solidFill>
                  <a:srgbClr val="92D050"/>
                </a:solidFill>
                <a:ea typeface="+mj-lt"/>
                <a:cs typeface="+mj-lt"/>
              </a:rPr>
              <a:t>Reading Files Without Streams</a:t>
            </a:r>
            <a:endParaRPr lang="en-US" b="1">
              <a:ea typeface="+mj-lt"/>
              <a:cs typeface="+mj-lt"/>
            </a:endParaRPr>
          </a:p>
        </p:txBody>
      </p:sp>
      <p:sp>
        <p:nvSpPr>
          <p:cNvPr id="4" name="Espace réservé du contenu 3">
            <a:extLst>
              <a:ext uri="{FF2B5EF4-FFF2-40B4-BE49-F238E27FC236}">
                <a16:creationId xmlns:a16="http://schemas.microsoft.com/office/drawing/2014/main" id="{2B7243AA-A570-5533-577C-6CF74FAD07DC}"/>
              </a:ext>
            </a:extLst>
          </p:cNvPr>
          <p:cNvSpPr>
            <a:spLocks noGrp="1"/>
          </p:cNvSpPr>
          <p:nvPr>
            <p:ph sz="quarter" idx="4294967295"/>
          </p:nvPr>
        </p:nvSpPr>
        <p:spPr>
          <a:xfrm>
            <a:off x="4866968" y="2221992"/>
            <a:ext cx="6627924" cy="3739896"/>
          </a:xfrm>
        </p:spPr>
        <p:txBody>
          <a:bodyPr vert="horz" lIns="91440" tIns="45720" rIns="91440" bIns="45720" rtlCol="0" anchor="t">
            <a:normAutofit/>
          </a:bodyPr>
          <a:lstStyle>
            <a:defPPr>
              <a:defRPr lang="fr-FR"/>
            </a:defPPr>
          </a:lstStyle>
          <a:p>
            <a:r>
              <a:rPr lang="en-US" dirty="0">
                <a:ea typeface="+mn-lt"/>
                <a:cs typeface="+mn-lt"/>
              </a:rPr>
              <a:t>When reading a file traditionally in Node.js using </a:t>
            </a:r>
            <a:r>
              <a:rPr lang="en-US" err="1">
                <a:highlight>
                  <a:srgbClr val="008000"/>
                </a:highlight>
                <a:latin typeface="Consolas"/>
                <a:ea typeface="+mn-lt"/>
                <a:cs typeface="+mn-lt"/>
              </a:rPr>
              <a:t>fs.readFile</a:t>
            </a:r>
            <a:r>
              <a:rPr lang="en-US" dirty="0">
                <a:highlight>
                  <a:srgbClr val="008000"/>
                </a:highlight>
                <a:latin typeface="Consolas"/>
                <a:ea typeface="+mn-lt"/>
                <a:cs typeface="+mn-lt"/>
              </a:rPr>
              <a:t>()</a:t>
            </a:r>
            <a:r>
              <a:rPr lang="en-US" dirty="0">
                <a:ea typeface="+mn-lt"/>
                <a:cs typeface="+mn-lt"/>
              </a:rPr>
              <a:t>, the entire file is loaded into memory before any processing can begin. This can lead to high memory consumption, especially for large files, and may cause performance issues or even crashes if memory runs out. This approach is inefficient for handling large data sets or when dealing with multiple concurrent requests.</a:t>
            </a:r>
          </a:p>
        </p:txBody>
      </p:sp>
      <p:sp>
        <p:nvSpPr>
          <p:cNvPr id="2" name="Espace réservé du numéro de diapositive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defPPr>
              <a:defRPr lang="fr-FR"/>
            </a:defPPr>
          </a:lstStyle>
          <a:p>
            <a:pPr>
              <a:lnSpc>
                <a:spcPct val="90000"/>
              </a:lnSpc>
              <a:spcAft>
                <a:spcPts val="600"/>
              </a:spcAft>
            </a:pPr>
            <a:fld id="{C3DB2ADC-AF19-4574-8C10-79B5B04FCA27}" type="slidenum">
              <a:rPr lang="en-US" sz="1800" smtClean="0"/>
              <a:pPr>
                <a:lnSpc>
                  <a:spcPct val="90000"/>
                </a:lnSpc>
                <a:spcAft>
                  <a:spcPts val="600"/>
                </a:spcAft>
              </a:pPr>
              <a:t>2</a:t>
            </a:fld>
            <a:endParaRPr lang="en-US" sz="1800"/>
          </a:p>
        </p:txBody>
      </p:sp>
      <p:cxnSp>
        <p:nvCxnSpPr>
          <p:cNvPr id="37" name="Straight Connector 2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8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re 12">
            <a:extLst>
              <a:ext uri="{FF2B5EF4-FFF2-40B4-BE49-F238E27FC236}">
                <a16:creationId xmlns:a16="http://schemas.microsoft.com/office/drawing/2014/main" id="{2BF5439E-A994-3EE5-80B8-64D8C5A922E8}"/>
              </a:ext>
            </a:extLst>
          </p:cNvPr>
          <p:cNvSpPr>
            <a:spLocks noGrp="1"/>
          </p:cNvSpPr>
          <p:nvPr>
            <p:ph type="ctrTitle"/>
          </p:nvPr>
        </p:nvSpPr>
        <p:spPr>
          <a:xfrm>
            <a:off x="685800" y="899024"/>
            <a:ext cx="3076032" cy="3914947"/>
          </a:xfrm>
        </p:spPr>
        <p:txBody>
          <a:bodyPr vert="horz" lIns="91440" tIns="45720" rIns="91440" bIns="45720" rtlCol="0" anchor="t">
            <a:normAutofit/>
          </a:bodyPr>
          <a:lstStyle>
            <a:defPPr>
              <a:defRPr lang="fr-FR"/>
            </a:defPPr>
          </a:lstStyle>
          <a:p>
            <a:r>
              <a:rPr lang="en-US" sz="4000" b="1" dirty="0">
                <a:solidFill>
                  <a:srgbClr val="92D050"/>
                </a:solidFill>
              </a:rPr>
              <a:t>Example : </a:t>
            </a:r>
          </a:p>
        </p:txBody>
      </p:sp>
      <p:cxnSp>
        <p:nvCxnSpPr>
          <p:cNvPr id="47" name="Straight Connector 4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 shot of a computer code&#10;&#10;Description automatically generated">
            <a:extLst>
              <a:ext uri="{FF2B5EF4-FFF2-40B4-BE49-F238E27FC236}">
                <a16:creationId xmlns:a16="http://schemas.microsoft.com/office/drawing/2014/main" id="{5A0E77E8-831D-4A9A-9CB0-B140D83E2036}"/>
              </a:ext>
            </a:extLst>
          </p:cNvPr>
          <p:cNvPicPr>
            <a:picLocks noChangeAspect="1"/>
          </p:cNvPicPr>
          <p:nvPr/>
        </p:nvPicPr>
        <p:blipFill>
          <a:blip r:embed="rId3"/>
          <a:srcRect l="17904" t="17826" r="17327" b="25664"/>
          <a:stretch/>
        </p:blipFill>
        <p:spPr>
          <a:xfrm>
            <a:off x="4494144" y="1539045"/>
            <a:ext cx="6501344" cy="3701241"/>
          </a:xfrm>
          <a:prstGeom prst="rect">
            <a:avLst/>
          </a:prstGeom>
        </p:spPr>
      </p:pic>
    </p:spTree>
    <p:extLst>
      <p:ext uri="{BB962C8B-B14F-4D97-AF65-F5344CB8AC3E}">
        <p14:creationId xmlns:p14="http://schemas.microsoft.com/office/powerpoint/2010/main" val="188956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Une image contenant capture d’écran, art&#10;&#10;Description générée automatiquement">
            <a:extLst>
              <a:ext uri="{FF2B5EF4-FFF2-40B4-BE49-F238E27FC236}">
                <a16:creationId xmlns:a16="http://schemas.microsoft.com/office/drawing/2014/main" id="{F43D9FA3-2E50-E106-55BE-D5D5793B3CAB}"/>
              </a:ext>
            </a:extLst>
          </p:cNvPr>
          <p:cNvPicPr>
            <a:picLocks noChangeAspect="1"/>
          </p:cNvPicPr>
          <p:nvPr/>
        </p:nvPicPr>
        <p:blipFill>
          <a:blip r:embed="rId3"/>
          <a:srcRect l="32285" r="33306" b="1"/>
          <a:stretch/>
        </p:blipFill>
        <p:spPr>
          <a:xfrm>
            <a:off x="20" y="-17929"/>
            <a:ext cx="4206220" cy="6875929"/>
          </a:xfrm>
          <a:prstGeom prst="rect">
            <a:avLst/>
          </a:prstGeom>
        </p:spPr>
      </p:pic>
      <p:sp>
        <p:nvSpPr>
          <p:cNvPr id="3" name="Titre 2">
            <a:extLst>
              <a:ext uri="{FF2B5EF4-FFF2-40B4-BE49-F238E27FC236}">
                <a16:creationId xmlns:a16="http://schemas.microsoft.com/office/drawing/2014/main" id="{408BEF5F-00BC-5BA7-C0E2-94A5C1FC0D29}"/>
              </a:ext>
            </a:extLst>
          </p:cNvPr>
          <p:cNvSpPr>
            <a:spLocks noGrp="1"/>
          </p:cNvSpPr>
          <p:nvPr>
            <p:ph type="title"/>
          </p:nvPr>
        </p:nvSpPr>
        <p:spPr>
          <a:xfrm>
            <a:off x="4866968" y="914400"/>
            <a:ext cx="6627924" cy="1307592"/>
          </a:xfrm>
        </p:spPr>
        <p:txBody>
          <a:bodyPr vert="horz" lIns="91440" tIns="45720" rIns="91440" bIns="45720" rtlCol="0" anchor="t">
            <a:normAutofit/>
          </a:bodyPr>
          <a:lstStyle>
            <a:defPPr>
              <a:defRPr lang="fr-FR"/>
            </a:defPPr>
          </a:lstStyle>
          <a:p>
            <a:r>
              <a:rPr lang="en-US" sz="4000" b="1" dirty="0">
                <a:solidFill>
                  <a:srgbClr val="92D050"/>
                </a:solidFill>
              </a:rPr>
              <a:t>Example : </a:t>
            </a:r>
            <a:endParaRPr lang="en-US" sz="4000" dirty="0">
              <a:solidFill>
                <a:srgbClr val="92D050"/>
              </a:solidFill>
            </a:endParaRPr>
          </a:p>
        </p:txBody>
      </p:sp>
      <p:sp>
        <p:nvSpPr>
          <p:cNvPr id="2" name="Espace réservé du numéro de diapositive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defPPr>
              <a:defRPr lang="fr-FR"/>
            </a:defPPr>
          </a:lstStyle>
          <a:p>
            <a:pPr>
              <a:lnSpc>
                <a:spcPct val="90000"/>
              </a:lnSpc>
              <a:spcAft>
                <a:spcPts val="600"/>
              </a:spcAft>
            </a:pPr>
            <a:fld id="{C3DB2ADC-AF19-4574-8C10-79B5B04FCA27}" type="slidenum">
              <a:rPr lang="en-US" sz="1800" smtClean="0"/>
              <a:pPr>
                <a:lnSpc>
                  <a:spcPct val="90000"/>
                </a:lnSpc>
                <a:spcAft>
                  <a:spcPts val="600"/>
                </a:spcAft>
              </a:pPr>
              <a:t>4</a:t>
            </a:fld>
            <a:endParaRPr lang="en-US" sz="1800"/>
          </a:p>
        </p:txBody>
      </p:sp>
      <p:cxnSp>
        <p:nvCxnSpPr>
          <p:cNvPr id="37" name="Straight Connector 2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 shot of a computer code&#10;&#10;Description automatically generated">
            <a:extLst>
              <a:ext uri="{FF2B5EF4-FFF2-40B4-BE49-F238E27FC236}">
                <a16:creationId xmlns:a16="http://schemas.microsoft.com/office/drawing/2014/main" id="{1B1DEC19-927E-37C9-10A5-E99591191363}"/>
              </a:ext>
            </a:extLst>
          </p:cNvPr>
          <p:cNvPicPr>
            <a:picLocks noChangeAspect="1"/>
          </p:cNvPicPr>
          <p:nvPr/>
        </p:nvPicPr>
        <p:blipFill>
          <a:blip r:embed="rId4"/>
          <a:srcRect l="17904" t="17826" r="17327" b="25664"/>
          <a:stretch/>
        </p:blipFill>
        <p:spPr>
          <a:xfrm>
            <a:off x="5486750" y="2341148"/>
            <a:ext cx="5378398" cy="2688585"/>
          </a:xfrm>
          <a:prstGeom prst="rect">
            <a:avLst/>
          </a:prstGeom>
        </p:spPr>
      </p:pic>
    </p:spTree>
    <p:extLst>
      <p:ext uri="{BB962C8B-B14F-4D97-AF65-F5344CB8AC3E}">
        <p14:creationId xmlns:p14="http://schemas.microsoft.com/office/powerpoint/2010/main" val="372311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408BEF5F-00BC-5BA7-C0E2-94A5C1FC0D29}"/>
              </a:ext>
            </a:extLst>
          </p:cNvPr>
          <p:cNvSpPr>
            <a:spLocks noGrp="1"/>
          </p:cNvSpPr>
          <p:nvPr>
            <p:ph type="title"/>
          </p:nvPr>
        </p:nvSpPr>
        <p:spPr>
          <a:xfrm>
            <a:off x="1969770" y="5852162"/>
            <a:ext cx="5965190" cy="746854"/>
          </a:xfrm>
        </p:spPr>
        <p:txBody>
          <a:bodyPr vert="horz" lIns="91440" tIns="45720" rIns="91440" bIns="45720" rtlCol="0" anchor="t">
            <a:normAutofit/>
          </a:bodyPr>
          <a:lstStyle>
            <a:defPPr>
              <a:defRPr lang="fr-FR"/>
            </a:defPPr>
          </a:lstStyle>
          <a:p>
            <a:r>
              <a:rPr lang="en-US" sz="4000" b="1" dirty="0">
                <a:solidFill>
                  <a:srgbClr val="92D050"/>
                </a:solidFill>
              </a:rPr>
              <a:t>oops</a:t>
            </a:r>
            <a:endParaRPr lang="en-US" sz="4000" dirty="0">
              <a:solidFill>
                <a:srgbClr val="92D050"/>
              </a:solidFill>
            </a:endParaRPr>
          </a:p>
        </p:txBody>
      </p:sp>
      <p:sp>
        <p:nvSpPr>
          <p:cNvPr id="2" name="Espace réservé du numéro de diapositive 1">
            <a:extLst>
              <a:ext uri="{FF2B5EF4-FFF2-40B4-BE49-F238E27FC236}">
                <a16:creationId xmlns:a16="http://schemas.microsoft.com/office/drawing/2014/main" id="{DA128192-0728-892D-258C-A8F14C65D606}"/>
              </a:ext>
            </a:extLst>
          </p:cNvPr>
          <p:cNvSpPr>
            <a:spLocks noGrp="1"/>
          </p:cNvSpPr>
          <p:nvPr>
            <p:ph type="sldNum" sz="quarter" idx="4"/>
          </p:nvPr>
        </p:nvSpPr>
        <p:spPr>
          <a:xfrm>
            <a:off x="9549876" y="20638"/>
            <a:ext cx="672354" cy="365125"/>
          </a:xfrm>
        </p:spPr>
        <p:txBody>
          <a:bodyPr vert="horz" lIns="91440" tIns="45720" rIns="91440" bIns="45720" rtlCol="0" anchor="ctr">
            <a:normAutofit/>
          </a:bodyPr>
          <a:lstStyle>
            <a:defPPr>
              <a:defRPr lang="fr-FR"/>
            </a:defPPr>
          </a:lstStyle>
          <a:p>
            <a:pPr>
              <a:lnSpc>
                <a:spcPct val="90000"/>
              </a:lnSpc>
              <a:spcAft>
                <a:spcPts val="600"/>
              </a:spcAft>
            </a:pPr>
            <a:fld id="{C3DB2ADC-AF19-4574-8C10-79B5B04FCA27}" type="slidenum">
              <a:rPr lang="en-US" sz="1800" smtClean="0"/>
              <a:pPr>
                <a:lnSpc>
                  <a:spcPct val="90000"/>
                </a:lnSpc>
                <a:spcAft>
                  <a:spcPts val="600"/>
                </a:spcAft>
              </a:pPr>
              <a:t>5</a:t>
            </a:fld>
            <a:endParaRPr lang="en-US" sz="1800"/>
          </a:p>
        </p:txBody>
      </p:sp>
      <p:pic>
        <p:nvPicPr>
          <p:cNvPr id="5" name="Picture 4" descr="A group of people standing in a crowd&#10;&#10;Description automatically generated">
            <a:extLst>
              <a:ext uri="{FF2B5EF4-FFF2-40B4-BE49-F238E27FC236}">
                <a16:creationId xmlns:a16="http://schemas.microsoft.com/office/drawing/2014/main" id="{7DF804E8-3EC0-4AC8-8732-BE442C40922F}"/>
              </a:ext>
            </a:extLst>
          </p:cNvPr>
          <p:cNvPicPr>
            <a:picLocks noChangeAspect="1"/>
          </p:cNvPicPr>
          <p:nvPr/>
        </p:nvPicPr>
        <p:blipFill>
          <a:blip r:embed="rId3"/>
          <a:stretch>
            <a:fillRect/>
          </a:stretch>
        </p:blipFill>
        <p:spPr>
          <a:xfrm>
            <a:off x="2203510" y="406400"/>
            <a:ext cx="7784979" cy="5196474"/>
          </a:xfrm>
          <a:prstGeom prst="rect">
            <a:avLst/>
          </a:prstGeom>
        </p:spPr>
      </p:pic>
      <p:cxnSp>
        <p:nvCxnSpPr>
          <p:cNvPr id="60" name="Straight Connector 5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68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Une image contenant capture d’écran, art&#10;&#10;Description générée automatiquement">
            <a:extLst>
              <a:ext uri="{FF2B5EF4-FFF2-40B4-BE49-F238E27FC236}">
                <a16:creationId xmlns:a16="http://schemas.microsoft.com/office/drawing/2014/main" id="{F43D9FA3-2E50-E106-55BE-D5D5793B3CAB}"/>
              </a:ext>
            </a:extLst>
          </p:cNvPr>
          <p:cNvPicPr>
            <a:picLocks noChangeAspect="1"/>
          </p:cNvPicPr>
          <p:nvPr/>
        </p:nvPicPr>
        <p:blipFill>
          <a:blip r:embed="rId3"/>
          <a:srcRect l="32285" r="33306" b="1"/>
          <a:stretch/>
        </p:blipFill>
        <p:spPr>
          <a:xfrm>
            <a:off x="20" y="-17929"/>
            <a:ext cx="4206220" cy="6875929"/>
          </a:xfrm>
          <a:prstGeom prst="rect">
            <a:avLst/>
          </a:prstGeom>
        </p:spPr>
      </p:pic>
      <p:sp>
        <p:nvSpPr>
          <p:cNvPr id="3" name="Titre 2">
            <a:extLst>
              <a:ext uri="{FF2B5EF4-FFF2-40B4-BE49-F238E27FC236}">
                <a16:creationId xmlns:a16="http://schemas.microsoft.com/office/drawing/2014/main" id="{408BEF5F-00BC-5BA7-C0E2-94A5C1FC0D29}"/>
              </a:ext>
            </a:extLst>
          </p:cNvPr>
          <p:cNvSpPr>
            <a:spLocks noGrp="1"/>
          </p:cNvSpPr>
          <p:nvPr>
            <p:ph type="title"/>
          </p:nvPr>
        </p:nvSpPr>
        <p:spPr>
          <a:xfrm>
            <a:off x="4866968" y="914400"/>
            <a:ext cx="6627924" cy="1307592"/>
          </a:xfrm>
        </p:spPr>
        <p:txBody>
          <a:bodyPr vert="horz" lIns="91440" tIns="45720" rIns="91440" bIns="45720" rtlCol="0" anchor="t">
            <a:normAutofit/>
          </a:bodyPr>
          <a:lstStyle>
            <a:defPPr>
              <a:defRPr lang="fr-FR"/>
            </a:defPPr>
          </a:lstStyle>
          <a:p>
            <a:r>
              <a:rPr lang="en-US" sz="4000" b="1" dirty="0">
                <a:solidFill>
                  <a:srgbClr val="92D050"/>
                </a:solidFill>
              </a:rPr>
              <a:t>What are Streams?</a:t>
            </a:r>
          </a:p>
        </p:txBody>
      </p:sp>
      <p:sp>
        <p:nvSpPr>
          <p:cNvPr id="4" name="Espace réservé du contenu 3">
            <a:extLst>
              <a:ext uri="{FF2B5EF4-FFF2-40B4-BE49-F238E27FC236}">
                <a16:creationId xmlns:a16="http://schemas.microsoft.com/office/drawing/2014/main" id="{2B7243AA-A570-5533-577C-6CF74FAD07DC}"/>
              </a:ext>
            </a:extLst>
          </p:cNvPr>
          <p:cNvSpPr>
            <a:spLocks noGrp="1"/>
          </p:cNvSpPr>
          <p:nvPr>
            <p:ph sz="quarter" idx="4294967295"/>
          </p:nvPr>
        </p:nvSpPr>
        <p:spPr>
          <a:xfrm>
            <a:off x="4866968" y="2221992"/>
            <a:ext cx="6627924" cy="3739896"/>
          </a:xfrm>
        </p:spPr>
        <p:txBody>
          <a:bodyPr vert="horz" lIns="91440" tIns="45720" rIns="91440" bIns="45720" rtlCol="0" anchor="t">
            <a:normAutofit/>
          </a:bodyPr>
          <a:lstStyle>
            <a:defPPr>
              <a:defRPr lang="fr-FR"/>
            </a:defPPr>
          </a:lstStyle>
          <a:p>
            <a:r>
              <a:rPr lang="en-US" dirty="0">
                <a:ea typeface="+mn-lt"/>
                <a:cs typeface="+mn-lt"/>
              </a:rPr>
              <a:t>Streams are a method in Node.js used to process large amounts of data efficiently. Instead of loading an entire dataset into memory at once, streams allow you to handle data in smaller, manageable </a:t>
            </a:r>
            <a:r>
              <a:rPr lang="en-US" dirty="0">
                <a:highlight>
                  <a:srgbClr val="008000"/>
                </a:highlight>
                <a:ea typeface="+mn-lt"/>
                <a:cs typeface="+mn-lt"/>
              </a:rPr>
              <a:t>chunks</a:t>
            </a:r>
            <a:r>
              <a:rPr lang="en-US" dirty="0">
                <a:ea typeface="+mn-lt"/>
                <a:cs typeface="+mn-lt"/>
              </a:rPr>
              <a:t> as it is being transmitted. This reduces memory usage and speeds up data processing, making streams ideal for working with tasks like file handling, reading and writing data over networks, and working with large datasets.</a:t>
            </a:r>
          </a:p>
        </p:txBody>
      </p:sp>
      <p:sp>
        <p:nvSpPr>
          <p:cNvPr id="2" name="Espace réservé du numéro de diapositive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defPPr>
              <a:defRPr lang="fr-FR"/>
            </a:defPPr>
          </a:lstStyle>
          <a:p>
            <a:pPr>
              <a:lnSpc>
                <a:spcPct val="90000"/>
              </a:lnSpc>
              <a:spcAft>
                <a:spcPts val="600"/>
              </a:spcAft>
            </a:pPr>
            <a:fld id="{C3DB2ADC-AF19-4574-8C10-79B5B04FCA27}" type="slidenum">
              <a:rPr lang="en-US" sz="1800" smtClean="0"/>
              <a:pPr>
                <a:lnSpc>
                  <a:spcPct val="90000"/>
                </a:lnSpc>
                <a:spcAft>
                  <a:spcPts val="600"/>
                </a:spcAft>
              </a:pPr>
              <a:t>6</a:t>
            </a:fld>
            <a:endParaRPr lang="en-US" sz="1800"/>
          </a:p>
        </p:txBody>
      </p:sp>
      <p:cxnSp>
        <p:nvCxnSpPr>
          <p:cNvPr id="37" name="Straight Connector 2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Une image contenant capture d’écran, art&#10;&#10;Description générée automatiquement">
            <a:extLst>
              <a:ext uri="{FF2B5EF4-FFF2-40B4-BE49-F238E27FC236}">
                <a16:creationId xmlns:a16="http://schemas.microsoft.com/office/drawing/2014/main" id="{F43D9FA3-2E50-E106-55BE-D5D5793B3CAB}"/>
              </a:ext>
            </a:extLst>
          </p:cNvPr>
          <p:cNvPicPr>
            <a:picLocks noChangeAspect="1"/>
          </p:cNvPicPr>
          <p:nvPr/>
        </p:nvPicPr>
        <p:blipFill>
          <a:blip r:embed="rId3"/>
          <a:srcRect l="32285" r="33306" b="1"/>
          <a:stretch/>
        </p:blipFill>
        <p:spPr>
          <a:xfrm>
            <a:off x="20" y="-17929"/>
            <a:ext cx="4206220" cy="6875929"/>
          </a:xfrm>
          <a:prstGeom prst="rect">
            <a:avLst/>
          </a:prstGeom>
        </p:spPr>
      </p:pic>
      <p:sp>
        <p:nvSpPr>
          <p:cNvPr id="3" name="Titre 2">
            <a:extLst>
              <a:ext uri="{FF2B5EF4-FFF2-40B4-BE49-F238E27FC236}">
                <a16:creationId xmlns:a16="http://schemas.microsoft.com/office/drawing/2014/main" id="{408BEF5F-00BC-5BA7-C0E2-94A5C1FC0D29}"/>
              </a:ext>
            </a:extLst>
          </p:cNvPr>
          <p:cNvSpPr>
            <a:spLocks noGrp="1"/>
          </p:cNvSpPr>
          <p:nvPr>
            <p:ph type="title"/>
          </p:nvPr>
        </p:nvSpPr>
        <p:spPr>
          <a:xfrm>
            <a:off x="4866968" y="914400"/>
            <a:ext cx="6627924" cy="1307592"/>
          </a:xfrm>
        </p:spPr>
        <p:txBody>
          <a:bodyPr vert="horz" lIns="91440" tIns="45720" rIns="91440" bIns="45720" rtlCol="0" anchor="t">
            <a:normAutofit/>
          </a:bodyPr>
          <a:lstStyle>
            <a:defPPr>
              <a:defRPr lang="fr-FR"/>
            </a:defPPr>
          </a:lstStyle>
          <a:p>
            <a:r>
              <a:rPr lang="en-US" sz="4000" b="1" dirty="0">
                <a:solidFill>
                  <a:srgbClr val="92D050"/>
                </a:solidFill>
              </a:rPr>
              <a:t>Example : </a:t>
            </a:r>
            <a:endParaRPr lang="en-US" sz="4000" dirty="0">
              <a:solidFill>
                <a:srgbClr val="92D050"/>
              </a:solidFill>
            </a:endParaRPr>
          </a:p>
        </p:txBody>
      </p:sp>
      <p:sp>
        <p:nvSpPr>
          <p:cNvPr id="2" name="Espace réservé du numéro de diapositive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defPPr>
              <a:defRPr lang="fr-FR"/>
            </a:defPPr>
          </a:lstStyle>
          <a:p>
            <a:pPr>
              <a:lnSpc>
                <a:spcPct val="90000"/>
              </a:lnSpc>
              <a:spcAft>
                <a:spcPts val="600"/>
              </a:spcAft>
            </a:pPr>
            <a:fld id="{C3DB2ADC-AF19-4574-8C10-79B5B04FCA27}" type="slidenum">
              <a:rPr lang="en-US" sz="1800" smtClean="0"/>
              <a:pPr>
                <a:lnSpc>
                  <a:spcPct val="90000"/>
                </a:lnSpc>
                <a:spcAft>
                  <a:spcPts val="600"/>
                </a:spcAft>
              </a:pPr>
              <a:t>7</a:t>
            </a:fld>
            <a:endParaRPr lang="en-US" sz="1800"/>
          </a:p>
        </p:txBody>
      </p:sp>
      <p:cxnSp>
        <p:nvCxnSpPr>
          <p:cNvPr id="37" name="Straight Connector 2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 program&#10;&#10;Description automatically generated">
            <a:extLst>
              <a:ext uri="{FF2B5EF4-FFF2-40B4-BE49-F238E27FC236}">
                <a16:creationId xmlns:a16="http://schemas.microsoft.com/office/drawing/2014/main" id="{E2D0BEBA-667D-277B-52A0-E0CD698170FC}"/>
              </a:ext>
            </a:extLst>
          </p:cNvPr>
          <p:cNvPicPr>
            <a:picLocks noChangeAspect="1"/>
          </p:cNvPicPr>
          <p:nvPr/>
        </p:nvPicPr>
        <p:blipFill>
          <a:blip r:embed="rId4"/>
          <a:srcRect l="15967" t="20574" r="15144" b="29346"/>
          <a:stretch/>
        </p:blipFill>
        <p:spPr>
          <a:xfrm>
            <a:off x="5364077" y="2597568"/>
            <a:ext cx="5070212" cy="2631174"/>
          </a:xfrm>
          <a:prstGeom prst="rect">
            <a:avLst/>
          </a:prstGeom>
        </p:spPr>
      </p:pic>
    </p:spTree>
    <p:extLst>
      <p:ext uri="{BB962C8B-B14F-4D97-AF65-F5344CB8AC3E}">
        <p14:creationId xmlns:p14="http://schemas.microsoft.com/office/powerpoint/2010/main" val="136018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4" name="Straight Connector 6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6" name="Rectangle 6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group of people boarding a yellow bus&#10;&#10;Description automatically generated">
            <a:extLst>
              <a:ext uri="{FF2B5EF4-FFF2-40B4-BE49-F238E27FC236}">
                <a16:creationId xmlns:a16="http://schemas.microsoft.com/office/drawing/2014/main" id="{7DF804E8-3EC0-4AC8-8732-BE442C40922F}"/>
              </a:ext>
            </a:extLst>
          </p:cNvPr>
          <p:cNvPicPr>
            <a:picLocks noChangeAspect="1"/>
          </p:cNvPicPr>
          <p:nvPr/>
        </p:nvPicPr>
        <p:blipFill>
          <a:blip r:embed="rId3"/>
          <a:srcRect t="4106" r="2" b="15730"/>
          <a:stretch/>
        </p:blipFill>
        <p:spPr>
          <a:xfrm>
            <a:off x="800100" y="712915"/>
            <a:ext cx="10591800" cy="3842162"/>
          </a:xfrm>
          <a:prstGeom prst="rect">
            <a:avLst/>
          </a:prstGeom>
        </p:spPr>
      </p:pic>
      <p:sp>
        <p:nvSpPr>
          <p:cNvPr id="2" name="Espace réservé du numéro de diapositive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defPPr>
              <a:defRPr lang="fr-FR"/>
            </a:defPPr>
          </a:lstStyle>
          <a:p>
            <a:pPr>
              <a:lnSpc>
                <a:spcPct val="90000"/>
              </a:lnSpc>
              <a:spcAft>
                <a:spcPts val="600"/>
              </a:spcAft>
            </a:pPr>
            <a:fld id="{C3DB2ADC-AF19-4574-8C10-79B5B04FCA27}" type="slidenum">
              <a:rPr lang="en-US" sz="1800" smtClean="0"/>
              <a:pPr>
                <a:lnSpc>
                  <a:spcPct val="90000"/>
                </a:lnSpc>
                <a:spcAft>
                  <a:spcPts val="600"/>
                </a:spcAft>
              </a:pPr>
              <a:t>8</a:t>
            </a:fld>
            <a:endParaRPr lang="en-US" sz="1800"/>
          </a:p>
        </p:txBody>
      </p:sp>
    </p:spTree>
    <p:extLst>
      <p:ext uri="{BB962C8B-B14F-4D97-AF65-F5344CB8AC3E}">
        <p14:creationId xmlns:p14="http://schemas.microsoft.com/office/powerpoint/2010/main" val="257102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6C19A-30E3-001C-1A19-8812A6F8D8EC}"/>
              </a:ext>
            </a:extLst>
          </p:cNvPr>
          <p:cNvSpPr>
            <a:spLocks noGrp="1"/>
          </p:cNvSpPr>
          <p:nvPr>
            <p:ph type="title"/>
          </p:nvPr>
        </p:nvSpPr>
        <p:spPr>
          <a:xfrm>
            <a:off x="734592" y="413780"/>
            <a:ext cx="4120509" cy="743028"/>
          </a:xfrm>
        </p:spPr>
        <p:txBody>
          <a:bodyPr rtlCol="0">
            <a:normAutofit/>
          </a:bodyPr>
          <a:lstStyle>
            <a:defPPr>
              <a:defRPr lang="fr-FR"/>
            </a:defPPr>
          </a:lstStyle>
          <a:p>
            <a:r>
              <a:rPr lang="en-US" sz="4000" b="1" dirty="0">
                <a:solidFill>
                  <a:srgbClr val="92D050"/>
                </a:solidFill>
              </a:rPr>
              <a:t>Happy memory : </a:t>
            </a:r>
            <a:endParaRPr lang="en-US" sz="4000" dirty="0">
              <a:solidFill>
                <a:srgbClr val="92D050"/>
              </a:solidFill>
            </a:endParaRPr>
          </a:p>
        </p:txBody>
      </p:sp>
      <p:sp>
        <p:nvSpPr>
          <p:cNvPr id="3" name="Espace réservé du numéro de diapositive 2">
            <a:extLst>
              <a:ext uri="{FF2B5EF4-FFF2-40B4-BE49-F238E27FC236}">
                <a16:creationId xmlns:a16="http://schemas.microsoft.com/office/drawing/2014/main" id="{CE941DE2-1E04-BCDD-5770-8991998B6B7B}"/>
              </a:ext>
            </a:extLst>
          </p:cNvPr>
          <p:cNvSpPr>
            <a:spLocks noGrp="1"/>
          </p:cNvSpPr>
          <p:nvPr>
            <p:ph type="sldNum" sz="quarter" idx="4"/>
          </p:nvPr>
        </p:nvSpPr>
        <p:spPr/>
        <p:txBody>
          <a:bodyPr rtlCol="0"/>
          <a:lstStyle>
            <a:defPPr>
              <a:defRPr lang="fr-FR"/>
            </a:defPPr>
          </a:lstStyle>
          <a:p>
            <a:pPr rtl="0"/>
            <a:fld id="{C3DB2ADC-AF19-4574-8C10-79B5B04FCA27}" type="slidenum">
              <a:rPr lang="fr-FR" smtClean="0">
                <a:solidFill>
                  <a:srgbClr val="FFFFFF"/>
                </a:solidFill>
              </a:rPr>
              <a:pPr rtl="0"/>
              <a:t>9</a:t>
            </a:fld>
            <a:endParaRPr lang="fr-FR" dirty="0">
              <a:solidFill>
                <a:srgbClr val="FFFFFF"/>
              </a:solidFill>
            </a:endParaRPr>
          </a:p>
        </p:txBody>
      </p:sp>
      <p:pic>
        <p:nvPicPr>
          <p:cNvPr id="8" name="Content Placeholder 7" descr="A blue smiley face with white teeth and hands&#10;&#10;Description automatically generated">
            <a:extLst>
              <a:ext uri="{FF2B5EF4-FFF2-40B4-BE49-F238E27FC236}">
                <a16:creationId xmlns:a16="http://schemas.microsoft.com/office/drawing/2014/main" id="{C33185C6-133C-0170-3EB4-BFDBC3057551}"/>
              </a:ext>
            </a:extLst>
          </p:cNvPr>
          <p:cNvPicPr>
            <a:picLocks noGrp="1" noChangeAspect="1"/>
          </p:cNvPicPr>
          <p:nvPr>
            <p:ph sz="quarter" idx="10"/>
          </p:nvPr>
        </p:nvPicPr>
        <p:blipFill>
          <a:blip r:embed="rId3"/>
          <a:stretch>
            <a:fillRect/>
          </a:stretch>
        </p:blipFill>
        <p:spPr>
          <a:xfrm>
            <a:off x="733122" y="1906617"/>
            <a:ext cx="4114800" cy="4114800"/>
          </a:xfrm>
        </p:spPr>
      </p:pic>
      <p:sp>
        <p:nvSpPr>
          <p:cNvPr id="10" name="Titre 1">
            <a:extLst>
              <a:ext uri="{FF2B5EF4-FFF2-40B4-BE49-F238E27FC236}">
                <a16:creationId xmlns:a16="http://schemas.microsoft.com/office/drawing/2014/main" id="{F38D72A4-5945-A5D5-9EAB-D39B04D668F5}"/>
              </a:ext>
            </a:extLst>
          </p:cNvPr>
          <p:cNvSpPr txBox="1">
            <a:spLocks/>
          </p:cNvSpPr>
          <p:nvPr/>
        </p:nvSpPr>
        <p:spPr>
          <a:xfrm>
            <a:off x="7885360" y="415785"/>
            <a:ext cx="3579088" cy="733002"/>
          </a:xfrm>
          <a:prstGeom prst="rect">
            <a:avLst/>
          </a:prstGeom>
        </p:spPr>
        <p:txBody>
          <a:bodyPr vert="horz" lIns="91440" tIns="45720" rIns="91440" bIns="45720" rtlCol="0" anchor="t">
            <a:normAutofit/>
          </a:bodyPr>
          <a:lstStyle>
            <a:defPPr>
              <a:defRPr lang="fr-FR"/>
            </a:defPPr>
            <a:lvl1pPr algn="l" defTabSz="914400" rtl="0" eaLnBrk="1" latinLnBrk="0" hangingPunct="1">
              <a:lnSpc>
                <a:spcPct val="100000"/>
              </a:lnSpc>
              <a:spcBef>
                <a:spcPct val="0"/>
              </a:spcBef>
              <a:buNone/>
              <a:defRPr lang="fr-FR" sz="3200" kern="1200" cap="all" spc="30" baseline="0">
                <a:solidFill>
                  <a:schemeClr val="tx1"/>
                </a:solidFill>
                <a:latin typeface="+mj-lt"/>
                <a:ea typeface="+mj-ea"/>
                <a:cs typeface="+mj-cs"/>
              </a:defRPr>
            </a:lvl1pPr>
          </a:lstStyle>
          <a:p>
            <a:r>
              <a:rPr lang="en-US" sz="4000" b="1" dirty="0">
                <a:solidFill>
                  <a:srgbClr val="92D050"/>
                </a:solidFill>
              </a:rPr>
              <a:t>Sad memory : </a:t>
            </a:r>
            <a:endParaRPr lang="en-US" sz="4000" dirty="0">
              <a:solidFill>
                <a:srgbClr val="92D050"/>
              </a:solidFill>
            </a:endParaRPr>
          </a:p>
        </p:txBody>
      </p:sp>
      <p:pic>
        <p:nvPicPr>
          <p:cNvPr id="12" name="Content Placeholder 7" descr="A blue face with a sad expression&#10;&#10;Description automatically generated">
            <a:extLst>
              <a:ext uri="{FF2B5EF4-FFF2-40B4-BE49-F238E27FC236}">
                <a16:creationId xmlns:a16="http://schemas.microsoft.com/office/drawing/2014/main" id="{6EF02E77-2F33-36B0-FD86-1214AA0C18DB}"/>
              </a:ext>
            </a:extLst>
          </p:cNvPr>
          <p:cNvPicPr>
            <a:picLocks noChangeAspect="1"/>
          </p:cNvPicPr>
          <p:nvPr/>
        </p:nvPicPr>
        <p:blipFill>
          <a:blip r:embed="rId4"/>
          <a:stretch>
            <a:fillRect/>
          </a:stretch>
        </p:blipFill>
        <p:spPr>
          <a:xfrm>
            <a:off x="7472811" y="1908622"/>
            <a:ext cx="4114800" cy="4114800"/>
          </a:xfrm>
          <a:prstGeom prst="rect">
            <a:avLst/>
          </a:prstGeom>
        </p:spPr>
      </p:pic>
    </p:spTree>
    <p:extLst>
      <p:ext uri="{BB962C8B-B14F-4D97-AF65-F5344CB8AC3E}">
        <p14:creationId xmlns:p14="http://schemas.microsoft.com/office/powerpoint/2010/main" val="155330013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EC8C5-155D-4CD7-98CB-88A657420A1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95FE3D2-AB53-4F3D-8791-B4AA764B47F1}">
  <ds:schemaRefs>
    <ds:schemaRef ds:uri="http://schemas.microsoft.com/sharepoint/v3/contenttype/forms"/>
  </ds:schemaRefs>
</ds:datastoreItem>
</file>

<file path=customXml/itemProps3.xml><?xml version="1.0" encoding="utf-8"?>
<ds:datastoreItem xmlns:ds="http://schemas.openxmlformats.org/officeDocument/2006/customXml" ds:itemID="{1657736A-C21D-40FD-9C3B-2A541E56B2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ChronicleVTI</Template>
  <TotalTime>0</TotalTime>
  <Words>583</Words>
  <Application>Microsoft Office PowerPoint</Application>
  <PresentationFormat>Widescreen</PresentationFormat>
  <Paragraphs>125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ChronicleVTI</vt:lpstr>
      <vt:lpstr>Streams in node.js</vt:lpstr>
      <vt:lpstr>Reading Files Without Streams</vt:lpstr>
      <vt:lpstr>Example : </vt:lpstr>
      <vt:lpstr>Example : </vt:lpstr>
      <vt:lpstr>oops</vt:lpstr>
      <vt:lpstr>What are Streams?</vt:lpstr>
      <vt:lpstr>Example : </vt:lpstr>
      <vt:lpstr>PowerPoint Presentation</vt:lpstr>
      <vt:lpstr>Happy memory : </vt:lpstr>
      <vt:lpstr>What is a Chunk?</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266</cp:revision>
  <dcterms:created xsi:type="dcterms:W3CDTF">2024-10-06T18:29:05Z</dcterms:created>
  <dcterms:modified xsi:type="dcterms:W3CDTF">2024-10-06T23:12:48Z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