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4" r:id="rId8"/>
    <p:sldId id="260" r:id="rId9"/>
    <p:sldId id="262" r:id="rId10"/>
    <p:sldId id="265" r:id="rId11"/>
    <p:sldId id="263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B2A0D-28B5-4AE7-BF8A-BEFE4E05C3A7}" v="818" dt="2022-05-11T08:26:52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11.05.2022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7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0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blog/what-is-bootstrap-framework" TargetMode="External"/><Relationship Id="rId2" Type="http://schemas.openxmlformats.org/officeDocument/2006/relationships/hyperlink" Target="https://www.uplers.com/blog/what-are-the-pros-cons-of-foundation-and-bootstra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634546"/>
            <a:ext cx="8924544" cy="4149945"/>
          </a:xfrm>
        </p:spPr>
        <p:txBody>
          <a:bodyPr rtlCol="0">
            <a:normAutofit/>
          </a:bodyPr>
          <a:lstStyle/>
          <a:p>
            <a:r>
              <a:rPr lang="ru-RU" dirty="0">
                <a:cs typeface="Calibri Light"/>
              </a:rPr>
              <a:t>CSS Frameworks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52783"/>
            <a:ext cx="8924544" cy="555872"/>
          </a:xfr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ru-RU" dirty="0" err="1">
                <a:latin typeface="Times New Roman"/>
                <a:cs typeface="Times New Roman"/>
              </a:rPr>
              <a:t>Ilyas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bekpayev</a:t>
            </a:r>
            <a:endParaRPr lang="ru-RU" dirty="0" err="1"/>
          </a:p>
        </p:txBody>
      </p:sp>
      <p:cxnSp>
        <p:nvCxnSpPr>
          <p:cNvPr id="1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1E365-43E9-4D58-814D-18252F86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02F85-A7D1-95FB-03DE-32FF1880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Bootstrap</a:t>
            </a:r>
            <a:r>
              <a:rPr lang="ru-RU" dirty="0"/>
              <a:t>?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C275D6B-51F8-A51F-755B-9C3F2268D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6" r="20221" b="-2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782DD2A-46DF-31D8-0CB6-7B82FC29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Bootstrap</a:t>
            </a:r>
            <a:r>
              <a:rPr lang="ru-RU" dirty="0">
                <a:ea typeface="+mn-lt"/>
                <a:cs typeface="+mn-lt"/>
              </a:rPr>
              <a:t>  это самый популярный  CSS Framework для создания </a:t>
            </a:r>
            <a:r>
              <a:rPr lang="ru-RU" dirty="0" err="1">
                <a:ea typeface="+mn-lt"/>
                <a:cs typeface="+mn-lt"/>
              </a:rPr>
              <a:t>респонсивных</a:t>
            </a:r>
            <a:r>
              <a:rPr lang="ru-RU" dirty="0">
                <a:ea typeface="+mn-lt"/>
                <a:cs typeface="+mn-lt"/>
              </a:rPr>
              <a:t> сайтов и веб-приложений</a:t>
            </a:r>
          </a:p>
          <a:p>
            <a:r>
              <a:rPr lang="ru-RU" dirty="0">
                <a:ea typeface="+mn-lt"/>
                <a:cs typeface="+mn-lt"/>
              </a:rPr>
              <a:t>Это набор многократно используемых фрагментов кода, написанных на HTML, CSS и JavaScript.</a:t>
            </a:r>
          </a:p>
          <a:p>
            <a:r>
              <a:rPr lang="ru-RU" dirty="0">
                <a:ea typeface="+mn-lt"/>
                <a:cs typeface="+mn-lt"/>
              </a:rPr>
              <a:t>Текущая версия v5.1.3 </a:t>
            </a:r>
            <a:endParaRPr lang="ru-RU" dirty="0"/>
          </a:p>
        </p:txBody>
      </p:sp>
      <p:cxnSp>
        <p:nvCxnSpPr>
          <p:cNvPr id="1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0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882FC-6EDF-B5B9-3257-CFF5EE1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Pros</a:t>
            </a:r>
            <a:r>
              <a:rPr lang="ru-RU" dirty="0"/>
              <a:t>             </a:t>
            </a:r>
            <a:r>
              <a:rPr lang="ru-RU" dirty="0" err="1"/>
              <a:t>and</a:t>
            </a:r>
            <a:r>
              <a:rPr lang="ru-RU" dirty="0"/>
              <a:t>                </a:t>
            </a:r>
            <a:r>
              <a:rPr lang="ru-RU" dirty="0" err="1"/>
              <a:t>Cons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F8BDB-D90D-062C-12EA-3A89F6D5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3686077" cy="37473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/>
              <a:t>Респонсивность</a:t>
            </a:r>
          </a:p>
          <a:p>
            <a:r>
              <a:rPr lang="ru-RU" dirty="0"/>
              <a:t>Поддержка многих браузеров</a:t>
            </a:r>
          </a:p>
          <a:p>
            <a:r>
              <a:rPr lang="ru-RU" dirty="0"/>
              <a:t>Встроенные Компоненты</a:t>
            </a:r>
          </a:p>
          <a:p>
            <a:r>
              <a:rPr lang="ru-RU" dirty="0"/>
              <a:t>Поддержка</a:t>
            </a:r>
          </a:p>
          <a:p>
            <a:r>
              <a:rPr lang="ru-RU" dirty="0">
                <a:ea typeface="+mn-lt"/>
                <a:cs typeface="+mn-lt"/>
              </a:rPr>
              <a:t>Множество тем</a:t>
            </a:r>
          </a:p>
          <a:p>
            <a:r>
              <a:rPr lang="ru-RU" dirty="0" err="1">
                <a:ea typeface="+mn-lt"/>
                <a:cs typeface="+mn-lt"/>
              </a:rPr>
              <a:t>Fluid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fixed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pattern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grid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system</a:t>
            </a:r>
          </a:p>
          <a:p>
            <a:r>
              <a:rPr lang="ru-RU" dirty="0">
                <a:ea typeface="+mn-lt"/>
                <a:cs typeface="+mn-lt"/>
              </a:rPr>
              <a:t>Открытый исходный код</a:t>
            </a:r>
            <a:endParaRPr lang="ru-RU" dirty="0"/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40C2599-C764-8127-7E99-36077AD12CC3}"/>
              </a:ext>
            </a:extLst>
          </p:cNvPr>
          <p:cNvSpPr txBox="1">
            <a:spLocks/>
          </p:cNvSpPr>
          <p:nvPr/>
        </p:nvSpPr>
        <p:spPr>
          <a:xfrm>
            <a:off x="7148263" y="2092291"/>
            <a:ext cx="3686077" cy="3747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Многословность названия стилей (большое кол-во HTML кода)</a:t>
            </a:r>
          </a:p>
          <a:p>
            <a:r>
              <a:rPr lang="ru-RU" dirty="0"/>
              <a:t>Некоторая идентичность сайтов</a:t>
            </a:r>
          </a:p>
          <a:p>
            <a:r>
              <a:rPr lang="ru-RU" dirty="0"/>
              <a:t>Привязка к </a:t>
            </a:r>
            <a:r>
              <a:rPr lang="ru-RU" dirty="0" err="1"/>
              <a:t>jQuery</a:t>
            </a:r>
          </a:p>
          <a:p>
            <a:r>
              <a:rPr lang="ru-RU" dirty="0"/>
              <a:t>Время и код на изменение стандартных стилей</a:t>
            </a:r>
            <a:endParaRPr lang="ru-RU" dirty="0" err="1"/>
          </a:p>
          <a:p>
            <a:r>
              <a:rPr lang="ru-RU" dirty="0"/>
              <a:t>Тяжелее чем другие фреймворки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5F117-1951-8CEE-B446-F9EDC738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63960"/>
            <a:ext cx="9456049" cy="3594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Сайты сделанные на  Bootstrap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CAF-B5C2-C74E-95A6-3887904C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667581"/>
            <a:ext cx="9456049" cy="11973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Adobe, Amazon, Washington Post, Herschel Supply, Pixar Projection, EBay</a:t>
            </a:r>
          </a:p>
        </p:txBody>
      </p:sp>
      <p:cxnSp>
        <p:nvCxnSpPr>
          <p:cNvPr id="20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02F85-A7D1-95FB-03DE-32FF1880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39890" cy="1154711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ea typeface="+mj-lt"/>
                <a:cs typeface="+mj-lt"/>
              </a:rPr>
              <a:t>Foundation</a:t>
            </a:r>
            <a:r>
              <a:rPr lang="ru-RU" dirty="0"/>
              <a:t>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2DD2A-46DF-31D8-0CB6-7B82FC29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62" y="2109456"/>
            <a:ext cx="6302840" cy="3457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A Foundation - это отзывчивый </a:t>
            </a:r>
            <a:r>
              <a:rPr lang="ru-RU" dirty="0" err="1">
                <a:ea typeface="+mn-lt"/>
                <a:cs typeface="+mn-lt"/>
              </a:rPr>
              <a:t>front-end</a:t>
            </a:r>
            <a:r>
              <a:rPr lang="ru-RU" dirty="0">
                <a:ea typeface="+mn-lt"/>
                <a:cs typeface="+mn-lt"/>
              </a:rPr>
              <a:t> фреймворк с открытым исходным кодом, созданный компанией ZURB в сентябре 2011 года</a:t>
            </a:r>
          </a:p>
          <a:p>
            <a:r>
              <a:rPr lang="ru-RU" dirty="0">
                <a:ea typeface="+mn-lt"/>
                <a:cs typeface="+mn-lt"/>
              </a:rPr>
              <a:t>Фреймворк создан на базе </a:t>
            </a:r>
            <a:r>
              <a:rPr lang="ru-RU" dirty="0" err="1">
                <a:ea typeface="+mn-lt"/>
                <a:cs typeface="+mn-lt"/>
              </a:rPr>
              <a:t>Bootstrap</a:t>
            </a:r>
          </a:p>
          <a:p>
            <a:r>
              <a:rPr lang="ru-RU" dirty="0"/>
              <a:t>Есть командная строка</a:t>
            </a:r>
          </a:p>
          <a:p>
            <a:endParaRPr lang="ru-RU" dirty="0"/>
          </a:p>
        </p:txBody>
      </p:sp>
      <p:sp>
        <p:nvSpPr>
          <p:cNvPr id="26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87E167-BA5F-48F8-AEC9-4A5275888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100" y="1905000"/>
            <a:ext cx="0" cy="4137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4E2F1BEF-A3EA-1532-E45A-E0A0041C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6" y="2062814"/>
            <a:ext cx="3342079" cy="39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5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882FC-6EDF-B5B9-3257-CFF5EE1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Pros</a:t>
            </a:r>
            <a:r>
              <a:rPr lang="ru-RU" dirty="0"/>
              <a:t>             </a:t>
            </a:r>
            <a:r>
              <a:rPr lang="ru-RU" dirty="0" err="1"/>
              <a:t>and</a:t>
            </a:r>
            <a:r>
              <a:rPr lang="ru-RU" dirty="0"/>
              <a:t>                </a:t>
            </a:r>
            <a:r>
              <a:rPr lang="ru-RU" dirty="0" err="1"/>
              <a:t>Cons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F8BDB-D90D-062C-12EA-3A89F6D5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3686077" cy="374738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>
                <a:ea typeface="+mn-lt"/>
                <a:cs typeface="+mn-lt"/>
              </a:rPr>
              <a:t>Подход "спроектируй сам"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Базовые CSS-функции встроены, и в HTML не будет много CSS-пустышек.</a:t>
            </a:r>
          </a:p>
          <a:p>
            <a:r>
              <a:rPr lang="ru-RU" dirty="0"/>
              <a:t>Виджеты</a:t>
            </a:r>
          </a:p>
          <a:p>
            <a:r>
              <a:rPr lang="ru-RU" dirty="0">
                <a:ea typeface="+mn-lt"/>
                <a:cs typeface="+mn-lt"/>
              </a:rPr>
              <a:t>Широкие возможности </a:t>
            </a:r>
            <a:r>
              <a:rPr lang="ru-RU" dirty="0"/>
              <a:t>кастомизации</a:t>
            </a:r>
          </a:p>
          <a:p>
            <a:r>
              <a:rPr lang="ru-RU" dirty="0">
                <a:ea typeface="+mn-lt"/>
                <a:cs typeface="+mn-lt"/>
              </a:rPr>
              <a:t>Открытый исходный код</a:t>
            </a:r>
            <a:endParaRPr lang="ru-RU" dirty="0"/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40C2599-C764-8127-7E99-36077AD12CC3}"/>
              </a:ext>
            </a:extLst>
          </p:cNvPr>
          <p:cNvSpPr txBox="1">
            <a:spLocks/>
          </p:cNvSpPr>
          <p:nvPr/>
        </p:nvSpPr>
        <p:spPr>
          <a:xfrm>
            <a:off x="7148263" y="2092291"/>
            <a:ext cx="3686077" cy="3747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+mn-lt"/>
                <a:cs typeface="+mn-lt"/>
              </a:rPr>
              <a:t>Меньшая поддержка</a:t>
            </a:r>
          </a:p>
          <a:p>
            <a:r>
              <a:rPr lang="ru-RU" dirty="0">
                <a:ea typeface="+mn-lt"/>
                <a:cs typeface="+mn-lt"/>
              </a:rPr>
              <a:t>Не лучший фреймворк для начинающих</a:t>
            </a:r>
            <a:endParaRPr lang="ru-RU" dirty="0"/>
          </a:p>
          <a:p>
            <a:endParaRPr lang="ru-RU" dirty="0" err="1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9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5F117-1951-8CEE-B446-F9EDC738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63960"/>
            <a:ext cx="9456049" cy="3594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Сайты</a:t>
            </a:r>
            <a:r>
              <a:rPr lang="en-US" sz="5400" dirty="0"/>
              <a:t> </a:t>
            </a:r>
            <a:r>
              <a:rPr lang="en-US" sz="5400" dirty="0" err="1"/>
              <a:t>сделанные</a:t>
            </a:r>
            <a:r>
              <a:rPr lang="en-US" sz="5400" dirty="0"/>
              <a:t> </a:t>
            </a:r>
            <a:r>
              <a:rPr lang="en-US" sz="5400" dirty="0" err="1"/>
              <a:t>на</a:t>
            </a:r>
            <a:r>
              <a:rPr lang="en-US" sz="5400" dirty="0"/>
              <a:t>  Foundation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CAF-B5C2-C74E-95A6-3887904C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667581"/>
            <a:ext cx="9456049" cy="1197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Newsweek, Vogue, Indeed, NBA, Walmart, Code Academy</a:t>
            </a:r>
            <a:endParaRPr lang="ru-RU" dirty="0">
              <a:ea typeface="+mn-lt"/>
              <a:cs typeface="+mn-lt"/>
            </a:endParaRPr>
          </a:p>
        </p:txBody>
      </p:sp>
      <p:cxnSp>
        <p:nvCxnSpPr>
          <p:cNvPr id="20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D5543-A356-FBC0-EDFA-80A14C9A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60E0D-DF5F-2274-0700-4212F2A5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https://www.uplers.com/blog/what-are-the-pros-cons-of-foundation-and-bootstrap/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  <a:hlinkClick r:id="rId3"/>
              </a:rPr>
              <a:t>https://hackr.io/blog/what-is-bootstrap-framework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https://medium.com/@davegenge/bootstrap-vs-foundation-which-front-end-framework-to-use-e85319258b88#:~:text=Simply%20put%2C%20Foundation%20offers%20a,knowledge%20of%20CSS%20and%20JavaScript.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47716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MimeoVTI</vt:lpstr>
      <vt:lpstr>CSS Frameworks</vt:lpstr>
      <vt:lpstr>Что такое Bootstrap?</vt:lpstr>
      <vt:lpstr>Pros             and                Cons</vt:lpstr>
      <vt:lpstr>Сайты сделанные на  Bootstrap</vt:lpstr>
      <vt:lpstr>Что такое Foundation?</vt:lpstr>
      <vt:lpstr>Pros             and                Cons</vt:lpstr>
      <vt:lpstr>Сайты сделанные на  Foundation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175</cp:revision>
  <dcterms:created xsi:type="dcterms:W3CDTF">2022-05-11T07:03:57Z</dcterms:created>
  <dcterms:modified xsi:type="dcterms:W3CDTF">2022-05-11T08:27:20Z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