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8" r:id="rId3"/>
    <p:sldId id="260" r:id="rId4"/>
    <p:sldId id="263" r:id="rId5"/>
    <p:sldId id="261" r:id="rId6"/>
    <p:sldId id="264" r:id="rId7"/>
    <p:sldId id="262" r:id="rId8"/>
    <p:sldId id="265" r:id="rId9"/>
    <p:sldId id="266" r:id="rId10"/>
    <p:sldId id="267" r:id="rId11"/>
  </p:sldIdLst>
  <p:sldSz cx="9144000" cy="5143500" type="screen16x9"/>
  <p:notesSz cx="6858000" cy="9144000"/>
  <p:embeddedFontLst>
    <p:embeddedFont>
      <p:font typeface="Aldrich" panose="020B0604020202020204" charset="0"/>
      <p:regular r:id="rId13"/>
    </p:embeddedFont>
    <p:embeddedFont>
      <p:font typeface="Sair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5B1F9E-78C2-40C9-A38C-668B1669E470}">
  <a:tblStyle styleId="{A55B1F9E-78C2-40C9-A38C-668B1669E4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1694D1-2933-4A45-8A9C-50EE7E5E7F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44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e81e8eaf5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e81e8eaf5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86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02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e839195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e839195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09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22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3"/>
          <p:cNvSpPr txBox="1">
            <a:spLocks noGrp="1"/>
          </p:cNvSpPr>
          <p:nvPr>
            <p:ph type="title" hasCustomPrompt="1"/>
          </p:nvPr>
        </p:nvSpPr>
        <p:spPr>
          <a:xfrm>
            <a:off x="1293604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2" hasCustomPrompt="1"/>
          </p:nvPr>
        </p:nvSpPr>
        <p:spPr>
          <a:xfrm>
            <a:off x="3883926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3" hasCustomPrompt="1"/>
          </p:nvPr>
        </p:nvSpPr>
        <p:spPr>
          <a:xfrm>
            <a:off x="6471600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4" hasCustomPrompt="1"/>
          </p:nvPr>
        </p:nvSpPr>
        <p:spPr>
          <a:xfrm>
            <a:off x="1293604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5" hasCustomPrompt="1"/>
          </p:nvPr>
        </p:nvSpPr>
        <p:spPr>
          <a:xfrm>
            <a:off x="3883926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title" idx="6" hasCustomPrompt="1"/>
          </p:nvPr>
        </p:nvSpPr>
        <p:spPr>
          <a:xfrm>
            <a:off x="6471600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"/>
          </p:nvPr>
        </p:nvSpPr>
        <p:spPr>
          <a:xfrm>
            <a:off x="720002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8"/>
          </p:nvPr>
        </p:nvSpPr>
        <p:spPr>
          <a:xfrm>
            <a:off x="3310324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9"/>
          </p:nvPr>
        </p:nvSpPr>
        <p:spPr>
          <a:xfrm>
            <a:off x="5897998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3"/>
          </p:nvPr>
        </p:nvSpPr>
        <p:spPr>
          <a:xfrm>
            <a:off x="720002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4"/>
          </p:nvPr>
        </p:nvSpPr>
        <p:spPr>
          <a:xfrm>
            <a:off x="3310324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5"/>
          </p:nvPr>
        </p:nvSpPr>
        <p:spPr>
          <a:xfrm>
            <a:off x="5897998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575" name="Google Shape;575;p13"/>
          <p:cNvGrpSpPr/>
          <p:nvPr/>
        </p:nvGrpSpPr>
        <p:grpSpPr>
          <a:xfrm>
            <a:off x="7594475" y="-1910625"/>
            <a:ext cx="2151567" cy="3381325"/>
            <a:chOff x="7594475" y="-1910625"/>
            <a:chExt cx="2151567" cy="3381325"/>
          </a:xfrm>
        </p:grpSpPr>
        <p:grpSp>
          <p:nvGrpSpPr>
            <p:cNvPr id="576" name="Google Shape;576;p13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19" name="Google Shape;619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4475" y="-27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Google Shape;621;p13"/>
          <p:cNvGrpSpPr/>
          <p:nvPr/>
        </p:nvGrpSpPr>
        <p:grpSpPr>
          <a:xfrm>
            <a:off x="-500554" y="3650100"/>
            <a:ext cx="2057554" cy="3254804"/>
            <a:chOff x="-500554" y="3650100"/>
            <a:chExt cx="2057554" cy="3254804"/>
          </a:xfrm>
        </p:grpSpPr>
        <p:grpSp>
          <p:nvGrpSpPr>
            <p:cNvPr id="622" name="Google Shape;622;p13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65" name="Google Shape;665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79650" y="4192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50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9"/>
          <p:cNvSpPr txBox="1">
            <a:spLocks noGrp="1"/>
          </p:cNvSpPr>
          <p:nvPr>
            <p:ph type="subTitle" idx="1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subTitle" idx="2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19"/>
          <p:cNvSpPr txBox="1">
            <a:spLocks noGrp="1"/>
          </p:cNvSpPr>
          <p:nvPr>
            <p:ph type="subTitle" idx="3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9"/>
          <p:cNvSpPr txBox="1">
            <a:spLocks noGrp="1"/>
          </p:cNvSpPr>
          <p:nvPr>
            <p:ph type="subTitle" idx="4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19"/>
          <p:cNvSpPr txBox="1">
            <a:spLocks noGrp="1"/>
          </p:cNvSpPr>
          <p:nvPr>
            <p:ph type="subTitle" idx="5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7" name="Google Shape;887;p19"/>
          <p:cNvSpPr txBox="1">
            <a:spLocks noGrp="1"/>
          </p:cNvSpPr>
          <p:nvPr>
            <p:ph type="subTitle" idx="6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888" name="Google Shape;888;p19"/>
          <p:cNvGrpSpPr/>
          <p:nvPr/>
        </p:nvGrpSpPr>
        <p:grpSpPr>
          <a:xfrm>
            <a:off x="-500554" y="3675900"/>
            <a:ext cx="2068704" cy="3229004"/>
            <a:chOff x="-500554" y="3675900"/>
            <a:chExt cx="2068704" cy="3229004"/>
          </a:xfrm>
        </p:grpSpPr>
        <p:grpSp>
          <p:nvGrpSpPr>
            <p:cNvPr id="889" name="Google Shape;889;p19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32" name="Google Shape;932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4" name="Google Shape;934;p19"/>
          <p:cNvGrpSpPr/>
          <p:nvPr/>
        </p:nvGrpSpPr>
        <p:grpSpPr>
          <a:xfrm>
            <a:off x="7605625" y="-1910625"/>
            <a:ext cx="2140417" cy="3377600"/>
            <a:chOff x="7605625" y="-1910625"/>
            <a:chExt cx="2140417" cy="3377600"/>
          </a:xfrm>
        </p:grpSpPr>
        <p:grpSp>
          <p:nvGrpSpPr>
            <p:cNvPr id="935" name="Google Shape;935;p19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78" name="Google Shape;978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Application</a:t>
            </a:r>
            <a:r>
              <a:rPr lang="es-419" dirty="0"/>
              <a:t> web de </a:t>
            </a:r>
            <a:r>
              <a:rPr lang="es-419" dirty="0" err="1"/>
              <a:t>gestion</a:t>
            </a:r>
            <a:r>
              <a:rPr lang="es-419" dirty="0"/>
              <a:t> des taches</a:t>
            </a:r>
            <a:endParaRPr dirty="0"/>
          </a:p>
        </p:txBody>
      </p:sp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Soussi Ilyas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Bahaa</a:t>
            </a:r>
            <a:r>
              <a:rPr lang="fr-FR" dirty="0"/>
              <a:t> </a:t>
            </a:r>
            <a:r>
              <a:rPr lang="fr-FR" dirty="0" err="1"/>
              <a:t>Eddin</a:t>
            </a:r>
            <a:r>
              <a:rPr lang="fr-FR" dirty="0"/>
              <a:t> El </a:t>
            </a:r>
            <a:r>
              <a:rPr lang="fr-FR" dirty="0" err="1"/>
              <a:t>Boucharie</a:t>
            </a:r>
            <a:endParaRPr dirty="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3459619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2315565" y="1291225"/>
            <a:ext cx="1349291" cy="100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06</a:t>
            </a:r>
            <a:endParaRPr dirty="0"/>
          </a:p>
        </p:txBody>
      </p:sp>
      <p:pic>
        <p:nvPicPr>
          <p:cNvPr id="1535" name="Google Shape;1535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8771" r="22199"/>
          <a:stretch/>
        </p:blipFill>
        <p:spPr>
          <a:xfrm>
            <a:off x="5406576" y="694950"/>
            <a:ext cx="2604401" cy="3753599"/>
          </a:xfrm>
          <a:prstGeom prst="rect">
            <a:avLst/>
          </a:prstGeom>
        </p:spPr>
      </p:pic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1389673" y="2402469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3939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1"/>
          <p:cNvSpPr txBox="1">
            <a:spLocks noGrp="1"/>
          </p:cNvSpPr>
          <p:nvPr>
            <p:ph type="subTitle" idx="1"/>
          </p:nvPr>
        </p:nvSpPr>
        <p:spPr>
          <a:xfrm>
            <a:off x="720002" y="2130425"/>
            <a:ext cx="252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Introduction</a:t>
            </a:r>
            <a:endParaRPr dirty="0"/>
          </a:p>
        </p:txBody>
      </p:sp>
      <p:sp>
        <p:nvSpPr>
          <p:cNvPr id="1509" name="Google Shape;1509;p31"/>
          <p:cNvSpPr txBox="1">
            <a:spLocks noGrp="1"/>
          </p:cNvSpPr>
          <p:nvPr>
            <p:ph type="title"/>
          </p:nvPr>
        </p:nvSpPr>
        <p:spPr>
          <a:xfrm>
            <a:off x="1293604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</a:t>
            </a:r>
            <a:endParaRPr/>
          </a:p>
        </p:txBody>
      </p:sp>
      <p:sp>
        <p:nvSpPr>
          <p:cNvPr id="1510" name="Google Shape;1510;p31"/>
          <p:cNvSpPr txBox="1">
            <a:spLocks noGrp="1"/>
          </p:cNvSpPr>
          <p:nvPr>
            <p:ph type="title" idx="2"/>
          </p:nvPr>
        </p:nvSpPr>
        <p:spPr>
          <a:xfrm>
            <a:off x="3883926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02</a:t>
            </a:r>
            <a:endParaRPr/>
          </a:p>
        </p:txBody>
      </p:sp>
      <p:sp>
        <p:nvSpPr>
          <p:cNvPr id="1511" name="Google Shape;1511;p31"/>
          <p:cNvSpPr txBox="1">
            <a:spLocks noGrp="1"/>
          </p:cNvSpPr>
          <p:nvPr>
            <p:ph type="title" idx="3"/>
          </p:nvPr>
        </p:nvSpPr>
        <p:spPr>
          <a:xfrm>
            <a:off x="6471600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03</a:t>
            </a:r>
            <a:endParaRPr/>
          </a:p>
        </p:txBody>
      </p:sp>
      <p:sp>
        <p:nvSpPr>
          <p:cNvPr id="1512" name="Google Shape;1512;p31"/>
          <p:cNvSpPr txBox="1">
            <a:spLocks noGrp="1"/>
          </p:cNvSpPr>
          <p:nvPr>
            <p:ph type="title" idx="4"/>
          </p:nvPr>
        </p:nvSpPr>
        <p:spPr>
          <a:xfrm>
            <a:off x="1293604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04</a:t>
            </a:r>
            <a:endParaRPr/>
          </a:p>
        </p:txBody>
      </p:sp>
      <p:sp>
        <p:nvSpPr>
          <p:cNvPr id="1513" name="Google Shape;1513;p31"/>
          <p:cNvSpPr txBox="1">
            <a:spLocks noGrp="1"/>
          </p:cNvSpPr>
          <p:nvPr>
            <p:ph type="title" idx="5"/>
          </p:nvPr>
        </p:nvSpPr>
        <p:spPr>
          <a:xfrm>
            <a:off x="3883926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05</a:t>
            </a:r>
            <a:endParaRPr/>
          </a:p>
        </p:txBody>
      </p:sp>
      <p:sp>
        <p:nvSpPr>
          <p:cNvPr id="1514" name="Google Shape;1514;p31"/>
          <p:cNvSpPr txBox="1">
            <a:spLocks noGrp="1"/>
          </p:cNvSpPr>
          <p:nvPr>
            <p:ph type="title" idx="6"/>
          </p:nvPr>
        </p:nvSpPr>
        <p:spPr>
          <a:xfrm>
            <a:off x="6471600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06</a:t>
            </a:r>
            <a:endParaRPr/>
          </a:p>
        </p:txBody>
      </p:sp>
      <p:sp>
        <p:nvSpPr>
          <p:cNvPr id="1515" name="Google Shape;1515;p31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Table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contents</a:t>
            </a:r>
            <a:endParaRPr dirty="0"/>
          </a:p>
        </p:txBody>
      </p:sp>
      <p:sp>
        <p:nvSpPr>
          <p:cNvPr id="1516" name="Google Shape;1516;p31"/>
          <p:cNvSpPr txBox="1">
            <a:spLocks noGrp="1"/>
          </p:cNvSpPr>
          <p:nvPr>
            <p:ph type="subTitle" idx="8"/>
          </p:nvPr>
        </p:nvSpPr>
        <p:spPr>
          <a:xfrm>
            <a:off x="3310324" y="2130425"/>
            <a:ext cx="252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Problématique</a:t>
            </a:r>
            <a:endParaRPr dirty="0"/>
          </a:p>
        </p:txBody>
      </p:sp>
      <p:sp>
        <p:nvSpPr>
          <p:cNvPr id="1517" name="Google Shape;1517;p31"/>
          <p:cNvSpPr txBox="1">
            <a:spLocks noGrp="1"/>
          </p:cNvSpPr>
          <p:nvPr>
            <p:ph type="subTitle" idx="9"/>
          </p:nvPr>
        </p:nvSpPr>
        <p:spPr>
          <a:xfrm>
            <a:off x="5897998" y="2130425"/>
            <a:ext cx="252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Technologie</a:t>
            </a:r>
            <a:endParaRPr dirty="0"/>
          </a:p>
        </p:txBody>
      </p:sp>
      <p:sp>
        <p:nvSpPr>
          <p:cNvPr id="1518" name="Google Shape;1518;p31"/>
          <p:cNvSpPr txBox="1">
            <a:spLocks noGrp="1"/>
          </p:cNvSpPr>
          <p:nvPr>
            <p:ph type="subTitle" idx="13"/>
          </p:nvPr>
        </p:nvSpPr>
        <p:spPr>
          <a:xfrm>
            <a:off x="720002" y="3708000"/>
            <a:ext cx="252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</a:t>
            </a:r>
            <a:endParaRPr dirty="0"/>
          </a:p>
        </p:txBody>
      </p:sp>
      <p:sp>
        <p:nvSpPr>
          <p:cNvPr id="1519" name="Google Shape;1519;p31"/>
          <p:cNvSpPr txBox="1">
            <a:spLocks noGrp="1"/>
          </p:cNvSpPr>
          <p:nvPr>
            <p:ph type="subTitle" idx="14"/>
          </p:nvPr>
        </p:nvSpPr>
        <p:spPr>
          <a:xfrm>
            <a:off x="3310324" y="3708000"/>
            <a:ext cx="252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Pratique</a:t>
            </a:r>
            <a:endParaRPr dirty="0"/>
          </a:p>
        </p:txBody>
      </p:sp>
      <p:sp>
        <p:nvSpPr>
          <p:cNvPr id="1520" name="Google Shape;1520;p31"/>
          <p:cNvSpPr txBox="1">
            <a:spLocks noGrp="1"/>
          </p:cNvSpPr>
          <p:nvPr>
            <p:ph type="subTitle" idx="15"/>
          </p:nvPr>
        </p:nvSpPr>
        <p:spPr>
          <a:xfrm>
            <a:off x="5897998" y="3708000"/>
            <a:ext cx="252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Conclusion</a:t>
            </a:r>
            <a:endParaRPr dirty="0"/>
          </a:p>
        </p:txBody>
      </p:sp>
      <p:cxnSp>
        <p:nvCxnSpPr>
          <p:cNvPr id="1521" name="Google Shape;1521;p31"/>
          <p:cNvCxnSpPr/>
          <p:nvPr/>
        </p:nvCxnSpPr>
        <p:spPr>
          <a:xfrm>
            <a:off x="927450" y="2863525"/>
            <a:ext cx="728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01</a:t>
            </a:r>
            <a:endParaRPr/>
          </a:p>
        </p:txBody>
      </p:sp>
      <p:pic>
        <p:nvPicPr>
          <p:cNvPr id="1535" name="Google Shape;1535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8771" r="22199"/>
          <a:stretch/>
        </p:blipFill>
        <p:spPr>
          <a:xfrm>
            <a:off x="5406576" y="694950"/>
            <a:ext cx="2604401" cy="3753599"/>
          </a:xfrm>
          <a:prstGeom prst="rect">
            <a:avLst/>
          </a:prstGeom>
        </p:spPr>
      </p:pic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1389673" y="2402469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2689800" y="2500576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Problematique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3872342" y="1311426"/>
            <a:ext cx="1349291" cy="100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02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2946450" y="2422670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64328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Problematique</a:t>
            </a:r>
            <a:endParaRPr dirty="0"/>
          </a:p>
        </p:txBody>
      </p:sp>
      <p:sp>
        <p:nvSpPr>
          <p:cNvPr id="1567" name="Google Shape;1567;p34"/>
          <p:cNvSpPr txBox="1">
            <a:spLocks noGrp="1"/>
          </p:cNvSpPr>
          <p:nvPr>
            <p:ph type="subTitle" idx="1"/>
          </p:nvPr>
        </p:nvSpPr>
        <p:spPr>
          <a:xfrm>
            <a:off x="1208568" y="3012559"/>
            <a:ext cx="6726864" cy="467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Comment pouvons-nous développer une application de </a:t>
            </a:r>
            <a:r>
              <a:rPr lang="fr-FR"/>
              <a:t>gestion de </a:t>
            </a:r>
            <a:r>
              <a:rPr lang="fr-FR" dirty="0"/>
              <a:t>tâches qui non seulement simplifie l'organisation personnelle, mais permet également une collaboration efficace, une gestion des priorités, et une administration sécurisée des données 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2714812" y="2602798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Technologies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3897354" y="1413648"/>
            <a:ext cx="1349291" cy="100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03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2971462" y="2524892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5657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5"/>
          <p:cNvSpPr txBox="1">
            <a:spLocks noGrp="1"/>
          </p:cNvSpPr>
          <p:nvPr>
            <p:ph type="subTitle" idx="1"/>
          </p:nvPr>
        </p:nvSpPr>
        <p:spPr>
          <a:xfrm>
            <a:off x="720000" y="351600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>
                <a:solidFill>
                  <a:srgbClr val="FFC000"/>
                </a:solidFill>
              </a:rPr>
              <a:t>FrontEnd</a:t>
            </a:r>
            <a:endParaRPr lang="fr-FR" dirty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Html - CSS</a:t>
            </a:r>
            <a:endParaRPr dirty="0"/>
          </a:p>
        </p:txBody>
      </p:sp>
      <p:sp>
        <p:nvSpPr>
          <p:cNvPr id="1576" name="Google Shape;1576;p35"/>
          <p:cNvSpPr txBox="1">
            <a:spLocks noGrp="1"/>
          </p:cNvSpPr>
          <p:nvPr>
            <p:ph type="subTitle" idx="5"/>
          </p:nvPr>
        </p:nvSpPr>
        <p:spPr>
          <a:xfrm>
            <a:off x="3403800" y="351600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>
                <a:solidFill>
                  <a:srgbClr val="FFC000"/>
                </a:solidFill>
              </a:rPr>
              <a:t>BackEnd</a:t>
            </a:r>
            <a:endParaRPr lang="es-419" dirty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Java Spring </a:t>
            </a:r>
            <a:r>
              <a:rPr lang="es-419" dirty="0" err="1"/>
              <a:t>Boot</a:t>
            </a:r>
            <a:endParaRPr dirty="0"/>
          </a:p>
        </p:txBody>
      </p:sp>
      <p:sp>
        <p:nvSpPr>
          <p:cNvPr id="1577" name="Google Shape;1577;p35"/>
          <p:cNvSpPr txBox="1">
            <a:spLocks noGrp="1"/>
          </p:cNvSpPr>
          <p:nvPr>
            <p:ph type="subTitle" idx="6"/>
          </p:nvPr>
        </p:nvSpPr>
        <p:spPr>
          <a:xfrm>
            <a:off x="6087600" y="3516005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GitLab</a:t>
            </a:r>
            <a:endParaRPr dirty="0"/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Technologies</a:t>
            </a:r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D9A573-C427-6C9F-D25C-5B884FD9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2" y="2039630"/>
            <a:ext cx="3219196" cy="1476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96E66C5-E61C-51A3-BEE5-A246D9AAD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083" y="2039630"/>
            <a:ext cx="1333833" cy="133383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5DADF5C-8F1E-9008-7F6C-AFA88AF52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532" y="1684170"/>
            <a:ext cx="2188535" cy="2188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2714812" y="2479460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3897354" y="1290310"/>
            <a:ext cx="1349291" cy="100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04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2971462" y="2401554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99255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2831195" y="2571448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Pratique</a:t>
            </a:r>
            <a:endParaRPr dirty="0"/>
          </a:p>
        </p:txBody>
      </p:sp>
      <p:sp>
        <p:nvSpPr>
          <p:cNvPr id="1534" name="Google Shape;1534;p33"/>
          <p:cNvSpPr txBox="1">
            <a:spLocks noGrp="1"/>
          </p:cNvSpPr>
          <p:nvPr>
            <p:ph type="title" idx="2"/>
          </p:nvPr>
        </p:nvSpPr>
        <p:spPr>
          <a:xfrm>
            <a:off x="4013737" y="1382298"/>
            <a:ext cx="1349291" cy="1009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05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12494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3087845" y="2493542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8998444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85</Words>
  <Application>Microsoft Office PowerPoint</Application>
  <PresentationFormat>Affichage à l'écran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Aldrich</vt:lpstr>
      <vt:lpstr>Saira</vt:lpstr>
      <vt:lpstr>Arial</vt:lpstr>
      <vt:lpstr>Information Technology Project Proposal by Slidesgo</vt:lpstr>
      <vt:lpstr>Application web de gestion des taches</vt:lpstr>
      <vt:lpstr>01</vt:lpstr>
      <vt:lpstr>Introduction</vt:lpstr>
      <vt:lpstr>Problematique</vt:lpstr>
      <vt:lpstr>Problematique</vt:lpstr>
      <vt:lpstr>Technologies</vt:lpstr>
      <vt:lpstr>Technologies</vt:lpstr>
      <vt:lpstr>Conception</vt:lpstr>
      <vt:lpstr>Pratique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Ilyas Soussi</cp:lastModifiedBy>
  <cp:revision>2</cp:revision>
  <dcterms:modified xsi:type="dcterms:W3CDTF">2024-06-08T22:01:58Z</dcterms:modified>
</cp:coreProperties>
</file>