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9"/>
  </p:notesMasterIdLst>
  <p:sldIdLst>
    <p:sldId id="256" r:id="rId2"/>
    <p:sldId id="259" r:id="rId3"/>
    <p:sldId id="260" r:id="rId4"/>
    <p:sldId id="261" r:id="rId5"/>
    <p:sldId id="326" r:id="rId6"/>
    <p:sldId id="327" r:id="rId7"/>
    <p:sldId id="328" r:id="rId8"/>
    <p:sldId id="329" r:id="rId9"/>
    <p:sldId id="330" r:id="rId10"/>
    <p:sldId id="331" r:id="rId11"/>
    <p:sldId id="332" r:id="rId12"/>
    <p:sldId id="333" r:id="rId13"/>
    <p:sldId id="257"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8" r:id="rId46"/>
    <p:sldId id="369" r:id="rId47"/>
    <p:sldId id="370" r:id="rId48"/>
    <p:sldId id="367" r:id="rId49"/>
    <p:sldId id="371" r:id="rId50"/>
    <p:sldId id="372" r:id="rId51"/>
    <p:sldId id="373" r:id="rId52"/>
    <p:sldId id="374" r:id="rId53"/>
    <p:sldId id="375" r:id="rId54"/>
    <p:sldId id="376" r:id="rId55"/>
    <p:sldId id="377" r:id="rId56"/>
    <p:sldId id="378" r:id="rId57"/>
    <p:sldId id="305"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Cambria Math" panose="02040503050406030204" pitchFamily="18" charset="0"/>
      <p:regular r:id="rId64"/>
    </p:embeddedFont>
    <p:embeddedFont>
      <p:font typeface="Open Sans" panose="020B0604020202020204" charset="0"/>
      <p:regular r:id="rId65"/>
      <p:bold r:id="rId66"/>
      <p:italic r:id="rId67"/>
      <p:boldItalic r:id="rId68"/>
    </p:embeddedFont>
    <p:embeddedFont>
      <p:font typeface="Roboto Condensed Light" panose="020B0604020202020204" charset="0"/>
      <p:regular r:id="rId69"/>
      <p:italic r:id="rId70"/>
    </p:embeddedFont>
    <p:embeddedFont>
      <p:font typeface="Saira" panose="020B0604020202020204" charset="0"/>
      <p:regular r:id="rId71"/>
      <p:bold r:id="rId72"/>
      <p:italic r:id="rId73"/>
      <p:boldItalic r:id="rId74"/>
    </p:embeddedFont>
    <p:embeddedFont>
      <p:font typeface="Saira Thin" panose="020B0604020202020204"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63"/>
    <a:srgbClr val="F7B949"/>
    <a:srgbClr val="000000"/>
    <a:srgbClr val="BBE3FB"/>
    <a:srgbClr val="00C885"/>
    <a:srgbClr val="FA82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0BCF5-C4E0-4DCE-BB48-97564548AF39}" v="199" dt="2021-10-04T16:05:07.027"/>
  </p1510:revLst>
</p1510:revInfo>
</file>

<file path=ppt/tableStyles.xml><?xml version="1.0" encoding="utf-8"?>
<a:tblStyleLst xmlns:a="http://schemas.openxmlformats.org/drawingml/2006/main" def="{B3DF2E00-48B7-40A5-8337-29B09CCDDF8B}">
  <a:tblStyle styleId="{B3DF2E00-48B7-40A5-8337-29B09CCDDF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14" autoAdjust="0"/>
  </p:normalViewPr>
  <p:slideViewPr>
    <p:cSldViewPr snapToGrid="0">
      <p:cViewPr varScale="1">
        <p:scale>
          <a:sx n="119" d="100"/>
          <a:sy n="119" d="100"/>
        </p:scale>
        <p:origin x="7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DDOUG Ilyass" userId="bb96e9f4-f7ff-4935-ae83-7876f0bff6f3" providerId="ADAL" clId="{7AC0BCF5-C4E0-4DCE-BB48-97564548AF39}"/>
    <pc:docChg chg="undo custSel addSld delSld modSld sldOrd modMainMaster">
      <pc:chgData name="SEDDOUG Ilyass" userId="bb96e9f4-f7ff-4935-ae83-7876f0bff6f3" providerId="ADAL" clId="{7AC0BCF5-C4E0-4DCE-BB48-97564548AF39}" dt="2021-10-04T21:21:04.146" v="5313" actId="20577"/>
      <pc:docMkLst>
        <pc:docMk/>
      </pc:docMkLst>
      <pc:sldChg chg="modSp mod">
        <pc:chgData name="SEDDOUG Ilyass" userId="bb96e9f4-f7ff-4935-ae83-7876f0bff6f3" providerId="ADAL" clId="{7AC0BCF5-C4E0-4DCE-BB48-97564548AF39}" dt="2021-10-04T13:26:21.900" v="2011" actId="20577"/>
        <pc:sldMkLst>
          <pc:docMk/>
          <pc:sldMk cId="0" sldId="259"/>
        </pc:sldMkLst>
        <pc:spChg chg="mod">
          <ac:chgData name="SEDDOUG Ilyass" userId="bb96e9f4-f7ff-4935-ae83-7876f0bff6f3" providerId="ADAL" clId="{7AC0BCF5-C4E0-4DCE-BB48-97564548AF39}" dt="2021-10-04T13:26:21.900" v="2011" actId="20577"/>
          <ac:spMkLst>
            <pc:docMk/>
            <pc:sldMk cId="0" sldId="259"/>
            <ac:spMk id="363" creationId="{00000000-0000-0000-0000-000000000000}"/>
          </ac:spMkLst>
        </pc:spChg>
      </pc:sldChg>
      <pc:sldChg chg="addSp delSp modSp mod">
        <pc:chgData name="SEDDOUG Ilyass" userId="bb96e9f4-f7ff-4935-ae83-7876f0bff6f3" providerId="ADAL" clId="{7AC0BCF5-C4E0-4DCE-BB48-97564548AF39}" dt="2021-10-04T21:21:04.146" v="5313" actId="20577"/>
        <pc:sldMkLst>
          <pc:docMk/>
          <pc:sldMk cId="0" sldId="305"/>
        </pc:sldMkLst>
        <pc:spChg chg="add del mod">
          <ac:chgData name="SEDDOUG Ilyass" userId="bb96e9f4-f7ff-4935-ae83-7876f0bff6f3" providerId="ADAL" clId="{7AC0BCF5-C4E0-4DCE-BB48-97564548AF39}" dt="2021-10-04T11:21:55.594" v="85" actId="478"/>
          <ac:spMkLst>
            <pc:docMk/>
            <pc:sldMk cId="0" sldId="305"/>
            <ac:spMk id="3" creationId="{D3BB2ACC-CCF3-4618-A2CB-2FE2AF0C855D}"/>
          </ac:spMkLst>
        </pc:spChg>
        <pc:spChg chg="add del mod">
          <ac:chgData name="SEDDOUG Ilyass" userId="bb96e9f4-f7ff-4935-ae83-7876f0bff6f3" providerId="ADAL" clId="{7AC0BCF5-C4E0-4DCE-BB48-97564548AF39}" dt="2021-10-04T11:21:55.594" v="85" actId="478"/>
          <ac:spMkLst>
            <pc:docMk/>
            <pc:sldMk cId="0" sldId="305"/>
            <ac:spMk id="5" creationId="{67349171-6733-47A0-BB52-F6202608A11F}"/>
          </ac:spMkLst>
        </pc:spChg>
        <pc:spChg chg="add del mod">
          <ac:chgData name="SEDDOUG Ilyass" userId="bb96e9f4-f7ff-4935-ae83-7876f0bff6f3" providerId="ADAL" clId="{7AC0BCF5-C4E0-4DCE-BB48-97564548AF39}" dt="2021-10-04T11:21:55.594" v="85" actId="478"/>
          <ac:spMkLst>
            <pc:docMk/>
            <pc:sldMk cId="0" sldId="305"/>
            <ac:spMk id="7" creationId="{1F7BB244-5756-4922-89F2-898365DB46F8}"/>
          </ac:spMkLst>
        </pc:spChg>
        <pc:spChg chg="add del mod">
          <ac:chgData name="SEDDOUG Ilyass" userId="bb96e9f4-f7ff-4935-ae83-7876f0bff6f3" providerId="ADAL" clId="{7AC0BCF5-C4E0-4DCE-BB48-97564548AF39}" dt="2021-10-04T13:25:27.750" v="2006" actId="478"/>
          <ac:spMkLst>
            <pc:docMk/>
            <pc:sldMk cId="0" sldId="305"/>
            <ac:spMk id="8" creationId="{1FDD79D1-D230-4BD1-9399-76064D1E5D2E}"/>
          </ac:spMkLst>
        </pc:spChg>
        <pc:spChg chg="add del mod">
          <ac:chgData name="SEDDOUG Ilyass" userId="bb96e9f4-f7ff-4935-ae83-7876f0bff6f3" providerId="ADAL" clId="{7AC0BCF5-C4E0-4DCE-BB48-97564548AF39}" dt="2021-10-04T13:25:29.073" v="2007" actId="478"/>
          <ac:spMkLst>
            <pc:docMk/>
            <pc:sldMk cId="0" sldId="305"/>
            <ac:spMk id="9" creationId="{42E81470-0A89-49A5-8F08-C78387047CDE}"/>
          </ac:spMkLst>
        </pc:spChg>
        <pc:spChg chg="mod">
          <ac:chgData name="SEDDOUG Ilyass" userId="bb96e9f4-f7ff-4935-ae83-7876f0bff6f3" providerId="ADAL" clId="{7AC0BCF5-C4E0-4DCE-BB48-97564548AF39}" dt="2021-10-04T11:22:44.099" v="93" actId="207"/>
          <ac:spMkLst>
            <pc:docMk/>
            <pc:sldMk cId="0" sldId="305"/>
            <ac:spMk id="1395" creationId="{00000000-0000-0000-0000-000000000000}"/>
          </ac:spMkLst>
        </pc:spChg>
        <pc:spChg chg="mod">
          <ac:chgData name="SEDDOUG Ilyass" userId="bb96e9f4-f7ff-4935-ae83-7876f0bff6f3" providerId="ADAL" clId="{7AC0BCF5-C4E0-4DCE-BB48-97564548AF39}" dt="2021-10-04T21:21:04.146" v="5313" actId="20577"/>
          <ac:spMkLst>
            <pc:docMk/>
            <pc:sldMk cId="0" sldId="305"/>
            <ac:spMk id="1399" creationId="{00000000-0000-0000-0000-000000000000}"/>
          </ac:spMkLst>
        </pc:spChg>
        <pc:spChg chg="del">
          <ac:chgData name="SEDDOUG Ilyass" userId="bb96e9f4-f7ff-4935-ae83-7876f0bff6f3" providerId="ADAL" clId="{7AC0BCF5-C4E0-4DCE-BB48-97564548AF39}" dt="2021-10-04T11:21:52.742" v="84" actId="478"/>
          <ac:spMkLst>
            <pc:docMk/>
            <pc:sldMk cId="0" sldId="305"/>
            <ac:spMk id="1400" creationId="{00000000-0000-0000-0000-000000000000}"/>
          </ac:spMkLst>
        </pc:spChg>
        <pc:spChg chg="del">
          <ac:chgData name="SEDDOUG Ilyass" userId="bb96e9f4-f7ff-4935-ae83-7876f0bff6f3" providerId="ADAL" clId="{7AC0BCF5-C4E0-4DCE-BB48-97564548AF39}" dt="2021-10-04T11:21:52.742" v="84" actId="478"/>
          <ac:spMkLst>
            <pc:docMk/>
            <pc:sldMk cId="0" sldId="305"/>
            <ac:spMk id="1401" creationId="{00000000-0000-0000-0000-000000000000}"/>
          </ac:spMkLst>
        </pc:spChg>
        <pc:spChg chg="del">
          <ac:chgData name="SEDDOUG Ilyass" userId="bb96e9f4-f7ff-4935-ae83-7876f0bff6f3" providerId="ADAL" clId="{7AC0BCF5-C4E0-4DCE-BB48-97564548AF39}" dt="2021-10-04T11:21:52.742" v="84" actId="478"/>
          <ac:spMkLst>
            <pc:docMk/>
            <pc:sldMk cId="0" sldId="305"/>
            <ac:spMk id="1402" creationId="{00000000-0000-0000-0000-000000000000}"/>
          </ac:spMkLst>
        </pc:spChg>
        <pc:spChg chg="del">
          <ac:chgData name="SEDDOUG Ilyass" userId="bb96e9f4-f7ff-4935-ae83-7876f0bff6f3" providerId="ADAL" clId="{7AC0BCF5-C4E0-4DCE-BB48-97564548AF39}" dt="2021-10-04T11:21:52.742" v="84" actId="478"/>
          <ac:spMkLst>
            <pc:docMk/>
            <pc:sldMk cId="0" sldId="305"/>
            <ac:spMk id="1415" creationId="{00000000-0000-0000-0000-000000000000}"/>
          </ac:spMkLst>
        </pc:spChg>
        <pc:grpChg chg="del">
          <ac:chgData name="SEDDOUG Ilyass" userId="bb96e9f4-f7ff-4935-ae83-7876f0bff6f3" providerId="ADAL" clId="{7AC0BCF5-C4E0-4DCE-BB48-97564548AF39}" dt="2021-10-04T11:22:17.253" v="88" actId="478"/>
          <ac:grpSpMkLst>
            <pc:docMk/>
            <pc:sldMk cId="0" sldId="305"/>
            <ac:grpSpMk id="1396" creationId="{00000000-0000-0000-0000-000000000000}"/>
          </ac:grpSpMkLst>
        </pc:grpChg>
        <pc:grpChg chg="del">
          <ac:chgData name="SEDDOUG Ilyass" userId="bb96e9f4-f7ff-4935-ae83-7876f0bff6f3" providerId="ADAL" clId="{7AC0BCF5-C4E0-4DCE-BB48-97564548AF39}" dt="2021-10-04T11:21:52.742" v="84" actId="478"/>
          <ac:grpSpMkLst>
            <pc:docMk/>
            <pc:sldMk cId="0" sldId="305"/>
            <ac:grpSpMk id="1403" creationId="{00000000-0000-0000-0000-000000000000}"/>
          </ac:grpSpMkLst>
        </pc:grpChg>
        <pc:grpChg chg="del">
          <ac:chgData name="SEDDOUG Ilyass" userId="bb96e9f4-f7ff-4935-ae83-7876f0bff6f3" providerId="ADAL" clId="{7AC0BCF5-C4E0-4DCE-BB48-97564548AF39}" dt="2021-10-04T11:21:52.742" v="84" actId="478"/>
          <ac:grpSpMkLst>
            <pc:docMk/>
            <pc:sldMk cId="0" sldId="305"/>
            <ac:grpSpMk id="1408" creationId="{00000000-0000-0000-0000-000000000000}"/>
          </ac:grpSpMkLst>
        </pc:grpChg>
        <pc:grpChg chg="del">
          <ac:chgData name="SEDDOUG Ilyass" userId="bb96e9f4-f7ff-4935-ae83-7876f0bff6f3" providerId="ADAL" clId="{7AC0BCF5-C4E0-4DCE-BB48-97564548AF39}" dt="2021-10-04T11:21:52.742" v="84" actId="478"/>
          <ac:grpSpMkLst>
            <pc:docMk/>
            <pc:sldMk cId="0" sldId="305"/>
            <ac:grpSpMk id="1411" creationId="{00000000-0000-0000-0000-000000000000}"/>
          </ac:grpSpMkLst>
        </pc:grpChg>
      </pc:sldChg>
      <pc:sldChg chg="modSp mod">
        <pc:chgData name="SEDDOUG Ilyass" userId="bb96e9f4-f7ff-4935-ae83-7876f0bff6f3" providerId="ADAL" clId="{7AC0BCF5-C4E0-4DCE-BB48-97564548AF39}" dt="2021-10-04T12:31:06.821" v="161"/>
        <pc:sldMkLst>
          <pc:docMk/>
          <pc:sldMk cId="3019802900" sldId="335"/>
        </pc:sldMkLst>
        <pc:graphicFrameChg chg="mod modGraphic">
          <ac:chgData name="SEDDOUG Ilyass" userId="bb96e9f4-f7ff-4935-ae83-7876f0bff6f3" providerId="ADAL" clId="{7AC0BCF5-C4E0-4DCE-BB48-97564548AF39}" dt="2021-10-04T12:30:58.443" v="159"/>
          <ac:graphicFrameMkLst>
            <pc:docMk/>
            <pc:sldMk cId="3019802900" sldId="335"/>
            <ac:graphicFrameMk id="4" creationId="{0FB6C569-1C6B-4B5C-B266-3A523F6A7343}"/>
          </ac:graphicFrameMkLst>
        </pc:graphicFrameChg>
        <pc:graphicFrameChg chg="mod">
          <ac:chgData name="SEDDOUG Ilyass" userId="bb96e9f4-f7ff-4935-ae83-7876f0bff6f3" providerId="ADAL" clId="{7AC0BCF5-C4E0-4DCE-BB48-97564548AF39}" dt="2021-10-04T12:31:06.821" v="161"/>
          <ac:graphicFrameMkLst>
            <pc:docMk/>
            <pc:sldMk cId="3019802900" sldId="335"/>
            <ac:graphicFrameMk id="50" creationId="{B2DC8DED-E4C8-4B3E-9C97-A3DE80B9973F}"/>
          </ac:graphicFrameMkLst>
        </pc:graphicFrameChg>
      </pc:sldChg>
      <pc:sldChg chg="addSp modSp mod">
        <pc:chgData name="SEDDOUG Ilyass" userId="bb96e9f4-f7ff-4935-ae83-7876f0bff6f3" providerId="ADAL" clId="{7AC0BCF5-C4E0-4DCE-BB48-97564548AF39}" dt="2021-10-04T12:30:03.742" v="151" actId="207"/>
        <pc:sldMkLst>
          <pc:docMk/>
          <pc:sldMk cId="2656280651" sldId="337"/>
        </pc:sldMkLst>
        <pc:spChg chg="mod">
          <ac:chgData name="SEDDOUG Ilyass" userId="bb96e9f4-f7ff-4935-ae83-7876f0bff6f3" providerId="ADAL" clId="{7AC0BCF5-C4E0-4DCE-BB48-97564548AF39}" dt="2021-10-04T12:29:22.234" v="143" actId="12789"/>
          <ac:spMkLst>
            <pc:docMk/>
            <pc:sldMk cId="2656280651" sldId="337"/>
            <ac:spMk id="15" creationId="{D057FC80-B99F-482D-A7EB-7C09525024AD}"/>
          </ac:spMkLst>
        </pc:spChg>
        <pc:spChg chg="mod">
          <ac:chgData name="SEDDOUG Ilyass" userId="bb96e9f4-f7ff-4935-ae83-7876f0bff6f3" providerId="ADAL" clId="{7AC0BCF5-C4E0-4DCE-BB48-97564548AF39}" dt="2021-10-04T12:29:27.081" v="144" actId="408"/>
          <ac:spMkLst>
            <pc:docMk/>
            <pc:sldMk cId="2656280651" sldId="337"/>
            <ac:spMk id="19" creationId="{17E647DB-40F1-4C33-B475-A2FFF52DC96C}"/>
          </ac:spMkLst>
        </pc:spChg>
        <pc:spChg chg="mod">
          <ac:chgData name="SEDDOUG Ilyass" userId="bb96e9f4-f7ff-4935-ae83-7876f0bff6f3" providerId="ADAL" clId="{7AC0BCF5-C4E0-4DCE-BB48-97564548AF39}" dt="2021-10-04T12:29:27.081" v="144" actId="408"/>
          <ac:spMkLst>
            <pc:docMk/>
            <pc:sldMk cId="2656280651" sldId="337"/>
            <ac:spMk id="20" creationId="{CB8E9C0A-B722-481C-B816-00FE885A6346}"/>
          </ac:spMkLst>
        </pc:spChg>
        <pc:spChg chg="mod">
          <ac:chgData name="SEDDOUG Ilyass" userId="bb96e9f4-f7ff-4935-ae83-7876f0bff6f3" providerId="ADAL" clId="{7AC0BCF5-C4E0-4DCE-BB48-97564548AF39}" dt="2021-10-04T12:29:41.410" v="149" actId="1076"/>
          <ac:spMkLst>
            <pc:docMk/>
            <pc:sldMk cId="2656280651" sldId="337"/>
            <ac:spMk id="21" creationId="{10BF16A5-64E7-46FE-B028-C0A34E1EF5A3}"/>
          </ac:spMkLst>
        </pc:spChg>
        <pc:spChg chg="mod">
          <ac:chgData name="SEDDOUG Ilyass" userId="bb96e9f4-f7ff-4935-ae83-7876f0bff6f3" providerId="ADAL" clId="{7AC0BCF5-C4E0-4DCE-BB48-97564548AF39}" dt="2021-10-04T12:29:22.234" v="143" actId="12789"/>
          <ac:spMkLst>
            <pc:docMk/>
            <pc:sldMk cId="2656280651" sldId="337"/>
            <ac:spMk id="28" creationId="{9B08B598-2AAD-4091-B3DD-004590B1BA30}"/>
          </ac:spMkLst>
        </pc:spChg>
        <pc:spChg chg="mod">
          <ac:chgData name="SEDDOUG Ilyass" userId="bb96e9f4-f7ff-4935-ae83-7876f0bff6f3" providerId="ADAL" clId="{7AC0BCF5-C4E0-4DCE-BB48-97564548AF39}" dt="2021-10-04T12:29:22.234" v="143" actId="12789"/>
          <ac:spMkLst>
            <pc:docMk/>
            <pc:sldMk cId="2656280651" sldId="337"/>
            <ac:spMk id="30" creationId="{D43CC1DE-5F61-4EA9-82E2-6FD3232596C8}"/>
          </ac:spMkLst>
        </pc:spChg>
        <pc:spChg chg="mod">
          <ac:chgData name="SEDDOUG Ilyass" userId="bb96e9f4-f7ff-4935-ae83-7876f0bff6f3" providerId="ADAL" clId="{7AC0BCF5-C4E0-4DCE-BB48-97564548AF39}" dt="2021-10-04T12:29:22.234" v="143" actId="12789"/>
          <ac:spMkLst>
            <pc:docMk/>
            <pc:sldMk cId="2656280651" sldId="337"/>
            <ac:spMk id="33" creationId="{3D2D48B0-C5FB-45FC-B4AB-A91688AAA238}"/>
          </ac:spMkLst>
        </pc:spChg>
        <pc:spChg chg="mod">
          <ac:chgData name="SEDDOUG Ilyass" userId="bb96e9f4-f7ff-4935-ae83-7876f0bff6f3" providerId="ADAL" clId="{7AC0BCF5-C4E0-4DCE-BB48-97564548AF39}" dt="2021-10-04T12:29:22.234" v="143" actId="12789"/>
          <ac:spMkLst>
            <pc:docMk/>
            <pc:sldMk cId="2656280651" sldId="337"/>
            <ac:spMk id="35" creationId="{98CEEC3B-52D3-4BDD-B7FE-A90BE5AD47B9}"/>
          </ac:spMkLst>
        </pc:spChg>
        <pc:spChg chg="mod">
          <ac:chgData name="SEDDOUG Ilyass" userId="bb96e9f4-f7ff-4935-ae83-7876f0bff6f3" providerId="ADAL" clId="{7AC0BCF5-C4E0-4DCE-BB48-97564548AF39}" dt="2021-10-04T12:29:22.234" v="143" actId="12789"/>
          <ac:spMkLst>
            <pc:docMk/>
            <pc:sldMk cId="2656280651" sldId="337"/>
            <ac:spMk id="40" creationId="{B0F4031E-2F1D-4387-A195-33387E84C415}"/>
          </ac:spMkLst>
        </pc:spChg>
        <pc:spChg chg="mod">
          <ac:chgData name="SEDDOUG Ilyass" userId="bb96e9f4-f7ff-4935-ae83-7876f0bff6f3" providerId="ADAL" clId="{7AC0BCF5-C4E0-4DCE-BB48-97564548AF39}" dt="2021-10-04T12:29:22.234" v="143" actId="12789"/>
          <ac:spMkLst>
            <pc:docMk/>
            <pc:sldMk cId="2656280651" sldId="337"/>
            <ac:spMk id="41" creationId="{24218AA7-247A-4292-912A-8BB74F43193B}"/>
          </ac:spMkLst>
        </pc:spChg>
        <pc:spChg chg="mod">
          <ac:chgData name="SEDDOUG Ilyass" userId="bb96e9f4-f7ff-4935-ae83-7876f0bff6f3" providerId="ADAL" clId="{7AC0BCF5-C4E0-4DCE-BB48-97564548AF39}" dt="2021-10-04T12:29:22.234" v="143" actId="12789"/>
          <ac:spMkLst>
            <pc:docMk/>
            <pc:sldMk cId="2656280651" sldId="337"/>
            <ac:spMk id="42" creationId="{BDBA61B9-EAFF-44AD-BA7F-6A59691A9FD6}"/>
          </ac:spMkLst>
        </pc:spChg>
        <pc:spChg chg="mod">
          <ac:chgData name="SEDDOUG Ilyass" userId="bb96e9f4-f7ff-4935-ae83-7876f0bff6f3" providerId="ADAL" clId="{7AC0BCF5-C4E0-4DCE-BB48-97564548AF39}" dt="2021-10-04T12:29:27.081" v="144" actId="408"/>
          <ac:spMkLst>
            <pc:docMk/>
            <pc:sldMk cId="2656280651" sldId="337"/>
            <ac:spMk id="44" creationId="{4B015AB5-0400-4AB7-BE66-0FD3FA6106E6}"/>
          </ac:spMkLst>
        </pc:spChg>
        <pc:spChg chg="mod">
          <ac:chgData name="SEDDOUG Ilyass" userId="bb96e9f4-f7ff-4935-ae83-7876f0bff6f3" providerId="ADAL" clId="{7AC0BCF5-C4E0-4DCE-BB48-97564548AF39}" dt="2021-10-04T12:29:27.081" v="144" actId="408"/>
          <ac:spMkLst>
            <pc:docMk/>
            <pc:sldMk cId="2656280651" sldId="337"/>
            <ac:spMk id="45" creationId="{1E7085E0-7271-4221-952E-D2F43E7713C1}"/>
          </ac:spMkLst>
        </pc:spChg>
        <pc:spChg chg="mod">
          <ac:chgData name="SEDDOUG Ilyass" userId="bb96e9f4-f7ff-4935-ae83-7876f0bff6f3" providerId="ADAL" clId="{7AC0BCF5-C4E0-4DCE-BB48-97564548AF39}" dt="2021-10-04T12:29:27.081" v="144" actId="408"/>
          <ac:spMkLst>
            <pc:docMk/>
            <pc:sldMk cId="2656280651" sldId="337"/>
            <ac:spMk id="50" creationId="{BA8A2F92-003B-4912-8582-63587106C15A}"/>
          </ac:spMkLst>
        </pc:spChg>
        <pc:spChg chg="mod">
          <ac:chgData name="SEDDOUG Ilyass" userId="bb96e9f4-f7ff-4935-ae83-7876f0bff6f3" providerId="ADAL" clId="{7AC0BCF5-C4E0-4DCE-BB48-97564548AF39}" dt="2021-10-04T12:29:27.081" v="144" actId="408"/>
          <ac:spMkLst>
            <pc:docMk/>
            <pc:sldMk cId="2656280651" sldId="337"/>
            <ac:spMk id="52" creationId="{7DFBD242-859E-4A5A-B698-940F3861D9A8}"/>
          </ac:spMkLst>
        </pc:spChg>
        <pc:spChg chg="mod">
          <ac:chgData name="SEDDOUG Ilyass" userId="bb96e9f4-f7ff-4935-ae83-7876f0bff6f3" providerId="ADAL" clId="{7AC0BCF5-C4E0-4DCE-BB48-97564548AF39}" dt="2021-10-04T12:29:27.081" v="144" actId="408"/>
          <ac:spMkLst>
            <pc:docMk/>
            <pc:sldMk cId="2656280651" sldId="337"/>
            <ac:spMk id="53" creationId="{C404DF8E-C6DC-47C1-8074-06E3BBD6EEC6}"/>
          </ac:spMkLst>
        </pc:spChg>
        <pc:spChg chg="mod">
          <ac:chgData name="SEDDOUG Ilyass" userId="bb96e9f4-f7ff-4935-ae83-7876f0bff6f3" providerId="ADAL" clId="{7AC0BCF5-C4E0-4DCE-BB48-97564548AF39}" dt="2021-10-04T12:29:27.081" v="144" actId="408"/>
          <ac:spMkLst>
            <pc:docMk/>
            <pc:sldMk cId="2656280651" sldId="337"/>
            <ac:spMk id="54" creationId="{9A6B1F5A-B4B2-4269-BF6D-D6CF89215289}"/>
          </ac:spMkLst>
        </pc:spChg>
        <pc:grpChg chg="mod">
          <ac:chgData name="SEDDOUG Ilyass" userId="bb96e9f4-f7ff-4935-ae83-7876f0bff6f3" providerId="ADAL" clId="{7AC0BCF5-C4E0-4DCE-BB48-97564548AF39}" dt="2021-10-04T12:29:22.234" v="143" actId="12789"/>
          <ac:grpSpMkLst>
            <pc:docMk/>
            <pc:sldMk cId="2656280651" sldId="337"/>
            <ac:grpSpMk id="5" creationId="{ED623253-0B89-4C5D-9438-37547CA3AB1A}"/>
          </ac:grpSpMkLst>
        </pc:grpChg>
        <pc:grpChg chg="mod">
          <ac:chgData name="SEDDOUG Ilyass" userId="bb96e9f4-f7ff-4935-ae83-7876f0bff6f3" providerId="ADAL" clId="{7AC0BCF5-C4E0-4DCE-BB48-97564548AF39}" dt="2021-10-04T12:29:27.081" v="144" actId="408"/>
          <ac:grpSpMkLst>
            <pc:docMk/>
            <pc:sldMk cId="2656280651" sldId="337"/>
            <ac:grpSpMk id="18" creationId="{1E3B9C3B-64BB-475A-ACDF-84C656511D95}"/>
          </ac:grpSpMkLst>
        </pc:grpChg>
        <pc:grpChg chg="mod">
          <ac:chgData name="SEDDOUG Ilyass" userId="bb96e9f4-f7ff-4935-ae83-7876f0bff6f3" providerId="ADAL" clId="{7AC0BCF5-C4E0-4DCE-BB48-97564548AF39}" dt="2021-10-04T12:29:48.431" v="150" actId="1076"/>
          <ac:grpSpMkLst>
            <pc:docMk/>
            <pc:sldMk cId="2656280651" sldId="337"/>
            <ac:grpSpMk id="32" creationId="{EA6A474F-E4D9-46E7-89F3-9D1518DD715D}"/>
          </ac:grpSpMkLst>
        </pc:grpChg>
        <pc:grpChg chg="mod">
          <ac:chgData name="SEDDOUG Ilyass" userId="bb96e9f4-f7ff-4935-ae83-7876f0bff6f3" providerId="ADAL" clId="{7AC0BCF5-C4E0-4DCE-BB48-97564548AF39}" dt="2021-10-04T12:29:27.081" v="144" actId="408"/>
          <ac:grpSpMkLst>
            <pc:docMk/>
            <pc:sldMk cId="2656280651" sldId="337"/>
            <ac:grpSpMk id="34" creationId="{3910CC12-F7B6-4B8A-93C7-61E7999B2894}"/>
          </ac:grpSpMkLst>
        </pc:grpChg>
        <pc:grpChg chg="mod">
          <ac:chgData name="SEDDOUG Ilyass" userId="bb96e9f4-f7ff-4935-ae83-7876f0bff6f3" providerId="ADAL" clId="{7AC0BCF5-C4E0-4DCE-BB48-97564548AF39}" dt="2021-10-04T12:29:22.234" v="143" actId="12789"/>
          <ac:grpSpMkLst>
            <pc:docMk/>
            <pc:sldMk cId="2656280651" sldId="337"/>
            <ac:grpSpMk id="36" creationId="{9485268F-23C8-4FBA-8A3F-8DB4A6818E15}"/>
          </ac:grpSpMkLst>
        </pc:grpChg>
        <pc:grpChg chg="add mod">
          <ac:chgData name="SEDDOUG Ilyass" userId="bb96e9f4-f7ff-4935-ae83-7876f0bff6f3" providerId="ADAL" clId="{7AC0BCF5-C4E0-4DCE-BB48-97564548AF39}" dt="2021-10-04T12:30:03.742" v="151" actId="207"/>
          <ac:grpSpMkLst>
            <pc:docMk/>
            <pc:sldMk cId="2656280651" sldId="337"/>
            <ac:grpSpMk id="43" creationId="{EF73705D-68D0-4318-9B80-1293D0372C83}"/>
          </ac:grpSpMkLst>
        </pc:grpChg>
        <pc:grpChg chg="mod">
          <ac:chgData name="SEDDOUG Ilyass" userId="bb96e9f4-f7ff-4935-ae83-7876f0bff6f3" providerId="ADAL" clId="{7AC0BCF5-C4E0-4DCE-BB48-97564548AF39}" dt="2021-10-04T12:29:22.234" v="143" actId="12789"/>
          <ac:grpSpMkLst>
            <pc:docMk/>
            <pc:sldMk cId="2656280651" sldId="337"/>
            <ac:grpSpMk id="46" creationId="{FD6BE8F7-F0E5-4372-A9F8-7A8A3171C58C}"/>
          </ac:grpSpMkLst>
        </pc:grpChg>
        <pc:grpChg chg="mod">
          <ac:chgData name="SEDDOUG Ilyass" userId="bb96e9f4-f7ff-4935-ae83-7876f0bff6f3" providerId="ADAL" clId="{7AC0BCF5-C4E0-4DCE-BB48-97564548AF39}" dt="2021-10-04T12:29:22.234" v="143" actId="12789"/>
          <ac:grpSpMkLst>
            <pc:docMk/>
            <pc:sldMk cId="2656280651" sldId="337"/>
            <ac:grpSpMk id="47" creationId="{847762D6-E57C-47D7-BC20-55A6AB6C53A1}"/>
          </ac:grpSpMkLst>
        </pc:grpChg>
        <pc:grpChg chg="mod">
          <ac:chgData name="SEDDOUG Ilyass" userId="bb96e9f4-f7ff-4935-ae83-7876f0bff6f3" providerId="ADAL" clId="{7AC0BCF5-C4E0-4DCE-BB48-97564548AF39}" dt="2021-10-04T12:29:22.234" v="143" actId="12789"/>
          <ac:grpSpMkLst>
            <pc:docMk/>
            <pc:sldMk cId="2656280651" sldId="337"/>
            <ac:grpSpMk id="48" creationId="{89862C78-F928-45FE-9060-F1DCA9FE3D24}"/>
          </ac:grpSpMkLst>
        </pc:grpChg>
        <pc:grpChg chg="mod">
          <ac:chgData name="SEDDOUG Ilyass" userId="bb96e9f4-f7ff-4935-ae83-7876f0bff6f3" providerId="ADAL" clId="{7AC0BCF5-C4E0-4DCE-BB48-97564548AF39}" dt="2021-10-04T12:29:37.008" v="147" actId="1076"/>
          <ac:grpSpMkLst>
            <pc:docMk/>
            <pc:sldMk cId="2656280651" sldId="337"/>
            <ac:grpSpMk id="49" creationId="{8A02D380-C71B-4C24-9E77-CF242476C4DF}"/>
          </ac:grpSpMkLst>
        </pc:grpChg>
        <pc:grpChg chg="add mod">
          <ac:chgData name="SEDDOUG Ilyass" userId="bb96e9f4-f7ff-4935-ae83-7876f0bff6f3" providerId="ADAL" clId="{7AC0BCF5-C4E0-4DCE-BB48-97564548AF39}" dt="2021-10-04T12:30:03.742" v="151" actId="207"/>
          <ac:grpSpMkLst>
            <pc:docMk/>
            <pc:sldMk cId="2656280651" sldId="337"/>
            <ac:grpSpMk id="51" creationId="{FFDCB2FB-B1C3-4D87-9872-2EB16F7BB0CE}"/>
          </ac:grpSpMkLst>
        </pc:grpChg>
        <pc:picChg chg="mod">
          <ac:chgData name="SEDDOUG Ilyass" userId="bb96e9f4-f7ff-4935-ae83-7876f0bff6f3" providerId="ADAL" clId="{7AC0BCF5-C4E0-4DCE-BB48-97564548AF39}" dt="2021-10-04T12:29:22.234" v="143" actId="12789"/>
          <ac:picMkLst>
            <pc:docMk/>
            <pc:sldMk cId="2656280651" sldId="337"/>
            <ac:picMk id="4" creationId="{FFB69702-61AE-4F81-8214-C6BE98DE2449}"/>
          </ac:picMkLst>
        </pc:picChg>
        <pc:cxnChg chg="mod">
          <ac:chgData name="SEDDOUG Ilyass" userId="bb96e9f4-f7ff-4935-ae83-7876f0bff6f3" providerId="ADAL" clId="{7AC0BCF5-C4E0-4DCE-BB48-97564548AF39}" dt="2021-10-04T12:29:22.234" v="143" actId="12789"/>
          <ac:cxnSpMkLst>
            <pc:docMk/>
            <pc:sldMk cId="2656280651" sldId="337"/>
            <ac:cxnSpMk id="22" creationId="{271164A1-EE62-4AF8-82B9-4D7C29C7B238}"/>
          </ac:cxnSpMkLst>
        </pc:cxnChg>
        <pc:cxnChg chg="mod">
          <ac:chgData name="SEDDOUG Ilyass" userId="bb96e9f4-f7ff-4935-ae83-7876f0bff6f3" providerId="ADAL" clId="{7AC0BCF5-C4E0-4DCE-BB48-97564548AF39}" dt="2021-10-04T12:29:22.234" v="143" actId="12789"/>
          <ac:cxnSpMkLst>
            <pc:docMk/>
            <pc:sldMk cId="2656280651" sldId="337"/>
            <ac:cxnSpMk id="23" creationId="{80219E18-E178-4672-AB60-DA60F0C799B4}"/>
          </ac:cxnSpMkLst>
        </pc:cxnChg>
        <pc:cxnChg chg="mod">
          <ac:chgData name="SEDDOUG Ilyass" userId="bb96e9f4-f7ff-4935-ae83-7876f0bff6f3" providerId="ADAL" clId="{7AC0BCF5-C4E0-4DCE-BB48-97564548AF39}" dt="2021-10-04T12:29:22.234" v="143" actId="12789"/>
          <ac:cxnSpMkLst>
            <pc:docMk/>
            <pc:sldMk cId="2656280651" sldId="337"/>
            <ac:cxnSpMk id="24" creationId="{BDFC207B-3EBB-4392-B474-BA0120F0C968}"/>
          </ac:cxnSpMkLst>
        </pc:cxnChg>
        <pc:cxnChg chg="mod">
          <ac:chgData name="SEDDOUG Ilyass" userId="bb96e9f4-f7ff-4935-ae83-7876f0bff6f3" providerId="ADAL" clId="{7AC0BCF5-C4E0-4DCE-BB48-97564548AF39}" dt="2021-10-04T12:29:22.234" v="143" actId="12789"/>
          <ac:cxnSpMkLst>
            <pc:docMk/>
            <pc:sldMk cId="2656280651" sldId="337"/>
            <ac:cxnSpMk id="37" creationId="{35241D53-BB9C-49C0-B20A-26E5FCB0BDF6}"/>
          </ac:cxnSpMkLst>
        </pc:cxnChg>
        <pc:cxnChg chg="mod">
          <ac:chgData name="SEDDOUG Ilyass" userId="bb96e9f4-f7ff-4935-ae83-7876f0bff6f3" providerId="ADAL" clId="{7AC0BCF5-C4E0-4DCE-BB48-97564548AF39}" dt="2021-10-04T12:29:22.234" v="143" actId="12789"/>
          <ac:cxnSpMkLst>
            <pc:docMk/>
            <pc:sldMk cId="2656280651" sldId="337"/>
            <ac:cxnSpMk id="38" creationId="{38D88766-327E-4165-AB7D-484DBCFD379F}"/>
          </ac:cxnSpMkLst>
        </pc:cxnChg>
        <pc:cxnChg chg="mod">
          <ac:chgData name="SEDDOUG Ilyass" userId="bb96e9f4-f7ff-4935-ae83-7876f0bff6f3" providerId="ADAL" clId="{7AC0BCF5-C4E0-4DCE-BB48-97564548AF39}" dt="2021-10-04T12:29:22.234" v="143" actId="12789"/>
          <ac:cxnSpMkLst>
            <pc:docMk/>
            <pc:sldMk cId="2656280651" sldId="337"/>
            <ac:cxnSpMk id="39" creationId="{76F36FB1-0C5B-41D4-8A80-D09709C0793F}"/>
          </ac:cxnSpMkLst>
        </pc:cxnChg>
      </pc:sldChg>
      <pc:sldChg chg="modSp mod">
        <pc:chgData name="SEDDOUG Ilyass" userId="bb96e9f4-f7ff-4935-ae83-7876f0bff6f3" providerId="ADAL" clId="{7AC0BCF5-C4E0-4DCE-BB48-97564548AF39}" dt="2021-10-04T12:28:24.179" v="136" actId="20577"/>
        <pc:sldMkLst>
          <pc:docMk/>
          <pc:sldMk cId="1602208486" sldId="340"/>
        </pc:sldMkLst>
        <pc:spChg chg="mod">
          <ac:chgData name="SEDDOUG Ilyass" userId="bb96e9f4-f7ff-4935-ae83-7876f0bff6f3" providerId="ADAL" clId="{7AC0BCF5-C4E0-4DCE-BB48-97564548AF39}" dt="2021-10-04T12:28:08.894" v="123" actId="20577"/>
          <ac:spMkLst>
            <pc:docMk/>
            <pc:sldMk cId="1602208486" sldId="340"/>
            <ac:spMk id="77" creationId="{D750E5E1-AFD3-4A14-979E-0E740D08F19F}"/>
          </ac:spMkLst>
        </pc:spChg>
        <pc:graphicFrameChg chg="modGraphic">
          <ac:chgData name="SEDDOUG Ilyass" userId="bb96e9f4-f7ff-4935-ae83-7876f0bff6f3" providerId="ADAL" clId="{7AC0BCF5-C4E0-4DCE-BB48-97564548AF39}" dt="2021-10-04T12:28:01.387" v="109" actId="20577"/>
          <ac:graphicFrameMkLst>
            <pc:docMk/>
            <pc:sldMk cId="1602208486" sldId="340"/>
            <ac:graphicFrameMk id="80" creationId="{F39ECA7E-5341-4EB4-9909-0F2CD4C8253D}"/>
          </ac:graphicFrameMkLst>
        </pc:graphicFrameChg>
        <pc:graphicFrameChg chg="modGraphic">
          <ac:chgData name="SEDDOUG Ilyass" userId="bb96e9f4-f7ff-4935-ae83-7876f0bff6f3" providerId="ADAL" clId="{7AC0BCF5-C4E0-4DCE-BB48-97564548AF39}" dt="2021-10-04T12:28:24.179" v="136" actId="20577"/>
          <ac:graphicFrameMkLst>
            <pc:docMk/>
            <pc:sldMk cId="1602208486" sldId="340"/>
            <ac:graphicFrameMk id="102" creationId="{2B2B5ACB-C540-43C1-8628-292833F2E20E}"/>
          </ac:graphicFrameMkLst>
        </pc:graphicFrameChg>
      </pc:sldChg>
      <pc:sldChg chg="modSp mod">
        <pc:chgData name="SEDDOUG Ilyass" userId="bb96e9f4-f7ff-4935-ae83-7876f0bff6f3" providerId="ADAL" clId="{7AC0BCF5-C4E0-4DCE-BB48-97564548AF39}" dt="2021-10-04T13:26:45.973" v="2026"/>
        <pc:sldMkLst>
          <pc:docMk/>
          <pc:sldMk cId="3049334827" sldId="341"/>
        </pc:sldMkLst>
        <pc:spChg chg="mod">
          <ac:chgData name="SEDDOUG Ilyass" userId="bb96e9f4-f7ff-4935-ae83-7876f0bff6f3" providerId="ADAL" clId="{7AC0BCF5-C4E0-4DCE-BB48-97564548AF39}" dt="2021-10-04T13:26:45.973" v="2026"/>
          <ac:spMkLst>
            <pc:docMk/>
            <pc:sldMk cId="3049334827" sldId="341"/>
            <ac:spMk id="13" creationId="{05A581B1-6CAF-48F2-BE7F-D0851B028BDE}"/>
          </ac:spMkLst>
        </pc:spChg>
        <pc:spChg chg="mod">
          <ac:chgData name="SEDDOUG Ilyass" userId="bb96e9f4-f7ff-4935-ae83-7876f0bff6f3" providerId="ADAL" clId="{7AC0BCF5-C4E0-4DCE-BB48-97564548AF39}" dt="2021-10-04T13:26:38.805" v="2021" actId="1076"/>
          <ac:spMkLst>
            <pc:docMk/>
            <pc:sldMk cId="3049334827" sldId="341"/>
            <ac:spMk id="376" creationId="{00000000-0000-0000-0000-000000000000}"/>
          </ac:spMkLst>
        </pc:spChg>
      </pc:sldChg>
      <pc:sldChg chg="addSp delSp modSp mod">
        <pc:chgData name="SEDDOUG Ilyass" userId="bb96e9f4-f7ff-4935-ae83-7876f0bff6f3" providerId="ADAL" clId="{7AC0BCF5-C4E0-4DCE-BB48-97564548AF39}" dt="2021-10-04T13:27:34.625" v="2046" actId="20577"/>
        <pc:sldMkLst>
          <pc:docMk/>
          <pc:sldMk cId="2858210956" sldId="342"/>
        </pc:sldMkLst>
        <pc:spChg chg="add del mod">
          <ac:chgData name="SEDDOUG Ilyass" userId="bb96e9f4-f7ff-4935-ae83-7876f0bff6f3" providerId="ADAL" clId="{7AC0BCF5-C4E0-4DCE-BB48-97564548AF39}" dt="2021-10-04T13:27:30.373" v="2044"/>
          <ac:spMkLst>
            <pc:docMk/>
            <pc:sldMk cId="2858210956" sldId="342"/>
            <ac:spMk id="39" creationId="{FC4725C1-1492-45E2-B08A-357EFF166752}"/>
          </ac:spMkLst>
        </pc:spChg>
        <pc:spChg chg="add del mod">
          <ac:chgData name="SEDDOUG Ilyass" userId="bb96e9f4-f7ff-4935-ae83-7876f0bff6f3" providerId="ADAL" clId="{7AC0BCF5-C4E0-4DCE-BB48-97564548AF39}" dt="2021-10-04T13:27:34.625" v="2046" actId="20577"/>
          <ac:spMkLst>
            <pc:docMk/>
            <pc:sldMk cId="2858210956" sldId="342"/>
            <ac:spMk id="43" creationId="{BF8B78FE-9A4C-482D-A573-D4127B0F6D05}"/>
          </ac:spMkLst>
        </pc:spChg>
        <pc:spChg chg="mod">
          <ac:chgData name="SEDDOUG Ilyass" userId="bb96e9f4-f7ff-4935-ae83-7876f0bff6f3" providerId="ADAL" clId="{7AC0BCF5-C4E0-4DCE-BB48-97564548AF39}" dt="2021-10-04T11:20:48.650" v="69" actId="33524"/>
          <ac:spMkLst>
            <pc:docMk/>
            <pc:sldMk cId="2858210956" sldId="342"/>
            <ac:spMk id="67" creationId="{13283C1E-E4C4-46CC-95C4-4CE04E9E5313}"/>
          </ac:spMkLst>
        </pc:spChg>
      </pc:sldChg>
      <pc:sldChg chg="addSp delSp modSp mod">
        <pc:chgData name="SEDDOUG Ilyass" userId="bb96e9f4-f7ff-4935-ae83-7876f0bff6f3" providerId="ADAL" clId="{7AC0BCF5-C4E0-4DCE-BB48-97564548AF39}" dt="2021-10-04T13:27:29.332" v="2043" actId="478"/>
        <pc:sldMkLst>
          <pc:docMk/>
          <pc:sldMk cId="3351897544" sldId="343"/>
        </pc:sldMkLst>
        <pc:spChg chg="add del mod">
          <ac:chgData name="SEDDOUG Ilyass" userId="bb96e9f4-f7ff-4935-ae83-7876f0bff6f3" providerId="ADAL" clId="{7AC0BCF5-C4E0-4DCE-BB48-97564548AF39}" dt="2021-10-04T13:27:28.652" v="2042"/>
          <ac:spMkLst>
            <pc:docMk/>
            <pc:sldMk cId="3351897544" sldId="343"/>
            <ac:spMk id="12" creationId="{9FD27E4F-5CD2-4A13-8F15-BBFDDDA5F828}"/>
          </ac:spMkLst>
        </pc:spChg>
        <pc:spChg chg="add del">
          <ac:chgData name="SEDDOUG Ilyass" userId="bb96e9f4-f7ff-4935-ae83-7876f0bff6f3" providerId="ADAL" clId="{7AC0BCF5-C4E0-4DCE-BB48-97564548AF39}" dt="2021-10-04T13:27:29.332" v="2043" actId="478"/>
          <ac:spMkLst>
            <pc:docMk/>
            <pc:sldMk cId="3351897544" sldId="343"/>
            <ac:spMk id="43" creationId="{BF8B78FE-9A4C-482D-A573-D4127B0F6D05}"/>
          </ac:spMkLst>
        </pc:spChg>
      </pc:sldChg>
      <pc:sldChg chg="addSp delSp modSp mod">
        <pc:chgData name="SEDDOUG Ilyass" userId="bb96e9f4-f7ff-4935-ae83-7876f0bff6f3" providerId="ADAL" clId="{7AC0BCF5-C4E0-4DCE-BB48-97564548AF39}" dt="2021-10-04T13:27:27.712" v="2041"/>
        <pc:sldMkLst>
          <pc:docMk/>
          <pc:sldMk cId="4064259516" sldId="344"/>
        </pc:sldMkLst>
        <pc:spChg chg="add del mod">
          <ac:chgData name="SEDDOUG Ilyass" userId="bb96e9f4-f7ff-4935-ae83-7876f0bff6f3" providerId="ADAL" clId="{7AC0BCF5-C4E0-4DCE-BB48-97564548AF39}" dt="2021-10-04T13:27:27.712" v="2041"/>
          <ac:spMkLst>
            <pc:docMk/>
            <pc:sldMk cId="4064259516" sldId="344"/>
            <ac:spMk id="16" creationId="{5E0CDC5B-C358-4E72-8C69-D99141C57BC7}"/>
          </ac:spMkLst>
        </pc:spChg>
        <pc:spChg chg="add del mod">
          <ac:chgData name="SEDDOUG Ilyass" userId="bb96e9f4-f7ff-4935-ae83-7876f0bff6f3" providerId="ADAL" clId="{7AC0BCF5-C4E0-4DCE-BB48-97564548AF39}" dt="2021-10-04T13:27:21.884" v="2037"/>
          <ac:spMkLst>
            <pc:docMk/>
            <pc:sldMk cId="4064259516" sldId="344"/>
            <ac:spMk id="17" creationId="{924672CA-E15F-4BC5-AF0B-AD18C3FF46E8}"/>
          </ac:spMkLst>
        </pc:spChg>
        <pc:spChg chg="add del mod">
          <ac:chgData name="SEDDOUG Ilyass" userId="bb96e9f4-f7ff-4935-ae83-7876f0bff6f3" providerId="ADAL" clId="{7AC0BCF5-C4E0-4DCE-BB48-97564548AF39}" dt="2021-10-04T13:27:26.143" v="2039" actId="20577"/>
          <ac:spMkLst>
            <pc:docMk/>
            <pc:sldMk cId="4064259516" sldId="344"/>
            <ac:spMk id="43" creationId="{BF8B78FE-9A4C-482D-A573-D4127B0F6D05}"/>
          </ac:spMkLst>
        </pc:spChg>
      </pc:sldChg>
      <pc:sldChg chg="modSp mod modNotesTx">
        <pc:chgData name="SEDDOUG Ilyass" userId="bb96e9f4-f7ff-4935-ae83-7876f0bff6f3" providerId="ADAL" clId="{7AC0BCF5-C4E0-4DCE-BB48-97564548AF39}" dt="2021-10-04T12:34:26.882" v="162" actId="20577"/>
        <pc:sldMkLst>
          <pc:docMk/>
          <pc:sldMk cId="3990097360" sldId="346"/>
        </pc:sldMkLst>
        <pc:spChg chg="mod">
          <ac:chgData name="SEDDOUG Ilyass" userId="bb96e9f4-f7ff-4935-ae83-7876f0bff6f3" providerId="ADAL" clId="{7AC0BCF5-C4E0-4DCE-BB48-97564548AF39}" dt="2021-10-04T10:45:09.245" v="2" actId="20577"/>
          <ac:spMkLst>
            <pc:docMk/>
            <pc:sldMk cId="3990097360" sldId="346"/>
            <ac:spMk id="20" creationId="{17298193-9228-42DE-BB9B-9E4989DD9D21}"/>
          </ac:spMkLst>
        </pc:spChg>
        <pc:graphicFrameChg chg="modGraphic">
          <ac:chgData name="SEDDOUG Ilyass" userId="bb96e9f4-f7ff-4935-ae83-7876f0bff6f3" providerId="ADAL" clId="{7AC0BCF5-C4E0-4DCE-BB48-97564548AF39}" dt="2021-10-04T10:46:50.588" v="31" actId="20577"/>
          <ac:graphicFrameMkLst>
            <pc:docMk/>
            <pc:sldMk cId="3990097360" sldId="346"/>
            <ac:graphicFrameMk id="12" creationId="{0E64139B-9104-4F17-A452-ADC91562E555}"/>
          </ac:graphicFrameMkLst>
        </pc:graphicFrameChg>
      </pc:sldChg>
      <pc:sldChg chg="addSp delSp modSp mod modNotesTx">
        <pc:chgData name="SEDDOUG Ilyass" userId="bb96e9f4-f7ff-4935-ae83-7876f0bff6f3" providerId="ADAL" clId="{7AC0BCF5-C4E0-4DCE-BB48-97564548AF39}" dt="2021-10-04T12:34:30.194" v="165" actId="20577"/>
        <pc:sldMkLst>
          <pc:docMk/>
          <pc:sldMk cId="2914245454" sldId="347"/>
        </pc:sldMkLst>
        <pc:spChg chg="mod topLvl">
          <ac:chgData name="SEDDOUG Ilyass" userId="bb96e9f4-f7ff-4935-ae83-7876f0bff6f3" providerId="ADAL" clId="{7AC0BCF5-C4E0-4DCE-BB48-97564548AF39}" dt="2021-10-04T11:21:18.048" v="73" actId="164"/>
          <ac:spMkLst>
            <pc:docMk/>
            <pc:sldMk cId="2914245454" sldId="347"/>
            <ac:spMk id="15" creationId="{D057FC80-B99F-482D-A7EB-7C09525024AD}"/>
          </ac:spMkLst>
        </pc:spChg>
        <pc:spChg chg="mod">
          <ac:chgData name="SEDDOUG Ilyass" userId="bb96e9f4-f7ff-4935-ae83-7876f0bff6f3" providerId="ADAL" clId="{7AC0BCF5-C4E0-4DCE-BB48-97564548AF39}" dt="2021-10-04T10:46:02.509" v="21" actId="1035"/>
          <ac:spMkLst>
            <pc:docMk/>
            <pc:sldMk cId="2914245454" sldId="347"/>
            <ac:spMk id="21" creationId="{78A17DB0-3FF3-4C31-A393-73666F8E81E5}"/>
          </ac:spMkLst>
        </pc:spChg>
        <pc:spChg chg="mod">
          <ac:chgData name="SEDDOUG Ilyass" userId="bb96e9f4-f7ff-4935-ae83-7876f0bff6f3" providerId="ADAL" clId="{7AC0BCF5-C4E0-4DCE-BB48-97564548AF39}" dt="2021-10-04T11:21:15.512" v="72" actId="12789"/>
          <ac:spMkLst>
            <pc:docMk/>
            <pc:sldMk cId="2914245454" sldId="347"/>
            <ac:spMk id="40" creationId="{06295DBB-3EF4-4BE3-A53D-7804AEFAB27F}"/>
          </ac:spMkLst>
        </pc:spChg>
        <pc:spChg chg="mod">
          <ac:chgData name="SEDDOUG Ilyass" userId="bb96e9f4-f7ff-4935-ae83-7876f0bff6f3" providerId="ADAL" clId="{7AC0BCF5-C4E0-4DCE-BB48-97564548AF39}" dt="2021-10-04T11:21:15.512" v="72" actId="12789"/>
          <ac:spMkLst>
            <pc:docMk/>
            <pc:sldMk cId="2914245454" sldId="347"/>
            <ac:spMk id="41" creationId="{6DABCE84-A284-4B26-966B-026CCACC4942}"/>
          </ac:spMkLst>
        </pc:spChg>
        <pc:grpChg chg="mod topLvl">
          <ac:chgData name="SEDDOUG Ilyass" userId="bb96e9f4-f7ff-4935-ae83-7876f0bff6f3" providerId="ADAL" clId="{7AC0BCF5-C4E0-4DCE-BB48-97564548AF39}" dt="2021-10-04T11:21:18.048" v="73" actId="164"/>
          <ac:grpSpMkLst>
            <pc:docMk/>
            <pc:sldMk cId="2914245454" sldId="347"/>
            <ac:grpSpMk id="2" creationId="{0A5C5AB9-F11B-451C-B717-31EDE2A3127E}"/>
          </ac:grpSpMkLst>
        </pc:grpChg>
        <pc:grpChg chg="add mod">
          <ac:chgData name="SEDDOUG Ilyass" userId="bb96e9f4-f7ff-4935-ae83-7876f0bff6f3" providerId="ADAL" clId="{7AC0BCF5-C4E0-4DCE-BB48-97564548AF39}" dt="2021-10-04T11:21:18.048" v="73" actId="164"/>
          <ac:grpSpMkLst>
            <pc:docMk/>
            <pc:sldMk cId="2914245454" sldId="347"/>
            <ac:grpSpMk id="5" creationId="{26780463-9524-441B-9959-EA74749CD0DC}"/>
          </ac:grpSpMkLst>
        </pc:grpChg>
        <pc:grpChg chg="del">
          <ac:chgData name="SEDDOUG Ilyass" userId="bb96e9f4-f7ff-4935-ae83-7876f0bff6f3" providerId="ADAL" clId="{7AC0BCF5-C4E0-4DCE-BB48-97564548AF39}" dt="2021-10-04T11:21:06.546" v="70" actId="165"/>
          <ac:grpSpMkLst>
            <pc:docMk/>
            <pc:sldMk cId="2914245454" sldId="347"/>
            <ac:grpSpMk id="7" creationId="{549450F7-6EBC-4989-B81A-8FE09EB4C94C}"/>
          </ac:grpSpMkLst>
        </pc:grpChg>
        <pc:graphicFrameChg chg="modGraphic">
          <ac:chgData name="SEDDOUG Ilyass" userId="bb96e9f4-f7ff-4935-ae83-7876f0bff6f3" providerId="ADAL" clId="{7AC0BCF5-C4E0-4DCE-BB48-97564548AF39}" dt="2021-10-04T10:46:40.496" v="28" actId="20577"/>
          <ac:graphicFrameMkLst>
            <pc:docMk/>
            <pc:sldMk cId="2914245454" sldId="347"/>
            <ac:graphicFrameMk id="4" creationId="{70A5A1CD-6C4D-4968-8688-7AA851824910}"/>
          </ac:graphicFrameMkLst>
        </pc:graphicFrameChg>
        <pc:picChg chg="mod">
          <ac:chgData name="SEDDOUG Ilyass" userId="bb96e9f4-f7ff-4935-ae83-7876f0bff6f3" providerId="ADAL" clId="{7AC0BCF5-C4E0-4DCE-BB48-97564548AF39}" dt="2021-10-04T10:46:02.509" v="21" actId="1035"/>
          <ac:picMkLst>
            <pc:docMk/>
            <pc:sldMk cId="2914245454" sldId="347"/>
            <ac:picMk id="6" creationId="{1CF7B8BF-E598-41B8-B9E5-CA387E372F00}"/>
          </ac:picMkLst>
        </pc:picChg>
      </pc:sldChg>
      <pc:sldChg chg="addSp delSp modSp mod">
        <pc:chgData name="SEDDOUG Ilyass" userId="bb96e9f4-f7ff-4935-ae83-7876f0bff6f3" providerId="ADAL" clId="{7AC0BCF5-C4E0-4DCE-BB48-97564548AF39}" dt="2021-10-04T11:21:24.429" v="76"/>
        <pc:sldMkLst>
          <pc:docMk/>
          <pc:sldMk cId="4145898596" sldId="348"/>
        </pc:sldMkLst>
        <pc:spChg chg="mod">
          <ac:chgData name="SEDDOUG Ilyass" userId="bb96e9f4-f7ff-4935-ae83-7876f0bff6f3" providerId="ADAL" clId="{7AC0BCF5-C4E0-4DCE-BB48-97564548AF39}" dt="2021-10-04T11:21:24.429" v="76"/>
          <ac:spMkLst>
            <pc:docMk/>
            <pc:sldMk cId="4145898596" sldId="348"/>
            <ac:spMk id="13" creationId="{F118F49E-FD21-4BB2-87EE-6E2418635A16}"/>
          </ac:spMkLst>
        </pc:spChg>
        <pc:spChg chg="mod">
          <ac:chgData name="SEDDOUG Ilyass" userId="bb96e9f4-f7ff-4935-ae83-7876f0bff6f3" providerId="ADAL" clId="{7AC0BCF5-C4E0-4DCE-BB48-97564548AF39}" dt="2021-10-04T11:21:24.429" v="76"/>
          <ac:spMkLst>
            <pc:docMk/>
            <pc:sldMk cId="4145898596" sldId="348"/>
            <ac:spMk id="15" creationId="{8F6F3385-5445-44EA-B15C-F8DB52C587CF}"/>
          </ac:spMkLst>
        </pc:spChg>
        <pc:spChg chg="mod">
          <ac:chgData name="SEDDOUG Ilyass" userId="bb96e9f4-f7ff-4935-ae83-7876f0bff6f3" providerId="ADAL" clId="{7AC0BCF5-C4E0-4DCE-BB48-97564548AF39}" dt="2021-10-04T11:21:24.429" v="76"/>
          <ac:spMkLst>
            <pc:docMk/>
            <pc:sldMk cId="4145898596" sldId="348"/>
            <ac:spMk id="16" creationId="{AC9769BF-F158-4DD8-940B-2CB276E30003}"/>
          </ac:spMkLst>
        </pc:spChg>
        <pc:spChg chg="mod">
          <ac:chgData name="SEDDOUG Ilyass" userId="bb96e9f4-f7ff-4935-ae83-7876f0bff6f3" providerId="ADAL" clId="{7AC0BCF5-C4E0-4DCE-BB48-97564548AF39}" dt="2021-10-04T11:21:21.816" v="74" actId="20577"/>
          <ac:spMkLst>
            <pc:docMk/>
            <pc:sldMk cId="4145898596" sldId="348"/>
            <ac:spMk id="24" creationId="{3AFA50A5-3ED2-410F-A5A0-D80E1304F6DE}"/>
          </ac:spMkLst>
        </pc:spChg>
        <pc:grpChg chg="add mod">
          <ac:chgData name="SEDDOUG Ilyass" userId="bb96e9f4-f7ff-4935-ae83-7876f0bff6f3" providerId="ADAL" clId="{7AC0BCF5-C4E0-4DCE-BB48-97564548AF39}" dt="2021-10-04T11:21:24.429" v="76"/>
          <ac:grpSpMkLst>
            <pc:docMk/>
            <pc:sldMk cId="4145898596" sldId="348"/>
            <ac:grpSpMk id="12" creationId="{5C2801E0-6B4C-48FE-BFB5-07335CFCA8F2}"/>
          </ac:grpSpMkLst>
        </pc:grpChg>
        <pc:grpChg chg="mod">
          <ac:chgData name="SEDDOUG Ilyass" userId="bb96e9f4-f7ff-4935-ae83-7876f0bff6f3" providerId="ADAL" clId="{7AC0BCF5-C4E0-4DCE-BB48-97564548AF39}" dt="2021-10-04T11:21:24.429" v="76"/>
          <ac:grpSpMkLst>
            <pc:docMk/>
            <pc:sldMk cId="4145898596" sldId="348"/>
            <ac:grpSpMk id="14" creationId="{D705B05E-CF95-46FB-85D5-D50E67592940}"/>
          </ac:grpSpMkLst>
        </pc:grpChg>
        <pc:grpChg chg="del">
          <ac:chgData name="SEDDOUG Ilyass" userId="bb96e9f4-f7ff-4935-ae83-7876f0bff6f3" providerId="ADAL" clId="{7AC0BCF5-C4E0-4DCE-BB48-97564548AF39}" dt="2021-10-04T11:21:24.113" v="75" actId="478"/>
          <ac:grpSpMkLst>
            <pc:docMk/>
            <pc:sldMk cId="4145898596" sldId="348"/>
            <ac:grpSpMk id="23" creationId="{FC1C51AF-2C73-43CE-A6CB-E9E23524FA8D}"/>
          </ac:grpSpMkLst>
        </pc:grpChg>
      </pc:sldChg>
      <pc:sldChg chg="addSp delSp modSp mod">
        <pc:chgData name="SEDDOUG Ilyass" userId="bb96e9f4-f7ff-4935-ae83-7876f0bff6f3" providerId="ADAL" clId="{7AC0BCF5-C4E0-4DCE-BB48-97564548AF39}" dt="2021-10-04T11:21:27.520" v="78"/>
        <pc:sldMkLst>
          <pc:docMk/>
          <pc:sldMk cId="1251085123" sldId="349"/>
        </pc:sldMkLst>
        <pc:spChg chg="mod">
          <ac:chgData name="SEDDOUG Ilyass" userId="bb96e9f4-f7ff-4935-ae83-7876f0bff6f3" providerId="ADAL" clId="{7AC0BCF5-C4E0-4DCE-BB48-97564548AF39}" dt="2021-10-04T11:21:27.520" v="78"/>
          <ac:spMkLst>
            <pc:docMk/>
            <pc:sldMk cId="1251085123" sldId="349"/>
            <ac:spMk id="13" creationId="{B86708FB-77FA-46A1-826F-68DD0F2D0CAA}"/>
          </ac:spMkLst>
        </pc:spChg>
        <pc:spChg chg="mod">
          <ac:chgData name="SEDDOUG Ilyass" userId="bb96e9f4-f7ff-4935-ae83-7876f0bff6f3" providerId="ADAL" clId="{7AC0BCF5-C4E0-4DCE-BB48-97564548AF39}" dt="2021-10-04T11:21:27.520" v="78"/>
          <ac:spMkLst>
            <pc:docMk/>
            <pc:sldMk cId="1251085123" sldId="349"/>
            <ac:spMk id="20" creationId="{FA6C5800-C199-4912-8536-2B7791A01325}"/>
          </ac:spMkLst>
        </pc:spChg>
        <pc:spChg chg="mod">
          <ac:chgData name="SEDDOUG Ilyass" userId="bb96e9f4-f7ff-4935-ae83-7876f0bff6f3" providerId="ADAL" clId="{7AC0BCF5-C4E0-4DCE-BB48-97564548AF39}" dt="2021-10-04T11:21:27.520" v="78"/>
          <ac:spMkLst>
            <pc:docMk/>
            <pc:sldMk cId="1251085123" sldId="349"/>
            <ac:spMk id="21" creationId="{9B0611E2-660B-4C44-927A-FB3FC140ABEC}"/>
          </ac:spMkLst>
        </pc:spChg>
        <pc:grpChg chg="add mod">
          <ac:chgData name="SEDDOUG Ilyass" userId="bb96e9f4-f7ff-4935-ae83-7876f0bff6f3" providerId="ADAL" clId="{7AC0BCF5-C4E0-4DCE-BB48-97564548AF39}" dt="2021-10-04T11:21:27.520" v="78"/>
          <ac:grpSpMkLst>
            <pc:docMk/>
            <pc:sldMk cId="1251085123" sldId="349"/>
            <ac:grpSpMk id="12" creationId="{8EF2C2C8-9011-4190-AFBF-B5A2DFC2138C}"/>
          </ac:grpSpMkLst>
        </pc:grpChg>
        <pc:grpChg chg="del">
          <ac:chgData name="SEDDOUG Ilyass" userId="bb96e9f4-f7ff-4935-ae83-7876f0bff6f3" providerId="ADAL" clId="{7AC0BCF5-C4E0-4DCE-BB48-97564548AF39}" dt="2021-10-04T11:21:27.266" v="77" actId="478"/>
          <ac:grpSpMkLst>
            <pc:docMk/>
            <pc:sldMk cId="1251085123" sldId="349"/>
            <ac:grpSpMk id="14" creationId="{3CBD9DA7-1055-4D01-805D-0706F1FEE32F}"/>
          </ac:grpSpMkLst>
        </pc:grpChg>
        <pc:grpChg chg="mod">
          <ac:chgData name="SEDDOUG Ilyass" userId="bb96e9f4-f7ff-4935-ae83-7876f0bff6f3" providerId="ADAL" clId="{7AC0BCF5-C4E0-4DCE-BB48-97564548AF39}" dt="2021-10-04T11:21:27.520" v="78"/>
          <ac:grpSpMkLst>
            <pc:docMk/>
            <pc:sldMk cId="1251085123" sldId="349"/>
            <ac:grpSpMk id="15" creationId="{BFEEC51D-DD17-4F3D-B2E3-94BADCA9D6B7}"/>
          </ac:grpSpMkLst>
        </pc:grpChg>
      </pc:sldChg>
      <pc:sldChg chg="addSp delSp modSp mod">
        <pc:chgData name="SEDDOUG Ilyass" userId="bb96e9f4-f7ff-4935-ae83-7876f0bff6f3" providerId="ADAL" clId="{7AC0BCF5-C4E0-4DCE-BB48-97564548AF39}" dt="2021-10-04T11:21:30.368" v="80"/>
        <pc:sldMkLst>
          <pc:docMk/>
          <pc:sldMk cId="2210939440" sldId="350"/>
        </pc:sldMkLst>
        <pc:spChg chg="mod">
          <ac:chgData name="SEDDOUG Ilyass" userId="bb96e9f4-f7ff-4935-ae83-7876f0bff6f3" providerId="ADAL" clId="{7AC0BCF5-C4E0-4DCE-BB48-97564548AF39}" dt="2021-10-04T11:21:30.368" v="80"/>
          <ac:spMkLst>
            <pc:docMk/>
            <pc:sldMk cId="2210939440" sldId="350"/>
            <ac:spMk id="13" creationId="{860F4800-A6F7-4D18-A485-5AA5380D0E62}"/>
          </ac:spMkLst>
        </pc:spChg>
        <pc:spChg chg="mod">
          <ac:chgData name="SEDDOUG Ilyass" userId="bb96e9f4-f7ff-4935-ae83-7876f0bff6f3" providerId="ADAL" clId="{7AC0BCF5-C4E0-4DCE-BB48-97564548AF39}" dt="2021-10-04T11:21:30.368" v="80"/>
          <ac:spMkLst>
            <pc:docMk/>
            <pc:sldMk cId="2210939440" sldId="350"/>
            <ac:spMk id="20" creationId="{7ED5BC2A-A5E8-4132-8790-A5EC0F9CA8C1}"/>
          </ac:spMkLst>
        </pc:spChg>
        <pc:spChg chg="mod">
          <ac:chgData name="SEDDOUG Ilyass" userId="bb96e9f4-f7ff-4935-ae83-7876f0bff6f3" providerId="ADAL" clId="{7AC0BCF5-C4E0-4DCE-BB48-97564548AF39}" dt="2021-10-04T11:21:30.368" v="80"/>
          <ac:spMkLst>
            <pc:docMk/>
            <pc:sldMk cId="2210939440" sldId="350"/>
            <ac:spMk id="21" creationId="{475E2E78-11EB-4083-B785-89C191DD72FE}"/>
          </ac:spMkLst>
        </pc:spChg>
        <pc:grpChg chg="add mod">
          <ac:chgData name="SEDDOUG Ilyass" userId="bb96e9f4-f7ff-4935-ae83-7876f0bff6f3" providerId="ADAL" clId="{7AC0BCF5-C4E0-4DCE-BB48-97564548AF39}" dt="2021-10-04T11:21:30.368" v="80"/>
          <ac:grpSpMkLst>
            <pc:docMk/>
            <pc:sldMk cId="2210939440" sldId="350"/>
            <ac:grpSpMk id="12" creationId="{16CECF0B-BB8A-4AAB-BBC9-DC844E9A67E5}"/>
          </ac:grpSpMkLst>
        </pc:grpChg>
        <pc:grpChg chg="del">
          <ac:chgData name="SEDDOUG Ilyass" userId="bb96e9f4-f7ff-4935-ae83-7876f0bff6f3" providerId="ADAL" clId="{7AC0BCF5-C4E0-4DCE-BB48-97564548AF39}" dt="2021-10-04T11:21:30.151" v="79" actId="478"/>
          <ac:grpSpMkLst>
            <pc:docMk/>
            <pc:sldMk cId="2210939440" sldId="350"/>
            <ac:grpSpMk id="14" creationId="{7BC14728-08E2-4409-8A2E-58237E1C32FD}"/>
          </ac:grpSpMkLst>
        </pc:grpChg>
        <pc:grpChg chg="mod">
          <ac:chgData name="SEDDOUG Ilyass" userId="bb96e9f4-f7ff-4935-ae83-7876f0bff6f3" providerId="ADAL" clId="{7AC0BCF5-C4E0-4DCE-BB48-97564548AF39}" dt="2021-10-04T11:21:30.368" v="80"/>
          <ac:grpSpMkLst>
            <pc:docMk/>
            <pc:sldMk cId="2210939440" sldId="350"/>
            <ac:grpSpMk id="15" creationId="{C7C96C3C-FF60-415A-8469-7FB98F68B8BB}"/>
          </ac:grpSpMkLst>
        </pc:grpChg>
      </pc:sldChg>
      <pc:sldChg chg="add del">
        <pc:chgData name="SEDDOUG Ilyass" userId="bb96e9f4-f7ff-4935-ae83-7876f0bff6f3" providerId="ADAL" clId="{7AC0BCF5-C4E0-4DCE-BB48-97564548AF39}" dt="2021-10-04T11:21:39.145" v="83" actId="47"/>
        <pc:sldMkLst>
          <pc:docMk/>
          <pc:sldMk cId="3137843882" sldId="351"/>
        </pc:sldMkLst>
      </pc:sldChg>
      <pc:sldChg chg="modSp del mod">
        <pc:chgData name="SEDDOUG Ilyass" userId="bb96e9f4-f7ff-4935-ae83-7876f0bff6f3" providerId="ADAL" clId="{7AC0BCF5-C4E0-4DCE-BB48-97564548AF39}" dt="2021-10-04T10:50:59.561" v="36" actId="47"/>
        <pc:sldMkLst>
          <pc:docMk/>
          <pc:sldMk cId="606151459" sldId="352"/>
        </pc:sldMkLst>
        <pc:spChg chg="mod">
          <ac:chgData name="SEDDOUG Ilyass" userId="bb96e9f4-f7ff-4935-ae83-7876f0bff6f3" providerId="ADAL" clId="{7AC0BCF5-C4E0-4DCE-BB48-97564548AF39}" dt="2021-10-04T10:50:41.985" v="33" actId="20577"/>
          <ac:spMkLst>
            <pc:docMk/>
            <pc:sldMk cId="606151459" sldId="352"/>
            <ac:spMk id="12" creationId="{647858B1-F76E-414B-A07C-9E20F7FB768A}"/>
          </ac:spMkLst>
        </pc:spChg>
      </pc:sldChg>
      <pc:sldChg chg="modSp mod">
        <pc:chgData name="SEDDOUG Ilyass" userId="bb96e9f4-f7ff-4935-ae83-7876f0bff6f3" providerId="ADAL" clId="{7AC0BCF5-C4E0-4DCE-BB48-97564548AF39}" dt="2021-10-04T10:50:56.874" v="35" actId="20577"/>
        <pc:sldMkLst>
          <pc:docMk/>
          <pc:sldMk cId="126790607" sldId="353"/>
        </pc:sldMkLst>
        <pc:spChg chg="mod">
          <ac:chgData name="SEDDOUG Ilyass" userId="bb96e9f4-f7ff-4935-ae83-7876f0bff6f3" providerId="ADAL" clId="{7AC0BCF5-C4E0-4DCE-BB48-97564548AF39}" dt="2021-10-04T10:50:56.874" v="35" actId="20577"/>
          <ac:spMkLst>
            <pc:docMk/>
            <pc:sldMk cId="126790607" sldId="353"/>
            <ac:spMk id="12" creationId="{647858B1-F76E-414B-A07C-9E20F7FB768A}"/>
          </ac:spMkLst>
        </pc:spChg>
      </pc:sldChg>
      <pc:sldChg chg="modSp mod">
        <pc:chgData name="SEDDOUG Ilyass" userId="bb96e9f4-f7ff-4935-ae83-7876f0bff6f3" providerId="ADAL" clId="{7AC0BCF5-C4E0-4DCE-BB48-97564548AF39}" dt="2021-10-04T11:20:39.503" v="68" actId="33524"/>
        <pc:sldMkLst>
          <pc:docMk/>
          <pc:sldMk cId="1600208379" sldId="354"/>
        </pc:sldMkLst>
        <pc:spChg chg="mod">
          <ac:chgData name="SEDDOUG Ilyass" userId="bb96e9f4-f7ff-4935-ae83-7876f0bff6f3" providerId="ADAL" clId="{7AC0BCF5-C4E0-4DCE-BB48-97564548AF39}" dt="2021-10-04T11:20:39.503" v="68" actId="33524"/>
          <ac:spMkLst>
            <pc:docMk/>
            <pc:sldMk cId="1600208379" sldId="354"/>
            <ac:spMk id="37" creationId="{F0C2BD4E-2841-40D7-AFC0-9D203F10D81B}"/>
          </ac:spMkLst>
        </pc:spChg>
      </pc:sldChg>
      <pc:sldChg chg="modSp mod">
        <pc:chgData name="SEDDOUG Ilyass" userId="bb96e9f4-f7ff-4935-ae83-7876f0bff6f3" providerId="ADAL" clId="{7AC0BCF5-C4E0-4DCE-BB48-97564548AF39}" dt="2021-10-04T11:20:31.575" v="67" actId="1076"/>
        <pc:sldMkLst>
          <pc:docMk/>
          <pc:sldMk cId="3795845617" sldId="355"/>
        </pc:sldMkLst>
        <pc:spChg chg="mod">
          <ac:chgData name="SEDDOUG Ilyass" userId="bb96e9f4-f7ff-4935-ae83-7876f0bff6f3" providerId="ADAL" clId="{7AC0BCF5-C4E0-4DCE-BB48-97564548AF39}" dt="2021-10-04T11:20:31.575" v="67" actId="1076"/>
          <ac:spMkLst>
            <pc:docMk/>
            <pc:sldMk cId="3795845617" sldId="355"/>
            <ac:spMk id="55" creationId="{32536187-1A6F-439D-B2E6-8DF13158A731}"/>
          </ac:spMkLst>
        </pc:spChg>
      </pc:sldChg>
      <pc:sldChg chg="modSp mod">
        <pc:chgData name="SEDDOUG Ilyass" userId="bb96e9f4-f7ff-4935-ae83-7876f0bff6f3" providerId="ADAL" clId="{7AC0BCF5-C4E0-4DCE-BB48-97564548AF39}" dt="2021-10-04T12:56:54.662" v="1547" actId="1076"/>
        <pc:sldMkLst>
          <pc:docMk/>
          <pc:sldMk cId="3524831656" sldId="356"/>
        </pc:sldMkLst>
        <pc:grpChg chg="mod">
          <ac:chgData name="SEDDOUG Ilyass" userId="bb96e9f4-f7ff-4935-ae83-7876f0bff6f3" providerId="ADAL" clId="{7AC0BCF5-C4E0-4DCE-BB48-97564548AF39}" dt="2021-10-04T12:56:54.662" v="1547" actId="1076"/>
          <ac:grpSpMkLst>
            <pc:docMk/>
            <pc:sldMk cId="3524831656" sldId="356"/>
            <ac:grpSpMk id="11" creationId="{80BE3F14-D736-4B9D-ACEE-97EEEE590E17}"/>
          </ac:grpSpMkLst>
        </pc:grpChg>
      </pc:sldChg>
      <pc:sldChg chg="addSp modSp mod modNotesTx">
        <pc:chgData name="SEDDOUG Ilyass" userId="bb96e9f4-f7ff-4935-ae83-7876f0bff6f3" providerId="ADAL" clId="{7AC0BCF5-C4E0-4DCE-BB48-97564548AF39}" dt="2021-10-04T12:39:02.656" v="468" actId="1076"/>
        <pc:sldMkLst>
          <pc:docMk/>
          <pc:sldMk cId="1668489703" sldId="357"/>
        </pc:sldMkLst>
        <pc:spChg chg="add mod">
          <ac:chgData name="SEDDOUG Ilyass" userId="bb96e9f4-f7ff-4935-ae83-7876f0bff6f3" providerId="ADAL" clId="{7AC0BCF5-C4E0-4DCE-BB48-97564548AF39}" dt="2021-10-04T12:38:10.469" v="349" actId="20577"/>
          <ac:spMkLst>
            <pc:docMk/>
            <pc:sldMk cId="1668489703" sldId="357"/>
            <ac:spMk id="11" creationId="{AADAE199-6911-4FDD-A892-9CEE84CD47E1}"/>
          </ac:spMkLst>
        </pc:spChg>
        <pc:spChg chg="mod">
          <ac:chgData name="SEDDOUG Ilyass" userId="bb96e9f4-f7ff-4935-ae83-7876f0bff6f3" providerId="ADAL" clId="{7AC0BCF5-C4E0-4DCE-BB48-97564548AF39}" dt="2021-10-04T12:35:49.748" v="173"/>
          <ac:spMkLst>
            <pc:docMk/>
            <pc:sldMk cId="1668489703" sldId="357"/>
            <ac:spMk id="13" creationId="{8A5CBDBF-6A93-421C-8368-10FC6402956F}"/>
          </ac:spMkLst>
        </pc:spChg>
        <pc:spChg chg="mod">
          <ac:chgData name="SEDDOUG Ilyass" userId="bb96e9f4-f7ff-4935-ae83-7876f0bff6f3" providerId="ADAL" clId="{7AC0BCF5-C4E0-4DCE-BB48-97564548AF39}" dt="2021-10-04T12:35:49.748" v="173"/>
          <ac:spMkLst>
            <pc:docMk/>
            <pc:sldMk cId="1668489703" sldId="357"/>
            <ac:spMk id="14" creationId="{243D3AB3-AA1B-4838-A262-4B24BD5B1AB0}"/>
          </ac:spMkLst>
        </pc:spChg>
        <pc:spChg chg="mod">
          <ac:chgData name="SEDDOUG Ilyass" userId="bb96e9f4-f7ff-4935-ae83-7876f0bff6f3" providerId="ADAL" clId="{7AC0BCF5-C4E0-4DCE-BB48-97564548AF39}" dt="2021-10-04T12:35:49.748" v="173"/>
          <ac:spMkLst>
            <pc:docMk/>
            <pc:sldMk cId="1668489703" sldId="357"/>
            <ac:spMk id="17" creationId="{F991A850-E0DD-4ED0-AF5D-2EB8702B9F35}"/>
          </ac:spMkLst>
        </pc:spChg>
        <pc:spChg chg="add mod">
          <ac:chgData name="SEDDOUG Ilyass" userId="bb96e9f4-f7ff-4935-ae83-7876f0bff6f3" providerId="ADAL" clId="{7AC0BCF5-C4E0-4DCE-BB48-97564548AF39}" dt="2021-10-04T12:38:55.600" v="467" actId="20577"/>
          <ac:spMkLst>
            <pc:docMk/>
            <pc:sldMk cId="1668489703" sldId="357"/>
            <ac:spMk id="20" creationId="{E1FBB2DB-8AB4-4A82-B623-02BBAA2B0D46}"/>
          </ac:spMkLst>
        </pc:spChg>
        <pc:grpChg chg="add mod">
          <ac:chgData name="SEDDOUG Ilyass" userId="bb96e9f4-f7ff-4935-ae83-7876f0bff6f3" providerId="ADAL" clId="{7AC0BCF5-C4E0-4DCE-BB48-97564548AF39}" dt="2021-10-04T12:39:02.656" v="468" actId="1076"/>
          <ac:grpSpMkLst>
            <pc:docMk/>
            <pc:sldMk cId="1668489703" sldId="357"/>
            <ac:grpSpMk id="12" creationId="{81EC8EEB-A5E1-491C-9959-8A1C1D746405}"/>
          </ac:grpSpMkLst>
        </pc:grpChg>
        <pc:graphicFrameChg chg="add mod modGraphic">
          <ac:chgData name="SEDDOUG Ilyass" userId="bb96e9f4-f7ff-4935-ae83-7876f0bff6f3" providerId="ADAL" clId="{7AC0BCF5-C4E0-4DCE-BB48-97564548AF39}" dt="2021-10-04T12:36:10.554" v="177" actId="1076"/>
          <ac:graphicFrameMkLst>
            <pc:docMk/>
            <pc:sldMk cId="1668489703" sldId="357"/>
            <ac:graphicFrameMk id="10" creationId="{646F2F8F-5409-468D-935F-3254A4C3F4F5}"/>
          </ac:graphicFrameMkLst>
        </pc:graphicFrameChg>
      </pc:sldChg>
      <pc:sldChg chg="addSp delSp modSp add mod">
        <pc:chgData name="SEDDOUG Ilyass" userId="bb96e9f4-f7ff-4935-ae83-7876f0bff6f3" providerId="ADAL" clId="{7AC0BCF5-C4E0-4DCE-BB48-97564548AF39}" dt="2021-10-04T12:44:50.260" v="785" actId="1076"/>
        <pc:sldMkLst>
          <pc:docMk/>
          <pc:sldMk cId="2890261924" sldId="358"/>
        </pc:sldMkLst>
        <pc:spChg chg="mod">
          <ac:chgData name="SEDDOUG Ilyass" userId="bb96e9f4-f7ff-4935-ae83-7876f0bff6f3" providerId="ADAL" clId="{7AC0BCF5-C4E0-4DCE-BB48-97564548AF39}" dt="2021-10-04T12:44:50.260" v="785" actId="1076"/>
          <ac:spMkLst>
            <pc:docMk/>
            <pc:sldMk cId="2890261924" sldId="358"/>
            <ac:spMk id="11" creationId="{AADAE199-6911-4FDD-A892-9CEE84CD47E1}"/>
          </ac:spMkLst>
        </pc:spChg>
        <pc:spChg chg="mod">
          <ac:chgData name="SEDDOUG Ilyass" userId="bb96e9f4-f7ff-4935-ae83-7876f0bff6f3" providerId="ADAL" clId="{7AC0BCF5-C4E0-4DCE-BB48-97564548AF39}" dt="2021-10-04T12:39:29.254" v="490" actId="164"/>
          <ac:spMkLst>
            <pc:docMk/>
            <pc:sldMk cId="2890261924" sldId="358"/>
            <ac:spMk id="15" creationId="{E2D51D8B-E698-4956-8DD2-3AF29E096EE9}"/>
          </ac:spMkLst>
        </pc:spChg>
        <pc:spChg chg="mod">
          <ac:chgData name="SEDDOUG Ilyass" userId="bb96e9f4-f7ff-4935-ae83-7876f0bff6f3" providerId="ADAL" clId="{7AC0BCF5-C4E0-4DCE-BB48-97564548AF39}" dt="2021-10-04T12:39:25.979" v="489" actId="12789"/>
          <ac:spMkLst>
            <pc:docMk/>
            <pc:sldMk cId="2890261924" sldId="358"/>
            <ac:spMk id="18" creationId="{DEB3B6DB-D98F-41B3-92D9-636C025C5636}"/>
          </ac:spMkLst>
        </pc:spChg>
        <pc:spChg chg="mod">
          <ac:chgData name="SEDDOUG Ilyass" userId="bb96e9f4-f7ff-4935-ae83-7876f0bff6f3" providerId="ADAL" clId="{7AC0BCF5-C4E0-4DCE-BB48-97564548AF39}" dt="2021-10-04T12:39:25.979" v="489" actId="12789"/>
          <ac:spMkLst>
            <pc:docMk/>
            <pc:sldMk cId="2890261924" sldId="358"/>
            <ac:spMk id="19" creationId="{C4F843DB-0298-4AD1-9C41-2647E82CA4E4}"/>
          </ac:spMkLst>
        </pc:spChg>
        <pc:spChg chg="del">
          <ac:chgData name="SEDDOUG Ilyass" userId="bb96e9f4-f7ff-4935-ae83-7876f0bff6f3" providerId="ADAL" clId="{7AC0BCF5-C4E0-4DCE-BB48-97564548AF39}" dt="2021-10-04T12:42:24.960" v="587" actId="478"/>
          <ac:spMkLst>
            <pc:docMk/>
            <pc:sldMk cId="2890261924" sldId="358"/>
            <ac:spMk id="20" creationId="{E1FBB2DB-8AB4-4A82-B623-02BBAA2B0D46}"/>
          </ac:spMkLst>
        </pc:spChg>
        <pc:grpChg chg="add mod">
          <ac:chgData name="SEDDOUG Ilyass" userId="bb96e9f4-f7ff-4935-ae83-7876f0bff6f3" providerId="ADAL" clId="{7AC0BCF5-C4E0-4DCE-BB48-97564548AF39}" dt="2021-10-04T12:44:05.624" v="759" actId="1076"/>
          <ac:grpSpMkLst>
            <pc:docMk/>
            <pc:sldMk cId="2890261924" sldId="358"/>
            <ac:grpSpMk id="2" creationId="{E42617EE-9D13-4278-B8E9-EF8E661C4B06}"/>
          </ac:grpSpMkLst>
        </pc:grpChg>
        <pc:grpChg chg="del">
          <ac:chgData name="SEDDOUG Ilyass" userId="bb96e9f4-f7ff-4935-ae83-7876f0bff6f3" providerId="ADAL" clId="{7AC0BCF5-C4E0-4DCE-BB48-97564548AF39}" dt="2021-10-04T12:42:22.904" v="586" actId="478"/>
          <ac:grpSpMkLst>
            <pc:docMk/>
            <pc:sldMk cId="2890261924" sldId="358"/>
            <ac:grpSpMk id="12" creationId="{81EC8EEB-A5E1-491C-9959-8A1C1D746405}"/>
          </ac:grpSpMkLst>
        </pc:grpChg>
        <pc:grpChg chg="mod">
          <ac:chgData name="SEDDOUG Ilyass" userId="bb96e9f4-f7ff-4935-ae83-7876f0bff6f3" providerId="ADAL" clId="{7AC0BCF5-C4E0-4DCE-BB48-97564548AF39}" dt="2021-10-04T12:39:29.254" v="490" actId="164"/>
          <ac:grpSpMkLst>
            <pc:docMk/>
            <pc:sldMk cId="2890261924" sldId="358"/>
            <ac:grpSpMk id="16" creationId="{3E6B56A5-1C9F-430C-95AE-66E978986419}"/>
          </ac:grpSpMkLst>
        </pc:grpChg>
        <pc:graphicFrameChg chg="mod modGraphic">
          <ac:chgData name="SEDDOUG Ilyass" userId="bb96e9f4-f7ff-4935-ae83-7876f0bff6f3" providerId="ADAL" clId="{7AC0BCF5-C4E0-4DCE-BB48-97564548AF39}" dt="2021-10-04T12:44:24.104" v="764" actId="1076"/>
          <ac:graphicFrameMkLst>
            <pc:docMk/>
            <pc:sldMk cId="2890261924" sldId="358"/>
            <ac:graphicFrameMk id="10" creationId="{646F2F8F-5409-468D-935F-3254A4C3F4F5}"/>
          </ac:graphicFrameMkLst>
        </pc:graphicFrameChg>
        <pc:picChg chg="add mod">
          <ac:chgData name="SEDDOUG Ilyass" userId="bb96e9f4-f7ff-4935-ae83-7876f0bff6f3" providerId="ADAL" clId="{7AC0BCF5-C4E0-4DCE-BB48-97564548AF39}" dt="2021-10-04T12:43:57.181" v="757" actId="1076"/>
          <ac:picMkLst>
            <pc:docMk/>
            <pc:sldMk cId="2890261924" sldId="358"/>
            <ac:picMk id="3" creationId="{FAACB74B-47B6-4CA1-B8BD-30EEEE2B0B43}"/>
          </ac:picMkLst>
        </pc:picChg>
      </pc:sldChg>
      <pc:sldChg chg="addSp delSp modSp add mod">
        <pc:chgData name="SEDDOUG Ilyass" userId="bb96e9f4-f7ff-4935-ae83-7876f0bff6f3" providerId="ADAL" clId="{7AC0BCF5-C4E0-4DCE-BB48-97564548AF39}" dt="2021-10-04T12:47:46.995" v="813" actId="1076"/>
        <pc:sldMkLst>
          <pc:docMk/>
          <pc:sldMk cId="3340463756" sldId="359"/>
        </pc:sldMkLst>
        <pc:spChg chg="del mod">
          <ac:chgData name="SEDDOUG Ilyass" userId="bb96e9f4-f7ff-4935-ae83-7876f0bff6f3" providerId="ADAL" clId="{7AC0BCF5-C4E0-4DCE-BB48-97564548AF39}" dt="2021-10-04T12:45:33.341" v="793" actId="478"/>
          <ac:spMkLst>
            <pc:docMk/>
            <pc:sldMk cId="3340463756" sldId="359"/>
            <ac:spMk id="11" creationId="{AADAE199-6911-4FDD-A892-9CEE84CD47E1}"/>
          </ac:spMkLst>
        </pc:spChg>
        <pc:spChg chg="mod">
          <ac:chgData name="SEDDOUG Ilyass" userId="bb96e9f4-f7ff-4935-ae83-7876f0bff6f3" providerId="ADAL" clId="{7AC0BCF5-C4E0-4DCE-BB48-97564548AF39}" dt="2021-10-04T12:47:44.100" v="811" actId="1076"/>
          <ac:spMkLst>
            <pc:docMk/>
            <pc:sldMk cId="3340463756" sldId="359"/>
            <ac:spMk id="15" creationId="{E2D51D8B-E698-4956-8DD2-3AF29E096EE9}"/>
          </ac:spMkLst>
        </pc:spChg>
        <pc:grpChg chg="mod">
          <ac:chgData name="SEDDOUG Ilyass" userId="bb96e9f4-f7ff-4935-ae83-7876f0bff6f3" providerId="ADAL" clId="{7AC0BCF5-C4E0-4DCE-BB48-97564548AF39}" dt="2021-10-04T12:47:45.375" v="812" actId="1076"/>
          <ac:grpSpMkLst>
            <pc:docMk/>
            <pc:sldMk cId="3340463756" sldId="359"/>
            <ac:grpSpMk id="2" creationId="{E42617EE-9D13-4278-B8E9-EF8E661C4B06}"/>
          </ac:grpSpMkLst>
        </pc:grpChg>
        <pc:graphicFrameChg chg="del">
          <ac:chgData name="SEDDOUG Ilyass" userId="bb96e9f4-f7ff-4935-ae83-7876f0bff6f3" providerId="ADAL" clId="{7AC0BCF5-C4E0-4DCE-BB48-97564548AF39}" dt="2021-10-04T12:45:31.487" v="791" actId="478"/>
          <ac:graphicFrameMkLst>
            <pc:docMk/>
            <pc:sldMk cId="3340463756" sldId="359"/>
            <ac:graphicFrameMk id="10" creationId="{646F2F8F-5409-468D-935F-3254A4C3F4F5}"/>
          </ac:graphicFrameMkLst>
        </pc:graphicFrameChg>
        <pc:picChg chg="del">
          <ac:chgData name="SEDDOUG Ilyass" userId="bb96e9f4-f7ff-4935-ae83-7876f0bff6f3" providerId="ADAL" clId="{7AC0BCF5-C4E0-4DCE-BB48-97564548AF39}" dt="2021-10-04T12:44:57.095" v="787" actId="478"/>
          <ac:picMkLst>
            <pc:docMk/>
            <pc:sldMk cId="3340463756" sldId="359"/>
            <ac:picMk id="3" creationId="{FAACB74B-47B6-4CA1-B8BD-30EEEE2B0B43}"/>
          </ac:picMkLst>
        </pc:picChg>
        <pc:picChg chg="add mod">
          <ac:chgData name="SEDDOUG Ilyass" userId="bb96e9f4-f7ff-4935-ae83-7876f0bff6f3" providerId="ADAL" clId="{7AC0BCF5-C4E0-4DCE-BB48-97564548AF39}" dt="2021-10-04T12:47:46.995" v="813" actId="1076"/>
          <ac:picMkLst>
            <pc:docMk/>
            <pc:sldMk cId="3340463756" sldId="359"/>
            <ac:picMk id="6" creationId="{EADCF73C-C886-428F-BC33-A48FF5DD6D10}"/>
          </ac:picMkLst>
        </pc:picChg>
      </pc:sldChg>
      <pc:sldChg chg="addSp delSp modSp add mod">
        <pc:chgData name="SEDDOUG Ilyass" userId="bb96e9f4-f7ff-4935-ae83-7876f0bff6f3" providerId="ADAL" clId="{7AC0BCF5-C4E0-4DCE-BB48-97564548AF39}" dt="2021-10-04T12:47:54.192" v="815" actId="1076"/>
        <pc:sldMkLst>
          <pc:docMk/>
          <pc:sldMk cId="1319639181" sldId="360"/>
        </pc:sldMkLst>
        <pc:grpChg chg="mod">
          <ac:chgData name="SEDDOUG Ilyass" userId="bb96e9f4-f7ff-4935-ae83-7876f0bff6f3" providerId="ADAL" clId="{7AC0BCF5-C4E0-4DCE-BB48-97564548AF39}" dt="2021-10-04T12:47:52.888" v="814" actId="1076"/>
          <ac:grpSpMkLst>
            <pc:docMk/>
            <pc:sldMk cId="1319639181" sldId="360"/>
            <ac:grpSpMk id="2" creationId="{E42617EE-9D13-4278-B8E9-EF8E661C4B06}"/>
          </ac:grpSpMkLst>
        </pc:grpChg>
        <pc:picChg chg="add mod">
          <ac:chgData name="SEDDOUG Ilyass" userId="bb96e9f4-f7ff-4935-ae83-7876f0bff6f3" providerId="ADAL" clId="{7AC0BCF5-C4E0-4DCE-BB48-97564548AF39}" dt="2021-10-04T12:47:54.192" v="815" actId="1076"/>
          <ac:picMkLst>
            <pc:docMk/>
            <pc:sldMk cId="1319639181" sldId="360"/>
            <ac:picMk id="4" creationId="{92EF0885-4802-4C11-8E68-CA71C4A0A755}"/>
          </ac:picMkLst>
        </pc:picChg>
        <pc:picChg chg="del">
          <ac:chgData name="SEDDOUG Ilyass" userId="bb96e9f4-f7ff-4935-ae83-7876f0bff6f3" providerId="ADAL" clId="{7AC0BCF5-C4E0-4DCE-BB48-97564548AF39}" dt="2021-10-04T12:45:39.143" v="796" actId="478"/>
          <ac:picMkLst>
            <pc:docMk/>
            <pc:sldMk cId="1319639181" sldId="360"/>
            <ac:picMk id="6" creationId="{EADCF73C-C886-428F-BC33-A48FF5DD6D10}"/>
          </ac:picMkLst>
        </pc:picChg>
      </pc:sldChg>
      <pc:sldChg chg="addSp delSp modSp add mod">
        <pc:chgData name="SEDDOUG Ilyass" userId="bb96e9f4-f7ff-4935-ae83-7876f0bff6f3" providerId="ADAL" clId="{7AC0BCF5-C4E0-4DCE-BB48-97564548AF39}" dt="2021-10-04T12:46:38.323" v="804" actId="1076"/>
        <pc:sldMkLst>
          <pc:docMk/>
          <pc:sldMk cId="1512923492" sldId="361"/>
        </pc:sldMkLst>
        <pc:picChg chg="del">
          <ac:chgData name="SEDDOUG Ilyass" userId="bb96e9f4-f7ff-4935-ae83-7876f0bff6f3" providerId="ADAL" clId="{7AC0BCF5-C4E0-4DCE-BB48-97564548AF39}" dt="2021-10-04T12:46:07.382" v="801" actId="478"/>
          <ac:picMkLst>
            <pc:docMk/>
            <pc:sldMk cId="1512923492" sldId="361"/>
            <ac:picMk id="4" creationId="{92EF0885-4802-4C11-8E68-CA71C4A0A755}"/>
          </ac:picMkLst>
        </pc:picChg>
        <pc:picChg chg="add mod">
          <ac:chgData name="SEDDOUG Ilyass" userId="bb96e9f4-f7ff-4935-ae83-7876f0bff6f3" providerId="ADAL" clId="{7AC0BCF5-C4E0-4DCE-BB48-97564548AF39}" dt="2021-10-04T12:46:38.323" v="804" actId="1076"/>
          <ac:picMkLst>
            <pc:docMk/>
            <pc:sldMk cId="1512923492" sldId="361"/>
            <ac:picMk id="6" creationId="{DA0A2DEC-1278-4D36-81E2-EC1A56A14899}"/>
          </ac:picMkLst>
        </pc:picChg>
      </pc:sldChg>
      <pc:sldChg chg="addSp delSp modSp add mod">
        <pc:chgData name="SEDDOUG Ilyass" userId="bb96e9f4-f7ff-4935-ae83-7876f0bff6f3" providerId="ADAL" clId="{7AC0BCF5-C4E0-4DCE-BB48-97564548AF39}" dt="2021-10-04T13:19:52.145" v="1856" actId="164"/>
        <pc:sldMkLst>
          <pc:docMk/>
          <pc:sldMk cId="3594612236" sldId="362"/>
        </pc:sldMkLst>
        <pc:spChg chg="mod topLvl">
          <ac:chgData name="SEDDOUG Ilyass" userId="bb96e9f4-f7ff-4935-ae83-7876f0bff6f3" providerId="ADAL" clId="{7AC0BCF5-C4E0-4DCE-BB48-97564548AF39}" dt="2021-10-04T13:19:52.145" v="1856" actId="164"/>
          <ac:spMkLst>
            <pc:docMk/>
            <pc:sldMk cId="3594612236" sldId="362"/>
            <ac:spMk id="13" creationId="{A8E2FF26-9084-40BC-A5BF-0C76530057FC}"/>
          </ac:spMkLst>
        </pc:spChg>
        <pc:spChg chg="mod">
          <ac:chgData name="SEDDOUG Ilyass" userId="bb96e9f4-f7ff-4935-ae83-7876f0bff6f3" providerId="ADAL" clId="{7AC0BCF5-C4E0-4DCE-BB48-97564548AF39}" dt="2021-10-04T13:19:45.115" v="1855" actId="165"/>
          <ac:spMkLst>
            <pc:docMk/>
            <pc:sldMk cId="3594612236" sldId="362"/>
            <ac:spMk id="17" creationId="{5A713D22-85FC-4393-85EB-A759030FAEA4}"/>
          </ac:spMkLst>
        </pc:spChg>
        <pc:spChg chg="mod">
          <ac:chgData name="SEDDOUG Ilyass" userId="bb96e9f4-f7ff-4935-ae83-7876f0bff6f3" providerId="ADAL" clId="{7AC0BCF5-C4E0-4DCE-BB48-97564548AF39}" dt="2021-10-04T13:19:45.115" v="1855" actId="165"/>
          <ac:spMkLst>
            <pc:docMk/>
            <pc:sldMk cId="3594612236" sldId="362"/>
            <ac:spMk id="20" creationId="{182118F5-58AD-4703-8B3D-89CA639763DD}"/>
          </ac:spMkLst>
        </pc:spChg>
        <pc:spChg chg="mod">
          <ac:chgData name="SEDDOUG Ilyass" userId="bb96e9f4-f7ff-4935-ae83-7876f0bff6f3" providerId="ADAL" clId="{7AC0BCF5-C4E0-4DCE-BB48-97564548AF39}" dt="2021-10-04T13:19:45.115" v="1855" actId="165"/>
          <ac:spMkLst>
            <pc:docMk/>
            <pc:sldMk cId="3594612236" sldId="362"/>
            <ac:spMk id="21" creationId="{E57D9B95-0C86-45D0-AF6C-23C34759FAB9}"/>
          </ac:spMkLst>
        </pc:spChg>
        <pc:spChg chg="mod">
          <ac:chgData name="SEDDOUG Ilyass" userId="bb96e9f4-f7ff-4935-ae83-7876f0bff6f3" providerId="ADAL" clId="{7AC0BCF5-C4E0-4DCE-BB48-97564548AF39}" dt="2021-10-04T13:19:45.115" v="1855" actId="165"/>
          <ac:spMkLst>
            <pc:docMk/>
            <pc:sldMk cId="3594612236" sldId="362"/>
            <ac:spMk id="22" creationId="{6E348637-4DAF-4EB0-9C83-78DCEB535146}"/>
          </ac:spMkLst>
        </pc:spChg>
        <pc:spChg chg="mod">
          <ac:chgData name="SEDDOUG Ilyass" userId="bb96e9f4-f7ff-4935-ae83-7876f0bff6f3" providerId="ADAL" clId="{7AC0BCF5-C4E0-4DCE-BB48-97564548AF39}" dt="2021-10-04T13:19:45.115" v="1855" actId="165"/>
          <ac:spMkLst>
            <pc:docMk/>
            <pc:sldMk cId="3594612236" sldId="362"/>
            <ac:spMk id="23" creationId="{028EB18B-78BE-4B69-BC28-7BF6CB821ED9}"/>
          </ac:spMkLst>
        </pc:spChg>
        <pc:spChg chg="mod">
          <ac:chgData name="SEDDOUG Ilyass" userId="bb96e9f4-f7ff-4935-ae83-7876f0bff6f3" providerId="ADAL" clId="{7AC0BCF5-C4E0-4DCE-BB48-97564548AF39}" dt="2021-10-04T13:19:45.115" v="1855" actId="165"/>
          <ac:spMkLst>
            <pc:docMk/>
            <pc:sldMk cId="3594612236" sldId="362"/>
            <ac:spMk id="24" creationId="{CF1A57BB-3ADC-4CB5-A0A6-B043FE7EF9DB}"/>
          </ac:spMkLst>
        </pc:spChg>
        <pc:spChg chg="mod">
          <ac:chgData name="SEDDOUG Ilyass" userId="bb96e9f4-f7ff-4935-ae83-7876f0bff6f3" providerId="ADAL" clId="{7AC0BCF5-C4E0-4DCE-BB48-97564548AF39}" dt="2021-10-04T13:19:45.115" v="1855" actId="165"/>
          <ac:spMkLst>
            <pc:docMk/>
            <pc:sldMk cId="3594612236" sldId="362"/>
            <ac:spMk id="25" creationId="{903E368D-3FBF-47DB-B86C-21762F33B910}"/>
          </ac:spMkLst>
        </pc:spChg>
        <pc:spChg chg="mod">
          <ac:chgData name="SEDDOUG Ilyass" userId="bb96e9f4-f7ff-4935-ae83-7876f0bff6f3" providerId="ADAL" clId="{7AC0BCF5-C4E0-4DCE-BB48-97564548AF39}" dt="2021-10-04T13:19:45.115" v="1855" actId="165"/>
          <ac:spMkLst>
            <pc:docMk/>
            <pc:sldMk cId="3594612236" sldId="362"/>
            <ac:spMk id="26" creationId="{764B87B3-7C87-4576-B43C-921FC3DFBF9F}"/>
          </ac:spMkLst>
        </pc:spChg>
        <pc:spChg chg="mod">
          <ac:chgData name="SEDDOUG Ilyass" userId="bb96e9f4-f7ff-4935-ae83-7876f0bff6f3" providerId="ADAL" clId="{7AC0BCF5-C4E0-4DCE-BB48-97564548AF39}" dt="2021-10-04T13:19:45.115" v="1855" actId="165"/>
          <ac:spMkLst>
            <pc:docMk/>
            <pc:sldMk cId="3594612236" sldId="362"/>
            <ac:spMk id="27" creationId="{F0C0EB92-0C83-4ED5-BA67-34F4145A93A2}"/>
          </ac:spMkLst>
        </pc:spChg>
        <pc:spChg chg="add del mod">
          <ac:chgData name="SEDDOUG Ilyass" userId="bb96e9f4-f7ff-4935-ae83-7876f0bff6f3" providerId="ADAL" clId="{7AC0BCF5-C4E0-4DCE-BB48-97564548AF39}" dt="2021-10-04T12:48:12.614" v="818" actId="478"/>
          <ac:spMkLst>
            <pc:docMk/>
            <pc:sldMk cId="3594612236" sldId="362"/>
            <ac:spMk id="28" creationId="{431D0335-109E-44F0-BCFC-007C6C5BF7D6}"/>
          </ac:spMkLst>
        </pc:spChg>
        <pc:spChg chg="add mod">
          <ac:chgData name="SEDDOUG Ilyass" userId="bb96e9f4-f7ff-4935-ae83-7876f0bff6f3" providerId="ADAL" clId="{7AC0BCF5-C4E0-4DCE-BB48-97564548AF39}" dt="2021-10-04T12:50:55.567" v="1117" actId="21"/>
          <ac:spMkLst>
            <pc:docMk/>
            <pc:sldMk cId="3594612236" sldId="362"/>
            <ac:spMk id="29" creationId="{E0381401-14B4-4B79-9532-8B9343F64519}"/>
          </ac:spMkLst>
        </pc:spChg>
        <pc:spChg chg="add mod">
          <ac:chgData name="SEDDOUG Ilyass" userId="bb96e9f4-f7ff-4935-ae83-7876f0bff6f3" providerId="ADAL" clId="{7AC0BCF5-C4E0-4DCE-BB48-97564548AF39}" dt="2021-10-04T12:52:20.051" v="1222" actId="14100"/>
          <ac:spMkLst>
            <pc:docMk/>
            <pc:sldMk cId="3594612236" sldId="362"/>
            <ac:spMk id="30" creationId="{464A5028-1889-46F9-8655-1DC013E3FB7D}"/>
          </ac:spMkLst>
        </pc:spChg>
        <pc:grpChg chg="del">
          <ac:chgData name="SEDDOUG Ilyass" userId="bb96e9f4-f7ff-4935-ae83-7876f0bff6f3" providerId="ADAL" clId="{7AC0BCF5-C4E0-4DCE-BB48-97564548AF39}" dt="2021-10-04T12:47:34.295" v="807" actId="478"/>
          <ac:grpSpMkLst>
            <pc:docMk/>
            <pc:sldMk cId="3594612236" sldId="362"/>
            <ac:grpSpMk id="2" creationId="{E42617EE-9D13-4278-B8E9-EF8E661C4B06}"/>
          </ac:grpSpMkLst>
        </pc:grpChg>
        <pc:grpChg chg="add del mod">
          <ac:chgData name="SEDDOUG Ilyass" userId="bb96e9f4-f7ff-4935-ae83-7876f0bff6f3" providerId="ADAL" clId="{7AC0BCF5-C4E0-4DCE-BB48-97564548AF39}" dt="2021-10-04T13:19:45.115" v="1855" actId="165"/>
          <ac:grpSpMkLst>
            <pc:docMk/>
            <pc:sldMk cId="3594612236" sldId="362"/>
            <ac:grpSpMk id="3" creationId="{0F5A0CA9-61F4-4D7F-BD15-52B032A46120}"/>
          </ac:grpSpMkLst>
        </pc:grpChg>
        <pc:grpChg chg="add mod">
          <ac:chgData name="SEDDOUG Ilyass" userId="bb96e9f4-f7ff-4935-ae83-7876f0bff6f3" providerId="ADAL" clId="{7AC0BCF5-C4E0-4DCE-BB48-97564548AF39}" dt="2021-10-04T13:19:52.145" v="1856" actId="164"/>
          <ac:grpSpMkLst>
            <pc:docMk/>
            <pc:sldMk cId="3594612236" sldId="362"/>
            <ac:grpSpMk id="4" creationId="{109F0041-A878-44E1-B2CB-CAB00CD615EA}"/>
          </ac:grpSpMkLst>
        </pc:grpChg>
        <pc:grpChg chg="add del mod">
          <ac:chgData name="SEDDOUG Ilyass" userId="bb96e9f4-f7ff-4935-ae83-7876f0bff6f3" providerId="ADAL" clId="{7AC0BCF5-C4E0-4DCE-BB48-97564548AF39}" dt="2021-10-04T12:48:27.185" v="839" actId="165"/>
          <ac:grpSpMkLst>
            <pc:docMk/>
            <pc:sldMk cId="3594612236" sldId="362"/>
            <ac:grpSpMk id="12" creationId="{4C98B3E4-2EF0-4E27-8756-04F293C79274}"/>
          </ac:grpSpMkLst>
        </pc:grpChg>
        <pc:grpChg chg="mod topLvl">
          <ac:chgData name="SEDDOUG Ilyass" userId="bb96e9f4-f7ff-4935-ae83-7876f0bff6f3" providerId="ADAL" clId="{7AC0BCF5-C4E0-4DCE-BB48-97564548AF39}" dt="2021-10-04T13:19:52.145" v="1856" actId="164"/>
          <ac:grpSpMkLst>
            <pc:docMk/>
            <pc:sldMk cId="3594612236" sldId="362"/>
            <ac:grpSpMk id="14" creationId="{ECC40597-EA72-4D39-B774-A6647FBA3472}"/>
          </ac:grpSpMkLst>
        </pc:grpChg>
        <pc:picChg chg="del">
          <ac:chgData name="SEDDOUG Ilyass" userId="bb96e9f4-f7ff-4935-ae83-7876f0bff6f3" providerId="ADAL" clId="{7AC0BCF5-C4E0-4DCE-BB48-97564548AF39}" dt="2021-10-04T12:46:41.142" v="806" actId="478"/>
          <ac:picMkLst>
            <pc:docMk/>
            <pc:sldMk cId="3594612236" sldId="362"/>
            <ac:picMk id="6" creationId="{DA0A2DEC-1278-4D36-81E2-EC1A56A14899}"/>
          </ac:picMkLst>
        </pc:picChg>
      </pc:sldChg>
      <pc:sldChg chg="addSp delSp modSp add mod">
        <pc:chgData name="SEDDOUG Ilyass" userId="bb96e9f4-f7ff-4935-ae83-7876f0bff6f3" providerId="ADAL" clId="{7AC0BCF5-C4E0-4DCE-BB48-97564548AF39}" dt="2021-10-04T12:59:37.319" v="1577" actId="12788"/>
        <pc:sldMkLst>
          <pc:docMk/>
          <pc:sldMk cId="1161310378" sldId="363"/>
        </pc:sldMkLst>
        <pc:spChg chg="del mod">
          <ac:chgData name="SEDDOUG Ilyass" userId="bb96e9f4-f7ff-4935-ae83-7876f0bff6f3" providerId="ADAL" clId="{7AC0BCF5-C4E0-4DCE-BB48-97564548AF39}" dt="2021-10-04T12:57:52.827" v="1559" actId="478"/>
          <ac:spMkLst>
            <pc:docMk/>
            <pc:sldMk cId="1161310378" sldId="363"/>
            <ac:spMk id="29" creationId="{E0381401-14B4-4B79-9532-8B9343F64519}"/>
          </ac:spMkLst>
        </pc:spChg>
        <pc:spChg chg="del">
          <ac:chgData name="SEDDOUG Ilyass" userId="bb96e9f4-f7ff-4935-ae83-7876f0bff6f3" providerId="ADAL" clId="{7AC0BCF5-C4E0-4DCE-BB48-97564548AF39}" dt="2021-10-04T12:53:01.747" v="1240" actId="478"/>
          <ac:spMkLst>
            <pc:docMk/>
            <pc:sldMk cId="1161310378" sldId="363"/>
            <ac:spMk id="30" creationId="{464A5028-1889-46F9-8655-1DC013E3FB7D}"/>
          </ac:spMkLst>
        </pc:spChg>
        <pc:spChg chg="add mod">
          <ac:chgData name="SEDDOUG Ilyass" userId="bb96e9f4-f7ff-4935-ae83-7876f0bff6f3" providerId="ADAL" clId="{7AC0BCF5-C4E0-4DCE-BB48-97564548AF39}" dt="2021-10-04T12:57:18.205" v="1552" actId="20577"/>
          <ac:spMkLst>
            <pc:docMk/>
            <pc:sldMk cId="1161310378" sldId="363"/>
            <ac:spMk id="31" creationId="{3109C348-F661-478D-85AD-7AB5671D843F}"/>
          </ac:spMkLst>
        </pc:spChg>
        <pc:spChg chg="add mod">
          <ac:chgData name="SEDDOUG Ilyass" userId="bb96e9f4-f7ff-4935-ae83-7876f0bff6f3" providerId="ADAL" clId="{7AC0BCF5-C4E0-4DCE-BB48-97564548AF39}" dt="2021-10-04T12:59:37.319" v="1577" actId="12788"/>
          <ac:spMkLst>
            <pc:docMk/>
            <pc:sldMk cId="1161310378" sldId="363"/>
            <ac:spMk id="32" creationId="{DE1181C6-69DC-451E-A149-CB333268AAFF}"/>
          </ac:spMkLst>
        </pc:spChg>
        <pc:spChg chg="add mod">
          <ac:chgData name="SEDDOUG Ilyass" userId="bb96e9f4-f7ff-4935-ae83-7876f0bff6f3" providerId="ADAL" clId="{7AC0BCF5-C4E0-4DCE-BB48-97564548AF39}" dt="2021-10-04T12:59:37.319" v="1577" actId="12788"/>
          <ac:spMkLst>
            <pc:docMk/>
            <pc:sldMk cId="1161310378" sldId="363"/>
            <ac:spMk id="33" creationId="{A7CE8B53-CEA4-46D8-8D33-34ADE52A40D8}"/>
          </ac:spMkLst>
        </pc:spChg>
        <pc:spChg chg="add mod">
          <ac:chgData name="SEDDOUG Ilyass" userId="bb96e9f4-f7ff-4935-ae83-7876f0bff6f3" providerId="ADAL" clId="{7AC0BCF5-C4E0-4DCE-BB48-97564548AF39}" dt="2021-10-04T12:59:37.319" v="1577" actId="12788"/>
          <ac:spMkLst>
            <pc:docMk/>
            <pc:sldMk cId="1161310378" sldId="363"/>
            <ac:spMk id="34" creationId="{5C5E4E60-43ED-4693-818B-CE087B084DE7}"/>
          </ac:spMkLst>
        </pc:spChg>
        <pc:spChg chg="add mod">
          <ac:chgData name="SEDDOUG Ilyass" userId="bb96e9f4-f7ff-4935-ae83-7876f0bff6f3" providerId="ADAL" clId="{7AC0BCF5-C4E0-4DCE-BB48-97564548AF39}" dt="2021-10-04T12:59:37.319" v="1577" actId="12788"/>
          <ac:spMkLst>
            <pc:docMk/>
            <pc:sldMk cId="1161310378" sldId="363"/>
            <ac:spMk id="35" creationId="{9951DBB8-4BB5-4C2B-B98E-A7CFAB7C4631}"/>
          </ac:spMkLst>
        </pc:spChg>
        <pc:spChg chg="add mod">
          <ac:chgData name="SEDDOUG Ilyass" userId="bb96e9f4-f7ff-4935-ae83-7876f0bff6f3" providerId="ADAL" clId="{7AC0BCF5-C4E0-4DCE-BB48-97564548AF39}" dt="2021-10-04T12:59:37.319" v="1577" actId="12788"/>
          <ac:spMkLst>
            <pc:docMk/>
            <pc:sldMk cId="1161310378" sldId="363"/>
            <ac:spMk id="36" creationId="{E97E24DA-7D59-4309-9CB6-DB17FBFC2F03}"/>
          </ac:spMkLst>
        </pc:spChg>
        <pc:spChg chg="mod">
          <ac:chgData name="SEDDOUG Ilyass" userId="bb96e9f4-f7ff-4935-ae83-7876f0bff6f3" providerId="ADAL" clId="{7AC0BCF5-C4E0-4DCE-BB48-97564548AF39}" dt="2021-10-04T12:52:40.468" v="1238" actId="20577"/>
          <ac:spMkLst>
            <pc:docMk/>
            <pc:sldMk cId="1161310378" sldId="363"/>
            <ac:spMk id="344" creationId="{00000000-0000-0000-0000-000000000000}"/>
          </ac:spMkLst>
        </pc:spChg>
        <pc:grpChg chg="add mod">
          <ac:chgData name="SEDDOUG Ilyass" userId="bb96e9f4-f7ff-4935-ae83-7876f0bff6f3" providerId="ADAL" clId="{7AC0BCF5-C4E0-4DCE-BB48-97564548AF39}" dt="2021-10-04T12:59:37.319" v="1577" actId="12788"/>
          <ac:grpSpMkLst>
            <pc:docMk/>
            <pc:sldMk cId="1161310378" sldId="363"/>
            <ac:grpSpMk id="2" creationId="{E3AA5A83-9143-44D2-8134-A4D371AB78FF}"/>
          </ac:grpSpMkLst>
        </pc:grpChg>
        <pc:grpChg chg="del">
          <ac:chgData name="SEDDOUG Ilyass" userId="bb96e9f4-f7ff-4935-ae83-7876f0bff6f3" providerId="ADAL" clId="{7AC0BCF5-C4E0-4DCE-BB48-97564548AF39}" dt="2021-10-04T12:52:53.601" v="1239" actId="478"/>
          <ac:grpSpMkLst>
            <pc:docMk/>
            <pc:sldMk cId="1161310378" sldId="363"/>
            <ac:grpSpMk id="3" creationId="{0F5A0CA9-61F4-4D7F-BD15-52B032A46120}"/>
          </ac:grpSpMkLst>
        </pc:grpChg>
        <pc:grpChg chg="add mod">
          <ac:chgData name="SEDDOUG Ilyass" userId="bb96e9f4-f7ff-4935-ae83-7876f0bff6f3" providerId="ADAL" clId="{7AC0BCF5-C4E0-4DCE-BB48-97564548AF39}" dt="2021-10-04T12:59:37.319" v="1577" actId="12788"/>
          <ac:grpSpMkLst>
            <pc:docMk/>
            <pc:sldMk cId="1161310378" sldId="363"/>
            <ac:grpSpMk id="4" creationId="{EFD00782-2ECA-4312-8339-021E3E7FE8BE}"/>
          </ac:grpSpMkLst>
        </pc:grpChg>
        <pc:grpChg chg="add mod">
          <ac:chgData name="SEDDOUG Ilyass" userId="bb96e9f4-f7ff-4935-ae83-7876f0bff6f3" providerId="ADAL" clId="{7AC0BCF5-C4E0-4DCE-BB48-97564548AF39}" dt="2021-10-04T12:59:37.319" v="1577" actId="12788"/>
          <ac:grpSpMkLst>
            <pc:docMk/>
            <pc:sldMk cId="1161310378" sldId="363"/>
            <ac:grpSpMk id="12" creationId="{88867204-02EC-4C1C-86E7-D3078613B172}"/>
          </ac:grpSpMkLst>
        </pc:grpChg>
        <pc:picChg chg="del">
          <ac:chgData name="SEDDOUG Ilyass" userId="bb96e9f4-f7ff-4935-ae83-7876f0bff6f3" providerId="ADAL" clId="{7AC0BCF5-C4E0-4DCE-BB48-97564548AF39}" dt="2021-10-04T12:52:27.085" v="1231" actId="478"/>
          <ac:picMkLst>
            <pc:docMk/>
            <pc:sldMk cId="1161310378" sldId="363"/>
            <ac:picMk id="5" creationId="{0E8344C5-4E9B-4D08-8641-C2C30017B6A8}"/>
          </ac:picMkLst>
        </pc:picChg>
        <pc:picChg chg="add mod">
          <ac:chgData name="SEDDOUG Ilyass" userId="bb96e9f4-f7ff-4935-ae83-7876f0bff6f3" providerId="ADAL" clId="{7AC0BCF5-C4E0-4DCE-BB48-97564548AF39}" dt="2021-10-04T12:59:37.319" v="1577" actId="12788"/>
          <ac:picMkLst>
            <pc:docMk/>
            <pc:sldMk cId="1161310378" sldId="363"/>
            <ac:picMk id="28" creationId="{644ECE1A-F336-4F5A-8BDD-6504F2DC5E95}"/>
          </ac:picMkLst>
        </pc:picChg>
        <pc:cxnChg chg="add mod">
          <ac:chgData name="SEDDOUG Ilyass" userId="bb96e9f4-f7ff-4935-ae83-7876f0bff6f3" providerId="ADAL" clId="{7AC0BCF5-C4E0-4DCE-BB48-97564548AF39}" dt="2021-10-04T12:59:37.319" v="1577" actId="12788"/>
          <ac:cxnSpMkLst>
            <pc:docMk/>
            <pc:sldMk cId="1161310378" sldId="363"/>
            <ac:cxnSpMk id="7" creationId="{F1B2B5D7-0415-4756-9BB1-A3DC0FD9DA04}"/>
          </ac:cxnSpMkLst>
        </pc:cxnChg>
        <pc:cxnChg chg="add mod">
          <ac:chgData name="SEDDOUG Ilyass" userId="bb96e9f4-f7ff-4935-ae83-7876f0bff6f3" providerId="ADAL" clId="{7AC0BCF5-C4E0-4DCE-BB48-97564548AF39}" dt="2021-10-04T12:59:37.319" v="1577" actId="12788"/>
          <ac:cxnSpMkLst>
            <pc:docMk/>
            <pc:sldMk cId="1161310378" sldId="363"/>
            <ac:cxnSpMk id="37" creationId="{19B762C2-31A3-4E55-9B0F-C2F4D06BC4CE}"/>
          </ac:cxnSpMkLst>
        </pc:cxnChg>
      </pc:sldChg>
      <pc:sldChg chg="addSp delSp modSp add mod">
        <pc:chgData name="SEDDOUG Ilyass" userId="bb96e9f4-f7ff-4935-ae83-7876f0bff6f3" providerId="ADAL" clId="{7AC0BCF5-C4E0-4DCE-BB48-97564548AF39}" dt="2021-10-04T13:04:25.610" v="1671" actId="1036"/>
        <pc:sldMkLst>
          <pc:docMk/>
          <pc:sldMk cId="785892188" sldId="364"/>
        </pc:sldMkLst>
        <pc:spChg chg="add mod">
          <ac:chgData name="SEDDOUG Ilyass" userId="bb96e9f4-f7ff-4935-ae83-7876f0bff6f3" providerId="ADAL" clId="{7AC0BCF5-C4E0-4DCE-BB48-97564548AF39}" dt="2021-10-04T13:03:03.305" v="1618" actId="207"/>
          <ac:spMkLst>
            <pc:docMk/>
            <pc:sldMk cId="785892188" sldId="364"/>
            <ac:spMk id="3" creationId="{89CEF3DF-EA00-4E43-B3C6-F05E9C8812D2}"/>
          </ac:spMkLst>
        </pc:spChg>
        <pc:spChg chg="add del mod">
          <ac:chgData name="SEDDOUG Ilyass" userId="bb96e9f4-f7ff-4935-ae83-7876f0bff6f3" providerId="ADAL" clId="{7AC0BCF5-C4E0-4DCE-BB48-97564548AF39}" dt="2021-10-04T13:03:16.821" v="1621" actId="478"/>
          <ac:spMkLst>
            <pc:docMk/>
            <pc:sldMk cId="785892188" sldId="364"/>
            <ac:spMk id="19" creationId="{3A7DD498-35A3-4EAE-89D8-A1BC03523E74}"/>
          </ac:spMkLst>
        </pc:spChg>
        <pc:spChg chg="add mod">
          <ac:chgData name="SEDDOUG Ilyass" userId="bb96e9f4-f7ff-4935-ae83-7876f0bff6f3" providerId="ADAL" clId="{7AC0BCF5-C4E0-4DCE-BB48-97564548AF39}" dt="2021-10-04T13:02:54.256" v="1613" actId="14100"/>
          <ac:spMkLst>
            <pc:docMk/>
            <pc:sldMk cId="785892188" sldId="364"/>
            <ac:spMk id="20" creationId="{567C546B-1FFF-4576-A3A8-40422F6BF5BC}"/>
          </ac:spMkLst>
        </pc:spChg>
        <pc:spChg chg="mod">
          <ac:chgData name="SEDDOUG Ilyass" userId="bb96e9f4-f7ff-4935-ae83-7876f0bff6f3" providerId="ADAL" clId="{7AC0BCF5-C4E0-4DCE-BB48-97564548AF39}" dt="2021-10-04T13:03:11.530" v="1619"/>
          <ac:spMkLst>
            <pc:docMk/>
            <pc:sldMk cId="785892188" sldId="364"/>
            <ac:spMk id="23" creationId="{04222BED-194F-4D58-AE49-42A7A452D69A}"/>
          </ac:spMkLst>
        </pc:spChg>
        <pc:spChg chg="mod">
          <ac:chgData name="SEDDOUG Ilyass" userId="bb96e9f4-f7ff-4935-ae83-7876f0bff6f3" providerId="ADAL" clId="{7AC0BCF5-C4E0-4DCE-BB48-97564548AF39}" dt="2021-10-04T13:03:11.530" v="1619"/>
          <ac:spMkLst>
            <pc:docMk/>
            <pc:sldMk cId="785892188" sldId="364"/>
            <ac:spMk id="24" creationId="{89651CD2-62CC-4C00-9066-1FCC085D64AD}"/>
          </ac:spMkLst>
        </pc:spChg>
        <pc:spChg chg="mod">
          <ac:chgData name="SEDDOUG Ilyass" userId="bb96e9f4-f7ff-4935-ae83-7876f0bff6f3" providerId="ADAL" clId="{7AC0BCF5-C4E0-4DCE-BB48-97564548AF39}" dt="2021-10-04T13:03:11.530" v="1619"/>
          <ac:spMkLst>
            <pc:docMk/>
            <pc:sldMk cId="785892188" sldId="364"/>
            <ac:spMk id="25" creationId="{DDC71467-1CF5-4D73-8401-35FA97DF4155}"/>
          </ac:spMkLst>
        </pc:spChg>
        <pc:spChg chg="add mod">
          <ac:chgData name="SEDDOUG Ilyass" userId="bb96e9f4-f7ff-4935-ae83-7876f0bff6f3" providerId="ADAL" clId="{7AC0BCF5-C4E0-4DCE-BB48-97564548AF39}" dt="2021-10-04T13:04:04.351" v="1642" actId="1076"/>
          <ac:spMkLst>
            <pc:docMk/>
            <pc:sldMk cId="785892188" sldId="364"/>
            <ac:spMk id="26" creationId="{59D9F562-91C1-46F5-8C06-B532BB862DEF}"/>
          </ac:spMkLst>
        </pc:spChg>
        <pc:spChg chg="add mod">
          <ac:chgData name="SEDDOUG Ilyass" userId="bb96e9f4-f7ff-4935-ae83-7876f0bff6f3" providerId="ADAL" clId="{7AC0BCF5-C4E0-4DCE-BB48-97564548AF39}" dt="2021-10-04T13:04:10.344" v="1657" actId="1036"/>
          <ac:spMkLst>
            <pc:docMk/>
            <pc:sldMk cId="785892188" sldId="364"/>
            <ac:spMk id="27" creationId="{860D7131-875E-4422-B9D7-18960D4B6F4E}"/>
          </ac:spMkLst>
        </pc:spChg>
        <pc:spChg chg="add mod">
          <ac:chgData name="SEDDOUG Ilyass" userId="bb96e9f4-f7ff-4935-ae83-7876f0bff6f3" providerId="ADAL" clId="{7AC0BCF5-C4E0-4DCE-BB48-97564548AF39}" dt="2021-10-04T13:04:14.842" v="1664" actId="1035"/>
          <ac:spMkLst>
            <pc:docMk/>
            <pc:sldMk cId="785892188" sldId="364"/>
            <ac:spMk id="29" creationId="{48FBC306-4ACC-4713-8BA5-6CB1FF4FAF5F}"/>
          </ac:spMkLst>
        </pc:spChg>
        <pc:spChg chg="add mod">
          <ac:chgData name="SEDDOUG Ilyass" userId="bb96e9f4-f7ff-4935-ae83-7876f0bff6f3" providerId="ADAL" clId="{7AC0BCF5-C4E0-4DCE-BB48-97564548AF39}" dt="2021-10-04T13:04:21.050" v="1665" actId="1076"/>
          <ac:spMkLst>
            <pc:docMk/>
            <pc:sldMk cId="785892188" sldId="364"/>
            <ac:spMk id="30" creationId="{A58EBC98-9E0B-4B23-9CE8-14D9486B7258}"/>
          </ac:spMkLst>
        </pc:spChg>
        <pc:spChg chg="del">
          <ac:chgData name="SEDDOUG Ilyass" userId="bb96e9f4-f7ff-4935-ae83-7876f0bff6f3" providerId="ADAL" clId="{7AC0BCF5-C4E0-4DCE-BB48-97564548AF39}" dt="2021-10-04T13:01:24.018" v="1579" actId="478"/>
          <ac:spMkLst>
            <pc:docMk/>
            <pc:sldMk cId="785892188" sldId="364"/>
            <ac:spMk id="31" creationId="{3109C348-F661-478D-85AD-7AB5671D843F}"/>
          </ac:spMkLst>
        </pc:spChg>
        <pc:spChg chg="add mod">
          <ac:chgData name="SEDDOUG Ilyass" userId="bb96e9f4-f7ff-4935-ae83-7876f0bff6f3" providerId="ADAL" clId="{7AC0BCF5-C4E0-4DCE-BB48-97564548AF39}" dt="2021-10-04T13:04:25.610" v="1671" actId="1036"/>
          <ac:spMkLst>
            <pc:docMk/>
            <pc:sldMk cId="785892188" sldId="364"/>
            <ac:spMk id="38" creationId="{613AC6D4-342B-4FB6-A0F3-9226B1F6A864}"/>
          </ac:spMkLst>
        </pc:spChg>
        <pc:spChg chg="mod">
          <ac:chgData name="SEDDOUG Ilyass" userId="bb96e9f4-f7ff-4935-ae83-7876f0bff6f3" providerId="ADAL" clId="{7AC0BCF5-C4E0-4DCE-BB48-97564548AF39}" dt="2021-10-04T13:01:28.620" v="1587" actId="20577"/>
          <ac:spMkLst>
            <pc:docMk/>
            <pc:sldMk cId="785892188" sldId="364"/>
            <ac:spMk id="344" creationId="{00000000-0000-0000-0000-000000000000}"/>
          </ac:spMkLst>
        </pc:spChg>
        <pc:grpChg chg="del">
          <ac:chgData name="SEDDOUG Ilyass" userId="bb96e9f4-f7ff-4935-ae83-7876f0bff6f3" providerId="ADAL" clId="{7AC0BCF5-C4E0-4DCE-BB48-97564548AF39}" dt="2021-10-04T13:01:25.897" v="1580" actId="478"/>
          <ac:grpSpMkLst>
            <pc:docMk/>
            <pc:sldMk cId="785892188" sldId="364"/>
            <ac:grpSpMk id="2" creationId="{E3AA5A83-9143-44D2-8134-A4D371AB78FF}"/>
          </ac:grpSpMkLst>
        </pc:grpChg>
        <pc:grpChg chg="del">
          <ac:chgData name="SEDDOUG Ilyass" userId="bb96e9f4-f7ff-4935-ae83-7876f0bff6f3" providerId="ADAL" clId="{7AC0BCF5-C4E0-4DCE-BB48-97564548AF39}" dt="2021-10-04T13:01:24.018" v="1579" actId="478"/>
          <ac:grpSpMkLst>
            <pc:docMk/>
            <pc:sldMk cId="785892188" sldId="364"/>
            <ac:grpSpMk id="4" creationId="{EFD00782-2ECA-4312-8339-021E3E7FE8BE}"/>
          </ac:grpSpMkLst>
        </pc:grpChg>
        <pc:grpChg chg="del">
          <ac:chgData name="SEDDOUG Ilyass" userId="bb96e9f4-f7ff-4935-ae83-7876f0bff6f3" providerId="ADAL" clId="{7AC0BCF5-C4E0-4DCE-BB48-97564548AF39}" dt="2021-10-04T13:01:24.018" v="1579" actId="478"/>
          <ac:grpSpMkLst>
            <pc:docMk/>
            <pc:sldMk cId="785892188" sldId="364"/>
            <ac:grpSpMk id="12" creationId="{88867204-02EC-4C1C-86E7-D3078613B172}"/>
          </ac:grpSpMkLst>
        </pc:grpChg>
        <pc:grpChg chg="add mod">
          <ac:chgData name="SEDDOUG Ilyass" userId="bb96e9f4-f7ff-4935-ae83-7876f0bff6f3" providerId="ADAL" clId="{7AC0BCF5-C4E0-4DCE-BB48-97564548AF39}" dt="2021-10-04T13:03:15.429" v="1620" actId="1076"/>
          <ac:grpSpMkLst>
            <pc:docMk/>
            <pc:sldMk cId="785892188" sldId="364"/>
            <ac:grpSpMk id="22" creationId="{B7DD4224-9111-4990-953E-1FC16BBAA278}"/>
          </ac:grpSpMkLst>
        </pc:grpChg>
        <pc:graphicFrameChg chg="add mod">
          <ac:chgData name="SEDDOUG Ilyass" userId="bb96e9f4-f7ff-4935-ae83-7876f0bff6f3" providerId="ADAL" clId="{7AC0BCF5-C4E0-4DCE-BB48-97564548AF39}" dt="2021-10-04T13:03:50.272" v="1637" actId="1076"/>
          <ac:graphicFrameMkLst>
            <pc:docMk/>
            <pc:sldMk cId="785892188" sldId="364"/>
            <ac:graphicFrameMk id="18" creationId="{EAA6355E-A3A5-483E-B8A9-0BB9FA73A7E6}"/>
          </ac:graphicFrameMkLst>
        </pc:graphicFrameChg>
        <pc:picChg chg="add del mod">
          <ac:chgData name="SEDDOUG Ilyass" userId="bb96e9f4-f7ff-4935-ae83-7876f0bff6f3" providerId="ADAL" clId="{7AC0BCF5-C4E0-4DCE-BB48-97564548AF39}" dt="2021-10-04T13:03:46.973" v="1636" actId="478"/>
          <ac:picMkLst>
            <pc:docMk/>
            <pc:sldMk cId="785892188" sldId="364"/>
            <ac:picMk id="17" creationId="{52080E90-7D5B-4439-B8C5-C49AC9F91061}"/>
          </ac:picMkLst>
        </pc:picChg>
        <pc:picChg chg="del">
          <ac:chgData name="SEDDOUG Ilyass" userId="bb96e9f4-f7ff-4935-ae83-7876f0bff6f3" providerId="ADAL" clId="{7AC0BCF5-C4E0-4DCE-BB48-97564548AF39}" dt="2021-10-04T13:01:24.018" v="1579" actId="478"/>
          <ac:picMkLst>
            <pc:docMk/>
            <pc:sldMk cId="785892188" sldId="364"/>
            <ac:picMk id="28" creationId="{644ECE1A-F336-4F5A-8BDD-6504F2DC5E95}"/>
          </ac:picMkLst>
        </pc:picChg>
      </pc:sldChg>
      <pc:sldChg chg="addSp delSp modSp add mod">
        <pc:chgData name="SEDDOUG Ilyass" userId="bb96e9f4-f7ff-4935-ae83-7876f0bff6f3" providerId="ADAL" clId="{7AC0BCF5-C4E0-4DCE-BB48-97564548AF39}" dt="2021-10-04T15:16:46.062" v="3087" actId="12788"/>
        <pc:sldMkLst>
          <pc:docMk/>
          <pc:sldMk cId="3363859619" sldId="365"/>
        </pc:sldMkLst>
        <pc:spChg chg="del">
          <ac:chgData name="SEDDOUG Ilyass" userId="bb96e9f4-f7ff-4935-ae83-7876f0bff6f3" providerId="ADAL" clId="{7AC0BCF5-C4E0-4DCE-BB48-97564548AF39}" dt="2021-10-04T13:16:23.983" v="1785" actId="478"/>
          <ac:spMkLst>
            <pc:docMk/>
            <pc:sldMk cId="3363859619" sldId="365"/>
            <ac:spMk id="3" creationId="{89CEF3DF-EA00-4E43-B3C6-F05E9C8812D2}"/>
          </ac:spMkLst>
        </pc:spChg>
        <pc:spChg chg="mod">
          <ac:chgData name="SEDDOUG Ilyass" userId="bb96e9f4-f7ff-4935-ae83-7876f0bff6f3" providerId="ADAL" clId="{7AC0BCF5-C4E0-4DCE-BB48-97564548AF39}" dt="2021-10-04T15:16:46.062" v="3087" actId="12788"/>
          <ac:spMkLst>
            <pc:docMk/>
            <pc:sldMk cId="3363859619" sldId="365"/>
            <ac:spMk id="20" creationId="{567C546B-1FFF-4576-A3A8-40422F6BF5BC}"/>
          </ac:spMkLst>
        </pc:spChg>
        <pc:spChg chg="del">
          <ac:chgData name="SEDDOUG Ilyass" userId="bb96e9f4-f7ff-4935-ae83-7876f0bff6f3" providerId="ADAL" clId="{7AC0BCF5-C4E0-4DCE-BB48-97564548AF39}" dt="2021-10-04T13:05:08.123" v="1722" actId="478"/>
          <ac:spMkLst>
            <pc:docMk/>
            <pc:sldMk cId="3363859619" sldId="365"/>
            <ac:spMk id="26" creationId="{59D9F562-91C1-46F5-8C06-B532BB862DEF}"/>
          </ac:spMkLst>
        </pc:spChg>
        <pc:spChg chg="del">
          <ac:chgData name="SEDDOUG Ilyass" userId="bb96e9f4-f7ff-4935-ae83-7876f0bff6f3" providerId="ADAL" clId="{7AC0BCF5-C4E0-4DCE-BB48-97564548AF39}" dt="2021-10-04T13:05:05.363" v="1721" actId="478"/>
          <ac:spMkLst>
            <pc:docMk/>
            <pc:sldMk cId="3363859619" sldId="365"/>
            <ac:spMk id="27" creationId="{860D7131-875E-4422-B9D7-18960D4B6F4E}"/>
          </ac:spMkLst>
        </pc:spChg>
        <pc:spChg chg="add mod">
          <ac:chgData name="SEDDOUG Ilyass" userId="bb96e9f4-f7ff-4935-ae83-7876f0bff6f3" providerId="ADAL" clId="{7AC0BCF5-C4E0-4DCE-BB48-97564548AF39}" dt="2021-10-04T15:16:38.527" v="3085" actId="1076"/>
          <ac:spMkLst>
            <pc:docMk/>
            <pc:sldMk cId="3363859619" sldId="365"/>
            <ac:spMk id="28" creationId="{143F508C-CB79-4CCF-B9FE-D123CE1C4B75}"/>
          </ac:spMkLst>
        </pc:spChg>
        <pc:spChg chg="del">
          <ac:chgData name="SEDDOUG Ilyass" userId="bb96e9f4-f7ff-4935-ae83-7876f0bff6f3" providerId="ADAL" clId="{7AC0BCF5-C4E0-4DCE-BB48-97564548AF39}" dt="2021-10-04T13:05:05.363" v="1721" actId="478"/>
          <ac:spMkLst>
            <pc:docMk/>
            <pc:sldMk cId="3363859619" sldId="365"/>
            <ac:spMk id="29" creationId="{48FBC306-4ACC-4713-8BA5-6CB1FF4FAF5F}"/>
          </ac:spMkLst>
        </pc:spChg>
        <pc:spChg chg="del">
          <ac:chgData name="SEDDOUG Ilyass" userId="bb96e9f4-f7ff-4935-ae83-7876f0bff6f3" providerId="ADAL" clId="{7AC0BCF5-C4E0-4DCE-BB48-97564548AF39}" dt="2021-10-04T13:05:05.363" v="1721" actId="478"/>
          <ac:spMkLst>
            <pc:docMk/>
            <pc:sldMk cId="3363859619" sldId="365"/>
            <ac:spMk id="30" creationId="{A58EBC98-9E0B-4B23-9CE8-14D9486B7258}"/>
          </ac:spMkLst>
        </pc:spChg>
        <pc:spChg chg="add mod">
          <ac:chgData name="SEDDOUG Ilyass" userId="bb96e9f4-f7ff-4935-ae83-7876f0bff6f3" providerId="ADAL" clId="{7AC0BCF5-C4E0-4DCE-BB48-97564548AF39}" dt="2021-10-04T15:16:38.527" v="3085" actId="1076"/>
          <ac:spMkLst>
            <pc:docMk/>
            <pc:sldMk cId="3363859619" sldId="365"/>
            <ac:spMk id="31" creationId="{4CA5B1C1-4759-44B2-A0A5-AB680CE0BA36}"/>
          </ac:spMkLst>
        </pc:spChg>
        <pc:spChg chg="add mod">
          <ac:chgData name="SEDDOUG Ilyass" userId="bb96e9f4-f7ff-4935-ae83-7876f0bff6f3" providerId="ADAL" clId="{7AC0BCF5-C4E0-4DCE-BB48-97564548AF39}" dt="2021-10-04T15:16:38.527" v="3085" actId="1076"/>
          <ac:spMkLst>
            <pc:docMk/>
            <pc:sldMk cId="3363859619" sldId="365"/>
            <ac:spMk id="32" creationId="{354DC0BC-60F9-41C5-AEC1-CD619BE4DD53}"/>
          </ac:spMkLst>
        </pc:spChg>
        <pc:spChg chg="mod">
          <ac:chgData name="SEDDOUG Ilyass" userId="bb96e9f4-f7ff-4935-ae83-7876f0bff6f3" providerId="ADAL" clId="{7AC0BCF5-C4E0-4DCE-BB48-97564548AF39}" dt="2021-10-04T13:21:44.187" v="1909" actId="12788"/>
          <ac:spMkLst>
            <pc:docMk/>
            <pc:sldMk cId="3363859619" sldId="365"/>
            <ac:spMk id="34" creationId="{50C2F7F8-A9EA-4E31-9C34-6975F2B8F729}"/>
          </ac:spMkLst>
        </pc:spChg>
        <pc:spChg chg="mod">
          <ac:chgData name="SEDDOUG Ilyass" userId="bb96e9f4-f7ff-4935-ae83-7876f0bff6f3" providerId="ADAL" clId="{7AC0BCF5-C4E0-4DCE-BB48-97564548AF39}" dt="2021-10-04T13:21:44.187" v="1909" actId="12788"/>
          <ac:spMkLst>
            <pc:docMk/>
            <pc:sldMk cId="3363859619" sldId="365"/>
            <ac:spMk id="35" creationId="{8D94625E-2A09-479D-B841-B4D6E61DF20D}"/>
          </ac:spMkLst>
        </pc:spChg>
        <pc:spChg chg="mod">
          <ac:chgData name="SEDDOUG Ilyass" userId="bb96e9f4-f7ff-4935-ae83-7876f0bff6f3" providerId="ADAL" clId="{7AC0BCF5-C4E0-4DCE-BB48-97564548AF39}" dt="2021-10-04T13:21:44.187" v="1909" actId="12788"/>
          <ac:spMkLst>
            <pc:docMk/>
            <pc:sldMk cId="3363859619" sldId="365"/>
            <ac:spMk id="36" creationId="{327D7D03-EE67-4B18-95F7-58E5B0A693ED}"/>
          </ac:spMkLst>
        </pc:spChg>
        <pc:spChg chg="mod">
          <ac:chgData name="SEDDOUG Ilyass" userId="bb96e9f4-f7ff-4935-ae83-7876f0bff6f3" providerId="ADAL" clId="{7AC0BCF5-C4E0-4DCE-BB48-97564548AF39}" dt="2021-10-04T13:21:44.187" v="1909" actId="12788"/>
          <ac:spMkLst>
            <pc:docMk/>
            <pc:sldMk cId="3363859619" sldId="365"/>
            <ac:spMk id="37" creationId="{CE06AB9B-51D7-4E64-B622-0CBA8D989A59}"/>
          </ac:spMkLst>
        </pc:spChg>
        <pc:spChg chg="del">
          <ac:chgData name="SEDDOUG Ilyass" userId="bb96e9f4-f7ff-4935-ae83-7876f0bff6f3" providerId="ADAL" clId="{7AC0BCF5-C4E0-4DCE-BB48-97564548AF39}" dt="2021-10-04T13:05:08.123" v="1722" actId="478"/>
          <ac:spMkLst>
            <pc:docMk/>
            <pc:sldMk cId="3363859619" sldId="365"/>
            <ac:spMk id="38" creationId="{613AC6D4-342B-4FB6-A0F3-9226B1F6A864}"/>
          </ac:spMkLst>
        </pc:spChg>
        <pc:spChg chg="mod">
          <ac:chgData name="SEDDOUG Ilyass" userId="bb96e9f4-f7ff-4935-ae83-7876f0bff6f3" providerId="ADAL" clId="{7AC0BCF5-C4E0-4DCE-BB48-97564548AF39}" dt="2021-10-04T13:21:44.187" v="1909" actId="12788"/>
          <ac:spMkLst>
            <pc:docMk/>
            <pc:sldMk cId="3363859619" sldId="365"/>
            <ac:spMk id="39" creationId="{A8035F71-9DEA-4DD4-BDB9-5906BE9D52C9}"/>
          </ac:spMkLst>
        </pc:spChg>
        <pc:spChg chg="mod">
          <ac:chgData name="SEDDOUG Ilyass" userId="bb96e9f4-f7ff-4935-ae83-7876f0bff6f3" providerId="ADAL" clId="{7AC0BCF5-C4E0-4DCE-BB48-97564548AF39}" dt="2021-10-04T13:21:44.187" v="1909" actId="12788"/>
          <ac:spMkLst>
            <pc:docMk/>
            <pc:sldMk cId="3363859619" sldId="365"/>
            <ac:spMk id="40" creationId="{CBC3A89C-3CF4-47C3-9B0A-8C934894B75A}"/>
          </ac:spMkLst>
        </pc:spChg>
        <pc:spChg chg="mod">
          <ac:chgData name="SEDDOUG Ilyass" userId="bb96e9f4-f7ff-4935-ae83-7876f0bff6f3" providerId="ADAL" clId="{7AC0BCF5-C4E0-4DCE-BB48-97564548AF39}" dt="2021-10-04T13:21:44.187" v="1909" actId="12788"/>
          <ac:spMkLst>
            <pc:docMk/>
            <pc:sldMk cId="3363859619" sldId="365"/>
            <ac:spMk id="41" creationId="{E3E6B321-DDC7-4853-9AB8-A2148184894B}"/>
          </ac:spMkLst>
        </pc:spChg>
        <pc:spChg chg="mod">
          <ac:chgData name="SEDDOUG Ilyass" userId="bb96e9f4-f7ff-4935-ae83-7876f0bff6f3" providerId="ADAL" clId="{7AC0BCF5-C4E0-4DCE-BB48-97564548AF39}" dt="2021-10-04T13:21:44.187" v="1909" actId="12788"/>
          <ac:spMkLst>
            <pc:docMk/>
            <pc:sldMk cId="3363859619" sldId="365"/>
            <ac:spMk id="42" creationId="{A7878ABD-28A3-4F83-BD32-71EACBC07A0D}"/>
          </ac:spMkLst>
        </pc:spChg>
        <pc:spChg chg="mod">
          <ac:chgData name="SEDDOUG Ilyass" userId="bb96e9f4-f7ff-4935-ae83-7876f0bff6f3" providerId="ADAL" clId="{7AC0BCF5-C4E0-4DCE-BB48-97564548AF39}" dt="2021-10-04T13:27:56.192" v="2049" actId="14100"/>
          <ac:spMkLst>
            <pc:docMk/>
            <pc:sldMk cId="3363859619" sldId="365"/>
            <ac:spMk id="43" creationId="{BF8B78FE-9A4C-482D-A573-D4127B0F6D05}"/>
          </ac:spMkLst>
        </pc:spChg>
        <pc:spChg chg="mod">
          <ac:chgData name="SEDDOUG Ilyass" userId="bb96e9f4-f7ff-4935-ae83-7876f0bff6f3" providerId="ADAL" clId="{7AC0BCF5-C4E0-4DCE-BB48-97564548AF39}" dt="2021-10-04T13:21:44.187" v="1909" actId="12788"/>
          <ac:spMkLst>
            <pc:docMk/>
            <pc:sldMk cId="3363859619" sldId="365"/>
            <ac:spMk id="44" creationId="{0229AA1B-5FC5-4BD6-AA8E-D7C5BFFBC310}"/>
          </ac:spMkLst>
        </pc:spChg>
        <pc:spChg chg="mod">
          <ac:chgData name="SEDDOUG Ilyass" userId="bb96e9f4-f7ff-4935-ae83-7876f0bff6f3" providerId="ADAL" clId="{7AC0BCF5-C4E0-4DCE-BB48-97564548AF39}" dt="2021-10-04T13:21:44.187" v="1909" actId="12788"/>
          <ac:spMkLst>
            <pc:docMk/>
            <pc:sldMk cId="3363859619" sldId="365"/>
            <ac:spMk id="51" creationId="{BB00A20A-D23D-4BDB-9F04-3D43D5BA49CE}"/>
          </ac:spMkLst>
        </pc:spChg>
        <pc:spChg chg="mod">
          <ac:chgData name="SEDDOUG Ilyass" userId="bb96e9f4-f7ff-4935-ae83-7876f0bff6f3" providerId="ADAL" clId="{7AC0BCF5-C4E0-4DCE-BB48-97564548AF39}" dt="2021-10-04T13:21:44.187" v="1909" actId="12788"/>
          <ac:spMkLst>
            <pc:docMk/>
            <pc:sldMk cId="3363859619" sldId="365"/>
            <ac:spMk id="53" creationId="{2E2B7768-B820-4219-9313-0561343E185F}"/>
          </ac:spMkLst>
        </pc:spChg>
        <pc:spChg chg="mod">
          <ac:chgData name="SEDDOUG Ilyass" userId="bb96e9f4-f7ff-4935-ae83-7876f0bff6f3" providerId="ADAL" clId="{7AC0BCF5-C4E0-4DCE-BB48-97564548AF39}" dt="2021-10-04T13:21:44.187" v="1909" actId="12788"/>
          <ac:spMkLst>
            <pc:docMk/>
            <pc:sldMk cId="3363859619" sldId="365"/>
            <ac:spMk id="54" creationId="{1225C7C9-7671-49E2-93A1-CE0B91EAD3F6}"/>
          </ac:spMkLst>
        </pc:spChg>
        <pc:spChg chg="mod">
          <ac:chgData name="SEDDOUG Ilyass" userId="bb96e9f4-f7ff-4935-ae83-7876f0bff6f3" providerId="ADAL" clId="{7AC0BCF5-C4E0-4DCE-BB48-97564548AF39}" dt="2021-10-04T13:21:44.187" v="1909" actId="12788"/>
          <ac:spMkLst>
            <pc:docMk/>
            <pc:sldMk cId="3363859619" sldId="365"/>
            <ac:spMk id="55" creationId="{CD3DF31F-A2C8-4109-9BBA-AAA82B4CA0A1}"/>
          </ac:spMkLst>
        </pc:spChg>
        <pc:spChg chg="mod">
          <ac:chgData name="SEDDOUG Ilyass" userId="bb96e9f4-f7ff-4935-ae83-7876f0bff6f3" providerId="ADAL" clId="{7AC0BCF5-C4E0-4DCE-BB48-97564548AF39}" dt="2021-10-04T13:21:44.187" v="1909" actId="12788"/>
          <ac:spMkLst>
            <pc:docMk/>
            <pc:sldMk cId="3363859619" sldId="365"/>
            <ac:spMk id="56" creationId="{46458488-4CC9-472E-B8F5-F36F35767F75}"/>
          </ac:spMkLst>
        </pc:spChg>
        <pc:spChg chg="mod">
          <ac:chgData name="SEDDOUG Ilyass" userId="bb96e9f4-f7ff-4935-ae83-7876f0bff6f3" providerId="ADAL" clId="{7AC0BCF5-C4E0-4DCE-BB48-97564548AF39}" dt="2021-10-04T13:21:44.187" v="1909" actId="12788"/>
          <ac:spMkLst>
            <pc:docMk/>
            <pc:sldMk cId="3363859619" sldId="365"/>
            <ac:spMk id="57" creationId="{CEBDF9EE-A932-409F-AA6D-5EBCC42B9DE4}"/>
          </ac:spMkLst>
        </pc:spChg>
        <pc:spChg chg="mod">
          <ac:chgData name="SEDDOUG Ilyass" userId="bb96e9f4-f7ff-4935-ae83-7876f0bff6f3" providerId="ADAL" clId="{7AC0BCF5-C4E0-4DCE-BB48-97564548AF39}" dt="2021-10-04T13:21:44.187" v="1909" actId="12788"/>
          <ac:spMkLst>
            <pc:docMk/>
            <pc:sldMk cId="3363859619" sldId="365"/>
            <ac:spMk id="58" creationId="{A10ECF7C-D6BB-4A75-B75A-22C7154F6DA5}"/>
          </ac:spMkLst>
        </pc:spChg>
        <pc:spChg chg="mod">
          <ac:chgData name="SEDDOUG Ilyass" userId="bb96e9f4-f7ff-4935-ae83-7876f0bff6f3" providerId="ADAL" clId="{7AC0BCF5-C4E0-4DCE-BB48-97564548AF39}" dt="2021-10-04T13:21:44.187" v="1909" actId="12788"/>
          <ac:spMkLst>
            <pc:docMk/>
            <pc:sldMk cId="3363859619" sldId="365"/>
            <ac:spMk id="65" creationId="{2D7E9ABA-FC69-428D-AE0C-56B12B50267C}"/>
          </ac:spMkLst>
        </pc:spChg>
        <pc:spChg chg="mod">
          <ac:chgData name="SEDDOUG Ilyass" userId="bb96e9f4-f7ff-4935-ae83-7876f0bff6f3" providerId="ADAL" clId="{7AC0BCF5-C4E0-4DCE-BB48-97564548AF39}" dt="2021-10-04T13:21:44.187" v="1909" actId="12788"/>
          <ac:spMkLst>
            <pc:docMk/>
            <pc:sldMk cId="3363859619" sldId="365"/>
            <ac:spMk id="67" creationId="{2535C803-3E98-42E0-985C-163F755B7F4D}"/>
          </ac:spMkLst>
        </pc:spChg>
        <pc:spChg chg="mod">
          <ac:chgData name="SEDDOUG Ilyass" userId="bb96e9f4-f7ff-4935-ae83-7876f0bff6f3" providerId="ADAL" clId="{7AC0BCF5-C4E0-4DCE-BB48-97564548AF39}" dt="2021-10-04T13:21:44.187" v="1909" actId="12788"/>
          <ac:spMkLst>
            <pc:docMk/>
            <pc:sldMk cId="3363859619" sldId="365"/>
            <ac:spMk id="68" creationId="{5740730D-E9D8-4425-902B-F2DE04C8BE0C}"/>
          </ac:spMkLst>
        </pc:spChg>
        <pc:spChg chg="mod">
          <ac:chgData name="SEDDOUG Ilyass" userId="bb96e9f4-f7ff-4935-ae83-7876f0bff6f3" providerId="ADAL" clId="{7AC0BCF5-C4E0-4DCE-BB48-97564548AF39}" dt="2021-10-04T13:21:44.187" v="1909" actId="12788"/>
          <ac:spMkLst>
            <pc:docMk/>
            <pc:sldMk cId="3363859619" sldId="365"/>
            <ac:spMk id="69" creationId="{886E32F3-5981-44A1-AEB2-5D3F1296E6DE}"/>
          </ac:spMkLst>
        </pc:spChg>
        <pc:spChg chg="mod">
          <ac:chgData name="SEDDOUG Ilyass" userId="bb96e9f4-f7ff-4935-ae83-7876f0bff6f3" providerId="ADAL" clId="{7AC0BCF5-C4E0-4DCE-BB48-97564548AF39}" dt="2021-10-04T13:21:44.187" v="1909" actId="12788"/>
          <ac:spMkLst>
            <pc:docMk/>
            <pc:sldMk cId="3363859619" sldId="365"/>
            <ac:spMk id="70" creationId="{2AC6A02C-0EF0-4FC7-8778-8AC9F4CE4BBE}"/>
          </ac:spMkLst>
        </pc:spChg>
        <pc:spChg chg="mod">
          <ac:chgData name="SEDDOUG Ilyass" userId="bb96e9f4-f7ff-4935-ae83-7876f0bff6f3" providerId="ADAL" clId="{7AC0BCF5-C4E0-4DCE-BB48-97564548AF39}" dt="2021-10-04T13:21:44.187" v="1909" actId="12788"/>
          <ac:spMkLst>
            <pc:docMk/>
            <pc:sldMk cId="3363859619" sldId="365"/>
            <ac:spMk id="71" creationId="{A7AC7D62-38FA-4F0A-AA43-4812F62AA128}"/>
          </ac:spMkLst>
        </pc:spChg>
        <pc:spChg chg="mod">
          <ac:chgData name="SEDDOUG Ilyass" userId="bb96e9f4-f7ff-4935-ae83-7876f0bff6f3" providerId="ADAL" clId="{7AC0BCF5-C4E0-4DCE-BB48-97564548AF39}" dt="2021-10-04T13:21:44.187" v="1909" actId="12788"/>
          <ac:spMkLst>
            <pc:docMk/>
            <pc:sldMk cId="3363859619" sldId="365"/>
            <ac:spMk id="72" creationId="{F82FF4E4-8A2A-4652-AA5D-657CB1BD784E}"/>
          </ac:spMkLst>
        </pc:spChg>
        <pc:spChg chg="mod">
          <ac:chgData name="SEDDOUG Ilyass" userId="bb96e9f4-f7ff-4935-ae83-7876f0bff6f3" providerId="ADAL" clId="{7AC0BCF5-C4E0-4DCE-BB48-97564548AF39}" dt="2021-10-04T13:21:44.187" v="1909" actId="12788"/>
          <ac:spMkLst>
            <pc:docMk/>
            <pc:sldMk cId="3363859619" sldId="365"/>
            <ac:spMk id="79" creationId="{63DB6F47-8ACB-4094-8DE9-E0573A2F3F74}"/>
          </ac:spMkLst>
        </pc:spChg>
        <pc:spChg chg="mod">
          <ac:chgData name="SEDDOUG Ilyass" userId="bb96e9f4-f7ff-4935-ae83-7876f0bff6f3" providerId="ADAL" clId="{7AC0BCF5-C4E0-4DCE-BB48-97564548AF39}" dt="2021-10-04T13:21:44.187" v="1909" actId="12788"/>
          <ac:spMkLst>
            <pc:docMk/>
            <pc:sldMk cId="3363859619" sldId="365"/>
            <ac:spMk id="81" creationId="{F9A6DAA4-290A-4027-B80B-FCE24A9031F1}"/>
          </ac:spMkLst>
        </pc:spChg>
        <pc:spChg chg="mod">
          <ac:chgData name="SEDDOUG Ilyass" userId="bb96e9f4-f7ff-4935-ae83-7876f0bff6f3" providerId="ADAL" clId="{7AC0BCF5-C4E0-4DCE-BB48-97564548AF39}" dt="2021-10-04T13:21:44.187" v="1909" actId="12788"/>
          <ac:spMkLst>
            <pc:docMk/>
            <pc:sldMk cId="3363859619" sldId="365"/>
            <ac:spMk id="82" creationId="{6B2D4D12-F164-46B3-B805-05D3ADBD4109}"/>
          </ac:spMkLst>
        </pc:spChg>
        <pc:spChg chg="mod">
          <ac:chgData name="SEDDOUG Ilyass" userId="bb96e9f4-f7ff-4935-ae83-7876f0bff6f3" providerId="ADAL" clId="{7AC0BCF5-C4E0-4DCE-BB48-97564548AF39}" dt="2021-10-04T13:21:44.187" v="1909" actId="12788"/>
          <ac:spMkLst>
            <pc:docMk/>
            <pc:sldMk cId="3363859619" sldId="365"/>
            <ac:spMk id="83" creationId="{E807A994-4D32-44F5-92CC-6C748F3FA2E5}"/>
          </ac:spMkLst>
        </pc:spChg>
        <pc:spChg chg="mod">
          <ac:chgData name="SEDDOUG Ilyass" userId="bb96e9f4-f7ff-4935-ae83-7876f0bff6f3" providerId="ADAL" clId="{7AC0BCF5-C4E0-4DCE-BB48-97564548AF39}" dt="2021-10-04T13:21:44.187" v="1909" actId="12788"/>
          <ac:spMkLst>
            <pc:docMk/>
            <pc:sldMk cId="3363859619" sldId="365"/>
            <ac:spMk id="84" creationId="{041B942B-8F50-41A1-A9BA-04EB0B80CBFF}"/>
          </ac:spMkLst>
        </pc:spChg>
        <pc:spChg chg="mod">
          <ac:chgData name="SEDDOUG Ilyass" userId="bb96e9f4-f7ff-4935-ae83-7876f0bff6f3" providerId="ADAL" clId="{7AC0BCF5-C4E0-4DCE-BB48-97564548AF39}" dt="2021-10-04T13:21:44.187" v="1909" actId="12788"/>
          <ac:spMkLst>
            <pc:docMk/>
            <pc:sldMk cId="3363859619" sldId="365"/>
            <ac:spMk id="85" creationId="{388BBE6C-40F3-411E-811D-89EFD47C6DB7}"/>
          </ac:spMkLst>
        </pc:spChg>
        <pc:spChg chg="mod">
          <ac:chgData name="SEDDOUG Ilyass" userId="bb96e9f4-f7ff-4935-ae83-7876f0bff6f3" providerId="ADAL" clId="{7AC0BCF5-C4E0-4DCE-BB48-97564548AF39}" dt="2021-10-04T13:21:44.187" v="1909" actId="12788"/>
          <ac:spMkLst>
            <pc:docMk/>
            <pc:sldMk cId="3363859619" sldId="365"/>
            <ac:spMk id="86" creationId="{9EE35BB2-8940-4430-834B-6B9047CA041A}"/>
          </ac:spMkLst>
        </pc:spChg>
        <pc:spChg chg="mod">
          <ac:chgData name="SEDDOUG Ilyass" userId="bb96e9f4-f7ff-4935-ae83-7876f0bff6f3" providerId="ADAL" clId="{7AC0BCF5-C4E0-4DCE-BB48-97564548AF39}" dt="2021-10-04T13:21:44.187" v="1909" actId="12788"/>
          <ac:spMkLst>
            <pc:docMk/>
            <pc:sldMk cId="3363859619" sldId="365"/>
            <ac:spMk id="93" creationId="{B023BC1C-3BBE-4EA7-8DF5-14C07A6822A1}"/>
          </ac:spMkLst>
        </pc:spChg>
        <pc:spChg chg="mod">
          <ac:chgData name="SEDDOUG Ilyass" userId="bb96e9f4-f7ff-4935-ae83-7876f0bff6f3" providerId="ADAL" clId="{7AC0BCF5-C4E0-4DCE-BB48-97564548AF39}" dt="2021-10-04T13:21:44.187" v="1909" actId="12788"/>
          <ac:spMkLst>
            <pc:docMk/>
            <pc:sldMk cId="3363859619" sldId="365"/>
            <ac:spMk id="95" creationId="{49FB0E48-081C-49D2-937E-E57966198909}"/>
          </ac:spMkLst>
        </pc:spChg>
        <pc:spChg chg="mod">
          <ac:chgData name="SEDDOUG Ilyass" userId="bb96e9f4-f7ff-4935-ae83-7876f0bff6f3" providerId="ADAL" clId="{7AC0BCF5-C4E0-4DCE-BB48-97564548AF39}" dt="2021-10-04T13:21:44.187" v="1909" actId="12788"/>
          <ac:spMkLst>
            <pc:docMk/>
            <pc:sldMk cId="3363859619" sldId="365"/>
            <ac:spMk id="96" creationId="{8973F644-E069-47BB-8F5C-1DD52CA6EC51}"/>
          </ac:spMkLst>
        </pc:spChg>
        <pc:spChg chg="mod">
          <ac:chgData name="SEDDOUG Ilyass" userId="bb96e9f4-f7ff-4935-ae83-7876f0bff6f3" providerId="ADAL" clId="{7AC0BCF5-C4E0-4DCE-BB48-97564548AF39}" dt="2021-10-04T13:21:44.187" v="1909" actId="12788"/>
          <ac:spMkLst>
            <pc:docMk/>
            <pc:sldMk cId="3363859619" sldId="365"/>
            <ac:spMk id="97" creationId="{D46B096F-7522-44DB-ADFD-07AF11F106C7}"/>
          </ac:spMkLst>
        </pc:spChg>
        <pc:spChg chg="mod">
          <ac:chgData name="SEDDOUG Ilyass" userId="bb96e9f4-f7ff-4935-ae83-7876f0bff6f3" providerId="ADAL" clId="{7AC0BCF5-C4E0-4DCE-BB48-97564548AF39}" dt="2021-10-04T13:21:44.187" v="1909" actId="12788"/>
          <ac:spMkLst>
            <pc:docMk/>
            <pc:sldMk cId="3363859619" sldId="365"/>
            <ac:spMk id="98" creationId="{9649C145-FFD0-4BDF-A3C2-B6A9D083174E}"/>
          </ac:spMkLst>
        </pc:spChg>
        <pc:spChg chg="mod">
          <ac:chgData name="SEDDOUG Ilyass" userId="bb96e9f4-f7ff-4935-ae83-7876f0bff6f3" providerId="ADAL" clId="{7AC0BCF5-C4E0-4DCE-BB48-97564548AF39}" dt="2021-10-04T13:21:44.187" v="1909" actId="12788"/>
          <ac:spMkLst>
            <pc:docMk/>
            <pc:sldMk cId="3363859619" sldId="365"/>
            <ac:spMk id="99" creationId="{8F136134-9BFF-417E-8E6F-344A983FCA90}"/>
          </ac:spMkLst>
        </pc:spChg>
        <pc:spChg chg="mod">
          <ac:chgData name="SEDDOUG Ilyass" userId="bb96e9f4-f7ff-4935-ae83-7876f0bff6f3" providerId="ADAL" clId="{7AC0BCF5-C4E0-4DCE-BB48-97564548AF39}" dt="2021-10-04T13:21:44.187" v="1909" actId="12788"/>
          <ac:spMkLst>
            <pc:docMk/>
            <pc:sldMk cId="3363859619" sldId="365"/>
            <ac:spMk id="100" creationId="{3EF792DD-7576-423B-94DA-F48DDBF236F6}"/>
          </ac:spMkLst>
        </pc:spChg>
        <pc:spChg chg="mod">
          <ac:chgData name="SEDDOUG Ilyass" userId="bb96e9f4-f7ff-4935-ae83-7876f0bff6f3" providerId="ADAL" clId="{7AC0BCF5-C4E0-4DCE-BB48-97564548AF39}" dt="2021-10-04T13:21:44.187" v="1909" actId="12788"/>
          <ac:spMkLst>
            <pc:docMk/>
            <pc:sldMk cId="3363859619" sldId="365"/>
            <ac:spMk id="107" creationId="{32DFA023-67D5-40D2-BE80-55825519CD39}"/>
          </ac:spMkLst>
        </pc:spChg>
        <pc:spChg chg="mod">
          <ac:chgData name="SEDDOUG Ilyass" userId="bb96e9f4-f7ff-4935-ae83-7876f0bff6f3" providerId="ADAL" clId="{7AC0BCF5-C4E0-4DCE-BB48-97564548AF39}" dt="2021-10-04T13:21:44.187" v="1909" actId="12788"/>
          <ac:spMkLst>
            <pc:docMk/>
            <pc:sldMk cId="3363859619" sldId="365"/>
            <ac:spMk id="109" creationId="{261804FC-21C9-441B-93F5-D03E770B5228}"/>
          </ac:spMkLst>
        </pc:spChg>
        <pc:spChg chg="mod">
          <ac:chgData name="SEDDOUG Ilyass" userId="bb96e9f4-f7ff-4935-ae83-7876f0bff6f3" providerId="ADAL" clId="{7AC0BCF5-C4E0-4DCE-BB48-97564548AF39}" dt="2021-10-04T13:21:44.187" v="1909" actId="12788"/>
          <ac:spMkLst>
            <pc:docMk/>
            <pc:sldMk cId="3363859619" sldId="365"/>
            <ac:spMk id="110" creationId="{AAD51921-3022-4584-B239-82A182CC4216}"/>
          </ac:spMkLst>
        </pc:spChg>
        <pc:spChg chg="mod">
          <ac:chgData name="SEDDOUG Ilyass" userId="bb96e9f4-f7ff-4935-ae83-7876f0bff6f3" providerId="ADAL" clId="{7AC0BCF5-C4E0-4DCE-BB48-97564548AF39}" dt="2021-10-04T13:21:44.187" v="1909" actId="12788"/>
          <ac:spMkLst>
            <pc:docMk/>
            <pc:sldMk cId="3363859619" sldId="365"/>
            <ac:spMk id="111" creationId="{FD122E3E-D28F-4204-831E-9F56EA262407}"/>
          </ac:spMkLst>
        </pc:spChg>
        <pc:spChg chg="mod">
          <ac:chgData name="SEDDOUG Ilyass" userId="bb96e9f4-f7ff-4935-ae83-7876f0bff6f3" providerId="ADAL" clId="{7AC0BCF5-C4E0-4DCE-BB48-97564548AF39}" dt="2021-10-04T13:21:44.187" v="1909" actId="12788"/>
          <ac:spMkLst>
            <pc:docMk/>
            <pc:sldMk cId="3363859619" sldId="365"/>
            <ac:spMk id="112" creationId="{E9067C6D-F2F5-443F-9C83-FC6A9EB9CB14}"/>
          </ac:spMkLst>
        </pc:spChg>
        <pc:spChg chg="mod">
          <ac:chgData name="SEDDOUG Ilyass" userId="bb96e9f4-f7ff-4935-ae83-7876f0bff6f3" providerId="ADAL" clId="{7AC0BCF5-C4E0-4DCE-BB48-97564548AF39}" dt="2021-10-04T13:21:44.187" v="1909" actId="12788"/>
          <ac:spMkLst>
            <pc:docMk/>
            <pc:sldMk cId="3363859619" sldId="365"/>
            <ac:spMk id="113" creationId="{1913A0C4-5716-41E4-9A64-47CA6E60490E}"/>
          </ac:spMkLst>
        </pc:spChg>
        <pc:spChg chg="mod">
          <ac:chgData name="SEDDOUG Ilyass" userId="bb96e9f4-f7ff-4935-ae83-7876f0bff6f3" providerId="ADAL" clId="{7AC0BCF5-C4E0-4DCE-BB48-97564548AF39}" dt="2021-10-04T13:21:44.187" v="1909" actId="12788"/>
          <ac:spMkLst>
            <pc:docMk/>
            <pc:sldMk cId="3363859619" sldId="365"/>
            <ac:spMk id="114" creationId="{F8DF157E-9A8B-4DEA-BCC9-03773A64CBB3}"/>
          </ac:spMkLst>
        </pc:spChg>
        <pc:spChg chg="mod">
          <ac:chgData name="SEDDOUG Ilyass" userId="bb96e9f4-f7ff-4935-ae83-7876f0bff6f3" providerId="ADAL" clId="{7AC0BCF5-C4E0-4DCE-BB48-97564548AF39}" dt="2021-10-04T13:21:44.187" v="1909" actId="12788"/>
          <ac:spMkLst>
            <pc:docMk/>
            <pc:sldMk cId="3363859619" sldId="365"/>
            <ac:spMk id="121" creationId="{0206CF9A-AA23-4DD4-AEEC-E39839DC2296}"/>
          </ac:spMkLst>
        </pc:spChg>
        <pc:spChg chg="mod">
          <ac:chgData name="SEDDOUG Ilyass" userId="bb96e9f4-f7ff-4935-ae83-7876f0bff6f3" providerId="ADAL" clId="{7AC0BCF5-C4E0-4DCE-BB48-97564548AF39}" dt="2021-10-04T13:21:44.187" v="1909" actId="12788"/>
          <ac:spMkLst>
            <pc:docMk/>
            <pc:sldMk cId="3363859619" sldId="365"/>
            <ac:spMk id="123" creationId="{5C2CA0BA-1544-4916-B04A-C19FD0C5FA71}"/>
          </ac:spMkLst>
        </pc:spChg>
        <pc:spChg chg="mod">
          <ac:chgData name="SEDDOUG Ilyass" userId="bb96e9f4-f7ff-4935-ae83-7876f0bff6f3" providerId="ADAL" clId="{7AC0BCF5-C4E0-4DCE-BB48-97564548AF39}" dt="2021-10-04T13:21:44.187" v="1909" actId="12788"/>
          <ac:spMkLst>
            <pc:docMk/>
            <pc:sldMk cId="3363859619" sldId="365"/>
            <ac:spMk id="124" creationId="{A0A80500-287D-4F47-BFFB-751EA75361DC}"/>
          </ac:spMkLst>
        </pc:spChg>
        <pc:spChg chg="mod">
          <ac:chgData name="SEDDOUG Ilyass" userId="bb96e9f4-f7ff-4935-ae83-7876f0bff6f3" providerId="ADAL" clId="{7AC0BCF5-C4E0-4DCE-BB48-97564548AF39}" dt="2021-10-04T13:21:44.187" v="1909" actId="12788"/>
          <ac:spMkLst>
            <pc:docMk/>
            <pc:sldMk cId="3363859619" sldId="365"/>
            <ac:spMk id="125" creationId="{AD64FC0E-8F67-4E25-85FB-66D9594E0FF3}"/>
          </ac:spMkLst>
        </pc:spChg>
        <pc:spChg chg="mod">
          <ac:chgData name="SEDDOUG Ilyass" userId="bb96e9f4-f7ff-4935-ae83-7876f0bff6f3" providerId="ADAL" clId="{7AC0BCF5-C4E0-4DCE-BB48-97564548AF39}" dt="2021-10-04T13:21:44.187" v="1909" actId="12788"/>
          <ac:spMkLst>
            <pc:docMk/>
            <pc:sldMk cId="3363859619" sldId="365"/>
            <ac:spMk id="126" creationId="{9D658231-4DB2-4D45-A7E7-B1B7C10747C6}"/>
          </ac:spMkLst>
        </pc:spChg>
        <pc:spChg chg="mod">
          <ac:chgData name="SEDDOUG Ilyass" userId="bb96e9f4-f7ff-4935-ae83-7876f0bff6f3" providerId="ADAL" clId="{7AC0BCF5-C4E0-4DCE-BB48-97564548AF39}" dt="2021-10-04T13:21:44.187" v="1909" actId="12788"/>
          <ac:spMkLst>
            <pc:docMk/>
            <pc:sldMk cId="3363859619" sldId="365"/>
            <ac:spMk id="127" creationId="{C3582706-CBC9-49F6-BCAA-4CBE0EDCBCDD}"/>
          </ac:spMkLst>
        </pc:spChg>
        <pc:spChg chg="mod">
          <ac:chgData name="SEDDOUG Ilyass" userId="bb96e9f4-f7ff-4935-ae83-7876f0bff6f3" providerId="ADAL" clId="{7AC0BCF5-C4E0-4DCE-BB48-97564548AF39}" dt="2021-10-04T13:21:44.187" v="1909" actId="12788"/>
          <ac:spMkLst>
            <pc:docMk/>
            <pc:sldMk cId="3363859619" sldId="365"/>
            <ac:spMk id="128" creationId="{CD1EAA3C-24F1-4320-B87A-3248BDAD64CA}"/>
          </ac:spMkLst>
        </pc:spChg>
        <pc:spChg chg="add mod">
          <ac:chgData name="SEDDOUG Ilyass" userId="bb96e9f4-f7ff-4935-ae83-7876f0bff6f3" providerId="ADAL" clId="{7AC0BCF5-C4E0-4DCE-BB48-97564548AF39}" dt="2021-10-04T15:16:46.062" v="3087" actId="12788"/>
          <ac:spMkLst>
            <pc:docMk/>
            <pc:sldMk cId="3363859619" sldId="365"/>
            <ac:spMk id="129" creationId="{BC4A0FC1-AB6F-4CC7-868B-DD62F996EDD2}"/>
          </ac:spMkLst>
        </pc:spChg>
        <pc:spChg chg="mod">
          <ac:chgData name="SEDDOUG Ilyass" userId="bb96e9f4-f7ff-4935-ae83-7876f0bff6f3" providerId="ADAL" clId="{7AC0BCF5-C4E0-4DCE-BB48-97564548AF39}" dt="2021-10-04T13:04:59.597" v="1719" actId="1076"/>
          <ac:spMkLst>
            <pc:docMk/>
            <pc:sldMk cId="3363859619" sldId="365"/>
            <ac:spMk id="344" creationId="{00000000-0000-0000-0000-000000000000}"/>
          </ac:spMkLst>
        </pc:spChg>
        <pc:grpChg chg="add del mod">
          <ac:chgData name="SEDDOUG Ilyass" userId="bb96e9f4-f7ff-4935-ae83-7876f0bff6f3" providerId="ADAL" clId="{7AC0BCF5-C4E0-4DCE-BB48-97564548AF39}" dt="2021-10-04T13:16:54.247" v="1796" actId="165"/>
          <ac:grpSpMkLst>
            <pc:docMk/>
            <pc:sldMk cId="3363859619" sldId="365"/>
            <ac:grpSpMk id="9" creationId="{6A6E35DE-8473-476F-905A-41877DF16F21}"/>
          </ac:grpSpMkLst>
        </pc:grpChg>
        <pc:grpChg chg="add mod">
          <ac:chgData name="SEDDOUG Ilyass" userId="bb96e9f4-f7ff-4935-ae83-7876f0bff6f3" providerId="ADAL" clId="{7AC0BCF5-C4E0-4DCE-BB48-97564548AF39}" dt="2021-10-04T15:16:38.527" v="3085" actId="1076"/>
          <ac:grpSpMkLst>
            <pc:docMk/>
            <pc:sldMk cId="3363859619" sldId="365"/>
            <ac:grpSpMk id="10" creationId="{FE089D20-5DDF-4662-8644-A330C1F5EBD0}"/>
          </ac:grpSpMkLst>
        </pc:grpChg>
        <pc:grpChg chg="add mod">
          <ac:chgData name="SEDDOUG Ilyass" userId="bb96e9f4-f7ff-4935-ae83-7876f0bff6f3" providerId="ADAL" clId="{7AC0BCF5-C4E0-4DCE-BB48-97564548AF39}" dt="2021-10-04T15:16:38.527" v="3085" actId="1076"/>
          <ac:grpSpMkLst>
            <pc:docMk/>
            <pc:sldMk cId="3363859619" sldId="365"/>
            <ac:grpSpMk id="12" creationId="{683291A6-2CF7-40A4-9A4B-F0C0A2D6ADFB}"/>
          </ac:grpSpMkLst>
        </pc:grpChg>
        <pc:grpChg chg="del">
          <ac:chgData name="SEDDOUG Ilyass" userId="bb96e9f4-f7ff-4935-ae83-7876f0bff6f3" providerId="ADAL" clId="{7AC0BCF5-C4E0-4DCE-BB48-97564548AF39}" dt="2021-10-04T13:16:24.898" v="1786" actId="478"/>
          <ac:grpSpMkLst>
            <pc:docMk/>
            <pc:sldMk cId="3363859619" sldId="365"/>
            <ac:grpSpMk id="22" creationId="{B7DD4224-9111-4990-953E-1FC16BBAA278}"/>
          </ac:grpSpMkLst>
        </pc:grpChg>
        <pc:grpChg chg="add mod">
          <ac:chgData name="SEDDOUG Ilyass" userId="bb96e9f4-f7ff-4935-ae83-7876f0bff6f3" providerId="ADAL" clId="{7AC0BCF5-C4E0-4DCE-BB48-97564548AF39}" dt="2021-10-04T15:16:38.527" v="3085" actId="1076"/>
          <ac:grpSpMkLst>
            <pc:docMk/>
            <pc:sldMk cId="3363859619" sldId="365"/>
            <ac:grpSpMk id="33" creationId="{214C7FEE-5678-41DE-ABD9-724F358EB228}"/>
          </ac:grpSpMkLst>
        </pc:grpChg>
        <pc:grpChg chg="add mod">
          <ac:chgData name="SEDDOUG Ilyass" userId="bb96e9f4-f7ff-4935-ae83-7876f0bff6f3" providerId="ADAL" clId="{7AC0BCF5-C4E0-4DCE-BB48-97564548AF39}" dt="2021-10-04T15:16:38.527" v="3085" actId="1076"/>
          <ac:grpSpMkLst>
            <pc:docMk/>
            <pc:sldMk cId="3363859619" sldId="365"/>
            <ac:grpSpMk id="45" creationId="{CB9CD30F-D408-4B8D-9607-FCCD688CB8DB}"/>
          </ac:grpSpMkLst>
        </pc:grpChg>
        <pc:grpChg chg="add mod">
          <ac:chgData name="SEDDOUG Ilyass" userId="bb96e9f4-f7ff-4935-ae83-7876f0bff6f3" providerId="ADAL" clId="{7AC0BCF5-C4E0-4DCE-BB48-97564548AF39}" dt="2021-10-04T13:21:44.187" v="1909" actId="12788"/>
          <ac:grpSpMkLst>
            <pc:docMk/>
            <pc:sldMk cId="3363859619" sldId="365"/>
            <ac:grpSpMk id="59" creationId="{AB2F9962-162C-4599-8E2F-777FC1B213F5}"/>
          </ac:grpSpMkLst>
        </pc:grpChg>
        <pc:grpChg chg="add mod">
          <ac:chgData name="SEDDOUG Ilyass" userId="bb96e9f4-f7ff-4935-ae83-7876f0bff6f3" providerId="ADAL" clId="{7AC0BCF5-C4E0-4DCE-BB48-97564548AF39}" dt="2021-10-04T13:21:44.187" v="1909" actId="12788"/>
          <ac:grpSpMkLst>
            <pc:docMk/>
            <pc:sldMk cId="3363859619" sldId="365"/>
            <ac:grpSpMk id="73" creationId="{22CD9636-DD34-4A93-A888-4F0FE611510B}"/>
          </ac:grpSpMkLst>
        </pc:grpChg>
        <pc:grpChg chg="add mod">
          <ac:chgData name="SEDDOUG Ilyass" userId="bb96e9f4-f7ff-4935-ae83-7876f0bff6f3" providerId="ADAL" clId="{7AC0BCF5-C4E0-4DCE-BB48-97564548AF39}" dt="2021-10-04T13:21:44.187" v="1909" actId="12788"/>
          <ac:grpSpMkLst>
            <pc:docMk/>
            <pc:sldMk cId="3363859619" sldId="365"/>
            <ac:grpSpMk id="87" creationId="{3995CC3B-9BFA-4E50-B592-C08B8CB66099}"/>
          </ac:grpSpMkLst>
        </pc:grpChg>
        <pc:grpChg chg="add mod">
          <ac:chgData name="SEDDOUG Ilyass" userId="bb96e9f4-f7ff-4935-ae83-7876f0bff6f3" providerId="ADAL" clId="{7AC0BCF5-C4E0-4DCE-BB48-97564548AF39}" dt="2021-10-04T13:21:44.187" v="1909" actId="12788"/>
          <ac:grpSpMkLst>
            <pc:docMk/>
            <pc:sldMk cId="3363859619" sldId="365"/>
            <ac:grpSpMk id="101" creationId="{6A86A1BB-EC41-46A5-8539-E502AF5D4777}"/>
          </ac:grpSpMkLst>
        </pc:grpChg>
        <pc:grpChg chg="add mod">
          <ac:chgData name="SEDDOUG Ilyass" userId="bb96e9f4-f7ff-4935-ae83-7876f0bff6f3" providerId="ADAL" clId="{7AC0BCF5-C4E0-4DCE-BB48-97564548AF39}" dt="2021-10-04T13:21:44.187" v="1909" actId="12788"/>
          <ac:grpSpMkLst>
            <pc:docMk/>
            <pc:sldMk cId="3363859619" sldId="365"/>
            <ac:grpSpMk id="115" creationId="{591D7262-072E-4753-98A5-B500600B3489}"/>
          </ac:grpSpMkLst>
        </pc:grpChg>
        <pc:graphicFrameChg chg="del">
          <ac:chgData name="SEDDOUG Ilyass" userId="bb96e9f4-f7ff-4935-ae83-7876f0bff6f3" providerId="ADAL" clId="{7AC0BCF5-C4E0-4DCE-BB48-97564548AF39}" dt="2021-10-04T13:05:01.953" v="1720" actId="478"/>
          <ac:graphicFrameMkLst>
            <pc:docMk/>
            <pc:sldMk cId="3363859619" sldId="365"/>
            <ac:graphicFrameMk id="18" creationId="{EAA6355E-A3A5-483E-B8A9-0BB9FA73A7E6}"/>
          </ac:graphicFrameMkLst>
        </pc:graphicFrameChg>
        <pc:cxnChg chg="add mod topLvl">
          <ac:chgData name="SEDDOUG Ilyass" userId="bb96e9f4-f7ff-4935-ae83-7876f0bff6f3" providerId="ADAL" clId="{7AC0BCF5-C4E0-4DCE-BB48-97564548AF39}" dt="2021-10-04T13:17:15.757" v="1802" actId="14100"/>
          <ac:cxnSpMkLst>
            <pc:docMk/>
            <pc:sldMk cId="3363859619" sldId="365"/>
            <ac:cxnSpMk id="4" creationId="{E6E25AB6-431E-424B-987B-12F65F978793}"/>
          </ac:cxnSpMkLst>
        </pc:cxnChg>
        <pc:cxnChg chg="add mod topLvl">
          <ac:chgData name="SEDDOUG Ilyass" userId="bb96e9f4-f7ff-4935-ae83-7876f0bff6f3" providerId="ADAL" clId="{7AC0BCF5-C4E0-4DCE-BB48-97564548AF39}" dt="2021-10-04T13:17:05.519" v="1798" actId="164"/>
          <ac:cxnSpMkLst>
            <pc:docMk/>
            <pc:sldMk cId="3363859619" sldId="365"/>
            <ac:cxnSpMk id="8" creationId="{D01F3995-3C92-4C81-80B6-B6F8516C7FBE}"/>
          </ac:cxnSpMkLst>
        </pc:cxnChg>
        <pc:cxnChg chg="add mod topLvl">
          <ac:chgData name="SEDDOUG Ilyass" userId="bb96e9f4-f7ff-4935-ae83-7876f0bff6f3" providerId="ADAL" clId="{7AC0BCF5-C4E0-4DCE-BB48-97564548AF39}" dt="2021-10-04T13:17:05.519" v="1798" actId="164"/>
          <ac:cxnSpMkLst>
            <pc:docMk/>
            <pc:sldMk cId="3363859619" sldId="365"/>
            <ac:cxnSpMk id="19" creationId="{2974CBB1-2524-4270-9D95-B3C30906B3D1}"/>
          </ac:cxnSpMkLst>
        </pc:cxnChg>
        <pc:cxnChg chg="mod">
          <ac:chgData name="SEDDOUG Ilyass" userId="bb96e9f4-f7ff-4935-ae83-7876f0bff6f3" providerId="ADAL" clId="{7AC0BCF5-C4E0-4DCE-BB48-97564548AF39}" dt="2021-10-04T13:21:44.187" v="1909" actId="12788"/>
          <ac:cxnSpMkLst>
            <pc:docMk/>
            <pc:sldMk cId="3363859619" sldId="365"/>
            <ac:cxnSpMk id="46" creationId="{6B194808-9426-447A-B6A8-498F214BAA49}"/>
          </ac:cxnSpMkLst>
        </pc:cxnChg>
        <pc:cxnChg chg="mod">
          <ac:chgData name="SEDDOUG Ilyass" userId="bb96e9f4-f7ff-4935-ae83-7876f0bff6f3" providerId="ADAL" clId="{7AC0BCF5-C4E0-4DCE-BB48-97564548AF39}" dt="2021-10-04T13:21:44.187" v="1909" actId="12788"/>
          <ac:cxnSpMkLst>
            <pc:docMk/>
            <pc:sldMk cId="3363859619" sldId="365"/>
            <ac:cxnSpMk id="47" creationId="{16DEDD0B-FFCF-43A8-B9AB-D445EABF8196}"/>
          </ac:cxnSpMkLst>
        </pc:cxnChg>
        <pc:cxnChg chg="mod">
          <ac:chgData name="SEDDOUG Ilyass" userId="bb96e9f4-f7ff-4935-ae83-7876f0bff6f3" providerId="ADAL" clId="{7AC0BCF5-C4E0-4DCE-BB48-97564548AF39}" dt="2021-10-04T13:21:44.187" v="1909" actId="12788"/>
          <ac:cxnSpMkLst>
            <pc:docMk/>
            <pc:sldMk cId="3363859619" sldId="365"/>
            <ac:cxnSpMk id="48" creationId="{D2C828DE-1940-4065-B250-ADA0862BBB17}"/>
          </ac:cxnSpMkLst>
        </pc:cxnChg>
        <pc:cxnChg chg="mod">
          <ac:chgData name="SEDDOUG Ilyass" userId="bb96e9f4-f7ff-4935-ae83-7876f0bff6f3" providerId="ADAL" clId="{7AC0BCF5-C4E0-4DCE-BB48-97564548AF39}" dt="2021-10-04T13:21:44.187" v="1909" actId="12788"/>
          <ac:cxnSpMkLst>
            <pc:docMk/>
            <pc:sldMk cId="3363859619" sldId="365"/>
            <ac:cxnSpMk id="49" creationId="{4C0FF767-7C6D-42F7-AC60-20850E5DE859}"/>
          </ac:cxnSpMkLst>
        </pc:cxnChg>
        <pc:cxnChg chg="mod">
          <ac:chgData name="SEDDOUG Ilyass" userId="bb96e9f4-f7ff-4935-ae83-7876f0bff6f3" providerId="ADAL" clId="{7AC0BCF5-C4E0-4DCE-BB48-97564548AF39}" dt="2021-10-04T13:21:44.187" v="1909" actId="12788"/>
          <ac:cxnSpMkLst>
            <pc:docMk/>
            <pc:sldMk cId="3363859619" sldId="365"/>
            <ac:cxnSpMk id="50" creationId="{0EC0B76A-1DA1-42D6-B2FF-1BBA6C044004}"/>
          </ac:cxnSpMkLst>
        </pc:cxnChg>
        <pc:cxnChg chg="mod">
          <ac:chgData name="SEDDOUG Ilyass" userId="bb96e9f4-f7ff-4935-ae83-7876f0bff6f3" providerId="ADAL" clId="{7AC0BCF5-C4E0-4DCE-BB48-97564548AF39}" dt="2021-10-04T13:21:44.187" v="1909" actId="12788"/>
          <ac:cxnSpMkLst>
            <pc:docMk/>
            <pc:sldMk cId="3363859619" sldId="365"/>
            <ac:cxnSpMk id="52" creationId="{A9E1210B-110B-4489-85D7-776A4E011D26}"/>
          </ac:cxnSpMkLst>
        </pc:cxnChg>
        <pc:cxnChg chg="mod">
          <ac:chgData name="SEDDOUG Ilyass" userId="bb96e9f4-f7ff-4935-ae83-7876f0bff6f3" providerId="ADAL" clId="{7AC0BCF5-C4E0-4DCE-BB48-97564548AF39}" dt="2021-10-04T13:21:44.187" v="1909" actId="12788"/>
          <ac:cxnSpMkLst>
            <pc:docMk/>
            <pc:sldMk cId="3363859619" sldId="365"/>
            <ac:cxnSpMk id="60" creationId="{4AF7B0E4-3E34-4F12-8965-47BAC6073D84}"/>
          </ac:cxnSpMkLst>
        </pc:cxnChg>
        <pc:cxnChg chg="mod">
          <ac:chgData name="SEDDOUG Ilyass" userId="bb96e9f4-f7ff-4935-ae83-7876f0bff6f3" providerId="ADAL" clId="{7AC0BCF5-C4E0-4DCE-BB48-97564548AF39}" dt="2021-10-04T13:21:44.187" v="1909" actId="12788"/>
          <ac:cxnSpMkLst>
            <pc:docMk/>
            <pc:sldMk cId="3363859619" sldId="365"/>
            <ac:cxnSpMk id="61" creationId="{F7DF2989-71C6-4D13-BB1F-6096B915D227}"/>
          </ac:cxnSpMkLst>
        </pc:cxnChg>
        <pc:cxnChg chg="mod">
          <ac:chgData name="SEDDOUG Ilyass" userId="bb96e9f4-f7ff-4935-ae83-7876f0bff6f3" providerId="ADAL" clId="{7AC0BCF5-C4E0-4DCE-BB48-97564548AF39}" dt="2021-10-04T13:21:44.187" v="1909" actId="12788"/>
          <ac:cxnSpMkLst>
            <pc:docMk/>
            <pc:sldMk cId="3363859619" sldId="365"/>
            <ac:cxnSpMk id="62" creationId="{96F86864-6798-4796-B4A6-9720B76F9B7A}"/>
          </ac:cxnSpMkLst>
        </pc:cxnChg>
        <pc:cxnChg chg="mod">
          <ac:chgData name="SEDDOUG Ilyass" userId="bb96e9f4-f7ff-4935-ae83-7876f0bff6f3" providerId="ADAL" clId="{7AC0BCF5-C4E0-4DCE-BB48-97564548AF39}" dt="2021-10-04T13:21:44.187" v="1909" actId="12788"/>
          <ac:cxnSpMkLst>
            <pc:docMk/>
            <pc:sldMk cId="3363859619" sldId="365"/>
            <ac:cxnSpMk id="63" creationId="{39E130E7-25EE-4AE7-AC90-9FBD0F9AB8F5}"/>
          </ac:cxnSpMkLst>
        </pc:cxnChg>
        <pc:cxnChg chg="mod">
          <ac:chgData name="SEDDOUG Ilyass" userId="bb96e9f4-f7ff-4935-ae83-7876f0bff6f3" providerId="ADAL" clId="{7AC0BCF5-C4E0-4DCE-BB48-97564548AF39}" dt="2021-10-04T13:21:44.187" v="1909" actId="12788"/>
          <ac:cxnSpMkLst>
            <pc:docMk/>
            <pc:sldMk cId="3363859619" sldId="365"/>
            <ac:cxnSpMk id="64" creationId="{54581E26-8C00-4DD4-8BE1-906FCAC7F42F}"/>
          </ac:cxnSpMkLst>
        </pc:cxnChg>
        <pc:cxnChg chg="mod">
          <ac:chgData name="SEDDOUG Ilyass" userId="bb96e9f4-f7ff-4935-ae83-7876f0bff6f3" providerId="ADAL" clId="{7AC0BCF5-C4E0-4DCE-BB48-97564548AF39}" dt="2021-10-04T13:21:44.187" v="1909" actId="12788"/>
          <ac:cxnSpMkLst>
            <pc:docMk/>
            <pc:sldMk cId="3363859619" sldId="365"/>
            <ac:cxnSpMk id="66" creationId="{3C054267-68B5-4770-9B10-285AFB079113}"/>
          </ac:cxnSpMkLst>
        </pc:cxnChg>
        <pc:cxnChg chg="mod">
          <ac:chgData name="SEDDOUG Ilyass" userId="bb96e9f4-f7ff-4935-ae83-7876f0bff6f3" providerId="ADAL" clId="{7AC0BCF5-C4E0-4DCE-BB48-97564548AF39}" dt="2021-10-04T13:21:44.187" v="1909" actId="12788"/>
          <ac:cxnSpMkLst>
            <pc:docMk/>
            <pc:sldMk cId="3363859619" sldId="365"/>
            <ac:cxnSpMk id="74" creationId="{10D85399-D68C-49EF-9CC7-C08FE600A387}"/>
          </ac:cxnSpMkLst>
        </pc:cxnChg>
        <pc:cxnChg chg="mod">
          <ac:chgData name="SEDDOUG Ilyass" userId="bb96e9f4-f7ff-4935-ae83-7876f0bff6f3" providerId="ADAL" clId="{7AC0BCF5-C4E0-4DCE-BB48-97564548AF39}" dt="2021-10-04T13:21:44.187" v="1909" actId="12788"/>
          <ac:cxnSpMkLst>
            <pc:docMk/>
            <pc:sldMk cId="3363859619" sldId="365"/>
            <ac:cxnSpMk id="75" creationId="{2E794065-BEF0-4ED4-BAF5-2E07DE95FB22}"/>
          </ac:cxnSpMkLst>
        </pc:cxnChg>
        <pc:cxnChg chg="mod">
          <ac:chgData name="SEDDOUG Ilyass" userId="bb96e9f4-f7ff-4935-ae83-7876f0bff6f3" providerId="ADAL" clId="{7AC0BCF5-C4E0-4DCE-BB48-97564548AF39}" dt="2021-10-04T13:21:44.187" v="1909" actId="12788"/>
          <ac:cxnSpMkLst>
            <pc:docMk/>
            <pc:sldMk cId="3363859619" sldId="365"/>
            <ac:cxnSpMk id="76" creationId="{769CDF19-84DB-41CF-9E5F-BADA43671AA7}"/>
          </ac:cxnSpMkLst>
        </pc:cxnChg>
        <pc:cxnChg chg="mod">
          <ac:chgData name="SEDDOUG Ilyass" userId="bb96e9f4-f7ff-4935-ae83-7876f0bff6f3" providerId="ADAL" clId="{7AC0BCF5-C4E0-4DCE-BB48-97564548AF39}" dt="2021-10-04T13:21:44.187" v="1909" actId="12788"/>
          <ac:cxnSpMkLst>
            <pc:docMk/>
            <pc:sldMk cId="3363859619" sldId="365"/>
            <ac:cxnSpMk id="77" creationId="{A85A37BE-F50D-491C-9170-260B8436394C}"/>
          </ac:cxnSpMkLst>
        </pc:cxnChg>
        <pc:cxnChg chg="mod">
          <ac:chgData name="SEDDOUG Ilyass" userId="bb96e9f4-f7ff-4935-ae83-7876f0bff6f3" providerId="ADAL" clId="{7AC0BCF5-C4E0-4DCE-BB48-97564548AF39}" dt="2021-10-04T13:21:44.187" v="1909" actId="12788"/>
          <ac:cxnSpMkLst>
            <pc:docMk/>
            <pc:sldMk cId="3363859619" sldId="365"/>
            <ac:cxnSpMk id="78" creationId="{FC0F158F-84BA-4F1B-B591-148B3CDA4171}"/>
          </ac:cxnSpMkLst>
        </pc:cxnChg>
        <pc:cxnChg chg="mod">
          <ac:chgData name="SEDDOUG Ilyass" userId="bb96e9f4-f7ff-4935-ae83-7876f0bff6f3" providerId="ADAL" clId="{7AC0BCF5-C4E0-4DCE-BB48-97564548AF39}" dt="2021-10-04T13:21:44.187" v="1909" actId="12788"/>
          <ac:cxnSpMkLst>
            <pc:docMk/>
            <pc:sldMk cId="3363859619" sldId="365"/>
            <ac:cxnSpMk id="80" creationId="{8B9A67AB-96B6-4369-9A53-AEAB3FF5D545}"/>
          </ac:cxnSpMkLst>
        </pc:cxnChg>
        <pc:cxnChg chg="mod">
          <ac:chgData name="SEDDOUG Ilyass" userId="bb96e9f4-f7ff-4935-ae83-7876f0bff6f3" providerId="ADAL" clId="{7AC0BCF5-C4E0-4DCE-BB48-97564548AF39}" dt="2021-10-04T13:21:44.187" v="1909" actId="12788"/>
          <ac:cxnSpMkLst>
            <pc:docMk/>
            <pc:sldMk cId="3363859619" sldId="365"/>
            <ac:cxnSpMk id="88" creationId="{805EF95A-B612-44A1-9F2F-7CBEF3DC95EC}"/>
          </ac:cxnSpMkLst>
        </pc:cxnChg>
        <pc:cxnChg chg="mod">
          <ac:chgData name="SEDDOUG Ilyass" userId="bb96e9f4-f7ff-4935-ae83-7876f0bff6f3" providerId="ADAL" clId="{7AC0BCF5-C4E0-4DCE-BB48-97564548AF39}" dt="2021-10-04T13:21:44.187" v="1909" actId="12788"/>
          <ac:cxnSpMkLst>
            <pc:docMk/>
            <pc:sldMk cId="3363859619" sldId="365"/>
            <ac:cxnSpMk id="89" creationId="{75529457-ED7D-4088-8ECC-056532187A96}"/>
          </ac:cxnSpMkLst>
        </pc:cxnChg>
        <pc:cxnChg chg="mod">
          <ac:chgData name="SEDDOUG Ilyass" userId="bb96e9f4-f7ff-4935-ae83-7876f0bff6f3" providerId="ADAL" clId="{7AC0BCF5-C4E0-4DCE-BB48-97564548AF39}" dt="2021-10-04T13:21:44.187" v="1909" actId="12788"/>
          <ac:cxnSpMkLst>
            <pc:docMk/>
            <pc:sldMk cId="3363859619" sldId="365"/>
            <ac:cxnSpMk id="90" creationId="{58C801C4-A0F6-444D-AEAE-2653DDA13F8F}"/>
          </ac:cxnSpMkLst>
        </pc:cxnChg>
        <pc:cxnChg chg="mod">
          <ac:chgData name="SEDDOUG Ilyass" userId="bb96e9f4-f7ff-4935-ae83-7876f0bff6f3" providerId="ADAL" clId="{7AC0BCF5-C4E0-4DCE-BB48-97564548AF39}" dt="2021-10-04T13:21:44.187" v="1909" actId="12788"/>
          <ac:cxnSpMkLst>
            <pc:docMk/>
            <pc:sldMk cId="3363859619" sldId="365"/>
            <ac:cxnSpMk id="91" creationId="{54A41C5B-BDB4-4ED6-BDD9-26BADAFC3C4B}"/>
          </ac:cxnSpMkLst>
        </pc:cxnChg>
        <pc:cxnChg chg="mod">
          <ac:chgData name="SEDDOUG Ilyass" userId="bb96e9f4-f7ff-4935-ae83-7876f0bff6f3" providerId="ADAL" clId="{7AC0BCF5-C4E0-4DCE-BB48-97564548AF39}" dt="2021-10-04T13:21:44.187" v="1909" actId="12788"/>
          <ac:cxnSpMkLst>
            <pc:docMk/>
            <pc:sldMk cId="3363859619" sldId="365"/>
            <ac:cxnSpMk id="92" creationId="{0DA8C3F9-4797-45C6-87D5-04640874C12F}"/>
          </ac:cxnSpMkLst>
        </pc:cxnChg>
        <pc:cxnChg chg="mod">
          <ac:chgData name="SEDDOUG Ilyass" userId="bb96e9f4-f7ff-4935-ae83-7876f0bff6f3" providerId="ADAL" clId="{7AC0BCF5-C4E0-4DCE-BB48-97564548AF39}" dt="2021-10-04T13:21:44.187" v="1909" actId="12788"/>
          <ac:cxnSpMkLst>
            <pc:docMk/>
            <pc:sldMk cId="3363859619" sldId="365"/>
            <ac:cxnSpMk id="94" creationId="{5836ADE2-3761-4F39-A14E-69B70B811E0E}"/>
          </ac:cxnSpMkLst>
        </pc:cxnChg>
        <pc:cxnChg chg="mod">
          <ac:chgData name="SEDDOUG Ilyass" userId="bb96e9f4-f7ff-4935-ae83-7876f0bff6f3" providerId="ADAL" clId="{7AC0BCF5-C4E0-4DCE-BB48-97564548AF39}" dt="2021-10-04T13:21:44.187" v="1909" actId="12788"/>
          <ac:cxnSpMkLst>
            <pc:docMk/>
            <pc:sldMk cId="3363859619" sldId="365"/>
            <ac:cxnSpMk id="102" creationId="{B15EC76E-BF91-478E-989F-CA53A8FA3ADA}"/>
          </ac:cxnSpMkLst>
        </pc:cxnChg>
        <pc:cxnChg chg="mod">
          <ac:chgData name="SEDDOUG Ilyass" userId="bb96e9f4-f7ff-4935-ae83-7876f0bff6f3" providerId="ADAL" clId="{7AC0BCF5-C4E0-4DCE-BB48-97564548AF39}" dt="2021-10-04T13:21:44.187" v="1909" actId="12788"/>
          <ac:cxnSpMkLst>
            <pc:docMk/>
            <pc:sldMk cId="3363859619" sldId="365"/>
            <ac:cxnSpMk id="103" creationId="{44CF1BDB-D96B-48C0-BE4F-DFADBA91240B}"/>
          </ac:cxnSpMkLst>
        </pc:cxnChg>
        <pc:cxnChg chg="mod">
          <ac:chgData name="SEDDOUG Ilyass" userId="bb96e9f4-f7ff-4935-ae83-7876f0bff6f3" providerId="ADAL" clId="{7AC0BCF5-C4E0-4DCE-BB48-97564548AF39}" dt="2021-10-04T13:21:44.187" v="1909" actId="12788"/>
          <ac:cxnSpMkLst>
            <pc:docMk/>
            <pc:sldMk cId="3363859619" sldId="365"/>
            <ac:cxnSpMk id="104" creationId="{F939DD5A-FEE3-453C-A3CD-6546CC9ADCE1}"/>
          </ac:cxnSpMkLst>
        </pc:cxnChg>
        <pc:cxnChg chg="mod">
          <ac:chgData name="SEDDOUG Ilyass" userId="bb96e9f4-f7ff-4935-ae83-7876f0bff6f3" providerId="ADAL" clId="{7AC0BCF5-C4E0-4DCE-BB48-97564548AF39}" dt="2021-10-04T13:21:44.187" v="1909" actId="12788"/>
          <ac:cxnSpMkLst>
            <pc:docMk/>
            <pc:sldMk cId="3363859619" sldId="365"/>
            <ac:cxnSpMk id="105" creationId="{CFF03FFB-9694-4084-B9F8-AF78BC01E06F}"/>
          </ac:cxnSpMkLst>
        </pc:cxnChg>
        <pc:cxnChg chg="mod">
          <ac:chgData name="SEDDOUG Ilyass" userId="bb96e9f4-f7ff-4935-ae83-7876f0bff6f3" providerId="ADAL" clId="{7AC0BCF5-C4E0-4DCE-BB48-97564548AF39}" dt="2021-10-04T13:21:44.187" v="1909" actId="12788"/>
          <ac:cxnSpMkLst>
            <pc:docMk/>
            <pc:sldMk cId="3363859619" sldId="365"/>
            <ac:cxnSpMk id="106" creationId="{06283EEE-7AE2-41AD-90D4-290D8EE84E51}"/>
          </ac:cxnSpMkLst>
        </pc:cxnChg>
        <pc:cxnChg chg="mod">
          <ac:chgData name="SEDDOUG Ilyass" userId="bb96e9f4-f7ff-4935-ae83-7876f0bff6f3" providerId="ADAL" clId="{7AC0BCF5-C4E0-4DCE-BB48-97564548AF39}" dt="2021-10-04T13:21:44.187" v="1909" actId="12788"/>
          <ac:cxnSpMkLst>
            <pc:docMk/>
            <pc:sldMk cId="3363859619" sldId="365"/>
            <ac:cxnSpMk id="108" creationId="{9CC81BCD-9AB7-4444-BA3E-701676E06BDD}"/>
          </ac:cxnSpMkLst>
        </pc:cxnChg>
        <pc:cxnChg chg="mod">
          <ac:chgData name="SEDDOUG Ilyass" userId="bb96e9f4-f7ff-4935-ae83-7876f0bff6f3" providerId="ADAL" clId="{7AC0BCF5-C4E0-4DCE-BB48-97564548AF39}" dt="2021-10-04T13:21:44.187" v="1909" actId="12788"/>
          <ac:cxnSpMkLst>
            <pc:docMk/>
            <pc:sldMk cId="3363859619" sldId="365"/>
            <ac:cxnSpMk id="116" creationId="{6877ADB7-A9BA-4A70-8321-3958C5C1B3F7}"/>
          </ac:cxnSpMkLst>
        </pc:cxnChg>
        <pc:cxnChg chg="mod">
          <ac:chgData name="SEDDOUG Ilyass" userId="bb96e9f4-f7ff-4935-ae83-7876f0bff6f3" providerId="ADAL" clId="{7AC0BCF5-C4E0-4DCE-BB48-97564548AF39}" dt="2021-10-04T13:21:44.187" v="1909" actId="12788"/>
          <ac:cxnSpMkLst>
            <pc:docMk/>
            <pc:sldMk cId="3363859619" sldId="365"/>
            <ac:cxnSpMk id="117" creationId="{40F53E1A-19D9-4E89-820B-CF3BC5D131AA}"/>
          </ac:cxnSpMkLst>
        </pc:cxnChg>
        <pc:cxnChg chg="mod">
          <ac:chgData name="SEDDOUG Ilyass" userId="bb96e9f4-f7ff-4935-ae83-7876f0bff6f3" providerId="ADAL" clId="{7AC0BCF5-C4E0-4DCE-BB48-97564548AF39}" dt="2021-10-04T13:21:44.187" v="1909" actId="12788"/>
          <ac:cxnSpMkLst>
            <pc:docMk/>
            <pc:sldMk cId="3363859619" sldId="365"/>
            <ac:cxnSpMk id="118" creationId="{6959630A-F2FF-4A95-9569-FBB081CFD349}"/>
          </ac:cxnSpMkLst>
        </pc:cxnChg>
        <pc:cxnChg chg="mod">
          <ac:chgData name="SEDDOUG Ilyass" userId="bb96e9f4-f7ff-4935-ae83-7876f0bff6f3" providerId="ADAL" clId="{7AC0BCF5-C4E0-4DCE-BB48-97564548AF39}" dt="2021-10-04T13:21:44.187" v="1909" actId="12788"/>
          <ac:cxnSpMkLst>
            <pc:docMk/>
            <pc:sldMk cId="3363859619" sldId="365"/>
            <ac:cxnSpMk id="119" creationId="{0961CF64-D14A-4179-A80B-7E9EF8497FB0}"/>
          </ac:cxnSpMkLst>
        </pc:cxnChg>
        <pc:cxnChg chg="mod">
          <ac:chgData name="SEDDOUG Ilyass" userId="bb96e9f4-f7ff-4935-ae83-7876f0bff6f3" providerId="ADAL" clId="{7AC0BCF5-C4E0-4DCE-BB48-97564548AF39}" dt="2021-10-04T13:21:44.187" v="1909" actId="12788"/>
          <ac:cxnSpMkLst>
            <pc:docMk/>
            <pc:sldMk cId="3363859619" sldId="365"/>
            <ac:cxnSpMk id="120" creationId="{7B7FCC51-4831-4812-8B52-EB15A8C8EA5F}"/>
          </ac:cxnSpMkLst>
        </pc:cxnChg>
        <pc:cxnChg chg="mod">
          <ac:chgData name="SEDDOUG Ilyass" userId="bb96e9f4-f7ff-4935-ae83-7876f0bff6f3" providerId="ADAL" clId="{7AC0BCF5-C4E0-4DCE-BB48-97564548AF39}" dt="2021-10-04T13:21:44.187" v="1909" actId="12788"/>
          <ac:cxnSpMkLst>
            <pc:docMk/>
            <pc:sldMk cId="3363859619" sldId="365"/>
            <ac:cxnSpMk id="122" creationId="{DAC723AD-7D1C-4571-B518-F838F594816C}"/>
          </ac:cxnSpMkLst>
        </pc:cxnChg>
      </pc:sldChg>
      <pc:sldChg chg="add del">
        <pc:chgData name="SEDDOUG Ilyass" userId="bb96e9f4-f7ff-4935-ae83-7876f0bff6f3" providerId="ADAL" clId="{7AC0BCF5-C4E0-4DCE-BB48-97564548AF39}" dt="2021-10-04T13:04:37.128" v="1673"/>
        <pc:sldMkLst>
          <pc:docMk/>
          <pc:sldMk cId="3941335487" sldId="365"/>
        </pc:sldMkLst>
      </pc:sldChg>
      <pc:sldChg chg="addSp delSp modSp add mod">
        <pc:chgData name="SEDDOUG Ilyass" userId="bb96e9f4-f7ff-4935-ae83-7876f0bff6f3" providerId="ADAL" clId="{7AC0BCF5-C4E0-4DCE-BB48-97564548AF39}" dt="2021-10-04T13:32:52.584" v="2358" actId="20577"/>
        <pc:sldMkLst>
          <pc:docMk/>
          <pc:sldMk cId="1932289311" sldId="366"/>
        </pc:sldMkLst>
        <pc:spChg chg="del">
          <ac:chgData name="SEDDOUG Ilyass" userId="bb96e9f4-f7ff-4935-ae83-7876f0bff6f3" providerId="ADAL" clId="{7AC0BCF5-C4E0-4DCE-BB48-97564548AF39}" dt="2021-10-04T13:22:05.749" v="1915" actId="478"/>
          <ac:spMkLst>
            <pc:docMk/>
            <pc:sldMk cId="1932289311" sldId="366"/>
            <ac:spMk id="20" creationId="{567C546B-1FFF-4576-A3A8-40422F6BF5BC}"/>
          </ac:spMkLst>
        </pc:spChg>
        <pc:spChg chg="del">
          <ac:chgData name="SEDDOUG Ilyass" userId="bb96e9f4-f7ff-4935-ae83-7876f0bff6f3" providerId="ADAL" clId="{7AC0BCF5-C4E0-4DCE-BB48-97564548AF39}" dt="2021-10-04T13:22:09.526" v="1918" actId="478"/>
          <ac:spMkLst>
            <pc:docMk/>
            <pc:sldMk cId="1932289311" sldId="366"/>
            <ac:spMk id="28" creationId="{143F508C-CB79-4CCF-B9FE-D123CE1C4B75}"/>
          </ac:spMkLst>
        </pc:spChg>
        <pc:spChg chg="del">
          <ac:chgData name="SEDDOUG Ilyass" userId="bb96e9f4-f7ff-4935-ae83-7876f0bff6f3" providerId="ADAL" clId="{7AC0BCF5-C4E0-4DCE-BB48-97564548AF39}" dt="2021-10-04T13:22:10.291" v="1919" actId="478"/>
          <ac:spMkLst>
            <pc:docMk/>
            <pc:sldMk cId="1932289311" sldId="366"/>
            <ac:spMk id="31" creationId="{4CA5B1C1-4759-44B2-A0A5-AB680CE0BA36}"/>
          </ac:spMkLst>
        </pc:spChg>
        <pc:spChg chg="del">
          <ac:chgData name="SEDDOUG Ilyass" userId="bb96e9f4-f7ff-4935-ae83-7876f0bff6f3" providerId="ADAL" clId="{7AC0BCF5-C4E0-4DCE-BB48-97564548AF39}" dt="2021-10-04T13:22:12.798" v="1922" actId="478"/>
          <ac:spMkLst>
            <pc:docMk/>
            <pc:sldMk cId="1932289311" sldId="366"/>
            <ac:spMk id="32" creationId="{354DC0BC-60F9-41C5-AEC1-CD619BE4DD53}"/>
          </ac:spMkLst>
        </pc:spChg>
        <pc:spChg chg="del">
          <ac:chgData name="SEDDOUG Ilyass" userId="bb96e9f4-f7ff-4935-ae83-7876f0bff6f3" providerId="ADAL" clId="{7AC0BCF5-C4E0-4DCE-BB48-97564548AF39}" dt="2021-10-04T13:28:01.658" v="2050" actId="478"/>
          <ac:spMkLst>
            <pc:docMk/>
            <pc:sldMk cId="1932289311" sldId="366"/>
            <ac:spMk id="43" creationId="{BF8B78FE-9A4C-482D-A573-D4127B0F6D05}"/>
          </ac:spMkLst>
        </pc:spChg>
        <pc:spChg chg="add mod">
          <ac:chgData name="SEDDOUG Ilyass" userId="bb96e9f4-f7ff-4935-ae83-7876f0bff6f3" providerId="ADAL" clId="{7AC0BCF5-C4E0-4DCE-BB48-97564548AF39}" dt="2021-10-04T13:24:39.222" v="2003" actId="1076"/>
          <ac:spMkLst>
            <pc:docMk/>
            <pc:sldMk cId="1932289311" sldId="366"/>
            <ac:spMk id="129" creationId="{101FD62F-8296-4401-B44D-84FF7F23202D}"/>
          </ac:spMkLst>
        </pc:spChg>
        <pc:spChg chg="mod">
          <ac:chgData name="SEDDOUG Ilyass" userId="bb96e9f4-f7ff-4935-ae83-7876f0bff6f3" providerId="ADAL" clId="{7AC0BCF5-C4E0-4DCE-BB48-97564548AF39}" dt="2021-10-04T13:24:36.772" v="2002" actId="12789"/>
          <ac:spMkLst>
            <pc:docMk/>
            <pc:sldMk cId="1932289311" sldId="366"/>
            <ac:spMk id="131" creationId="{465CA95F-A51C-4AD2-97CC-261DE3713365}"/>
          </ac:spMkLst>
        </pc:spChg>
        <pc:spChg chg="mod">
          <ac:chgData name="SEDDOUG Ilyass" userId="bb96e9f4-f7ff-4935-ae83-7876f0bff6f3" providerId="ADAL" clId="{7AC0BCF5-C4E0-4DCE-BB48-97564548AF39}" dt="2021-10-04T13:24:36.772" v="2002" actId="12789"/>
          <ac:spMkLst>
            <pc:docMk/>
            <pc:sldMk cId="1932289311" sldId="366"/>
            <ac:spMk id="132" creationId="{8C0079BF-3B58-4554-98A6-A7B63BA8317A}"/>
          </ac:spMkLst>
        </pc:spChg>
        <pc:spChg chg="mod">
          <ac:chgData name="SEDDOUG Ilyass" userId="bb96e9f4-f7ff-4935-ae83-7876f0bff6f3" providerId="ADAL" clId="{7AC0BCF5-C4E0-4DCE-BB48-97564548AF39}" dt="2021-10-04T13:24:36.772" v="2002" actId="12789"/>
          <ac:spMkLst>
            <pc:docMk/>
            <pc:sldMk cId="1932289311" sldId="366"/>
            <ac:spMk id="133" creationId="{DE7C9B6A-661C-4A44-9CAB-E197787C2726}"/>
          </ac:spMkLst>
        </pc:spChg>
        <pc:spChg chg="mod">
          <ac:chgData name="SEDDOUG Ilyass" userId="bb96e9f4-f7ff-4935-ae83-7876f0bff6f3" providerId="ADAL" clId="{7AC0BCF5-C4E0-4DCE-BB48-97564548AF39}" dt="2021-10-04T13:24:36.772" v="2002" actId="12789"/>
          <ac:spMkLst>
            <pc:docMk/>
            <pc:sldMk cId="1932289311" sldId="366"/>
            <ac:spMk id="134" creationId="{4F6FB394-B1A2-4BEA-AF83-93F817FCA490}"/>
          </ac:spMkLst>
        </pc:spChg>
        <pc:spChg chg="mod">
          <ac:chgData name="SEDDOUG Ilyass" userId="bb96e9f4-f7ff-4935-ae83-7876f0bff6f3" providerId="ADAL" clId="{7AC0BCF5-C4E0-4DCE-BB48-97564548AF39}" dt="2021-10-04T13:24:36.772" v="2002" actId="12789"/>
          <ac:spMkLst>
            <pc:docMk/>
            <pc:sldMk cId="1932289311" sldId="366"/>
            <ac:spMk id="135" creationId="{54620300-4600-4C5E-AA25-23E3C9633B79}"/>
          </ac:spMkLst>
        </pc:spChg>
        <pc:spChg chg="mod">
          <ac:chgData name="SEDDOUG Ilyass" userId="bb96e9f4-f7ff-4935-ae83-7876f0bff6f3" providerId="ADAL" clId="{7AC0BCF5-C4E0-4DCE-BB48-97564548AF39}" dt="2021-10-04T13:24:36.772" v="2002" actId="12789"/>
          <ac:spMkLst>
            <pc:docMk/>
            <pc:sldMk cId="1932289311" sldId="366"/>
            <ac:spMk id="136" creationId="{C76065B0-E9A1-494C-A3FE-F2213CA83142}"/>
          </ac:spMkLst>
        </pc:spChg>
        <pc:spChg chg="mod">
          <ac:chgData name="SEDDOUG Ilyass" userId="bb96e9f4-f7ff-4935-ae83-7876f0bff6f3" providerId="ADAL" clId="{7AC0BCF5-C4E0-4DCE-BB48-97564548AF39}" dt="2021-10-04T13:24:36.772" v="2002" actId="12789"/>
          <ac:spMkLst>
            <pc:docMk/>
            <pc:sldMk cId="1932289311" sldId="366"/>
            <ac:spMk id="137" creationId="{C071EAE5-C78A-4B86-92DC-D87AF3459CF3}"/>
          </ac:spMkLst>
        </pc:spChg>
        <pc:spChg chg="mod">
          <ac:chgData name="SEDDOUG Ilyass" userId="bb96e9f4-f7ff-4935-ae83-7876f0bff6f3" providerId="ADAL" clId="{7AC0BCF5-C4E0-4DCE-BB48-97564548AF39}" dt="2021-10-04T13:24:36.772" v="2002" actId="12789"/>
          <ac:spMkLst>
            <pc:docMk/>
            <pc:sldMk cId="1932289311" sldId="366"/>
            <ac:spMk id="138" creationId="{E155839C-7002-4090-AD9C-7344A71DE6A1}"/>
          </ac:spMkLst>
        </pc:spChg>
        <pc:spChg chg="mod">
          <ac:chgData name="SEDDOUG Ilyass" userId="bb96e9f4-f7ff-4935-ae83-7876f0bff6f3" providerId="ADAL" clId="{7AC0BCF5-C4E0-4DCE-BB48-97564548AF39}" dt="2021-10-04T13:24:36.772" v="2002" actId="12789"/>
          <ac:spMkLst>
            <pc:docMk/>
            <pc:sldMk cId="1932289311" sldId="366"/>
            <ac:spMk id="139" creationId="{6CD63354-5CA9-42C6-BC0F-2CB28EF1D299}"/>
          </ac:spMkLst>
        </pc:spChg>
        <pc:spChg chg="add mod">
          <ac:chgData name="SEDDOUG Ilyass" userId="bb96e9f4-f7ff-4935-ae83-7876f0bff6f3" providerId="ADAL" clId="{7AC0BCF5-C4E0-4DCE-BB48-97564548AF39}" dt="2021-10-04T13:29:08.957" v="2053" actId="1036"/>
          <ac:spMkLst>
            <pc:docMk/>
            <pc:sldMk cId="1932289311" sldId="366"/>
            <ac:spMk id="140" creationId="{E361773C-977B-4438-A321-C6324796ACFF}"/>
          </ac:spMkLst>
        </pc:spChg>
        <pc:spChg chg="add mod">
          <ac:chgData name="SEDDOUG Ilyass" userId="bb96e9f4-f7ff-4935-ae83-7876f0bff6f3" providerId="ADAL" clId="{7AC0BCF5-C4E0-4DCE-BB48-97564548AF39}" dt="2021-10-04T13:32:52.584" v="2358" actId="20577"/>
          <ac:spMkLst>
            <pc:docMk/>
            <pc:sldMk cId="1932289311" sldId="366"/>
            <ac:spMk id="141" creationId="{E9F90115-6124-47CE-8FC0-C05FBA0B0251}"/>
          </ac:spMkLst>
        </pc:spChg>
        <pc:grpChg chg="del">
          <ac:chgData name="SEDDOUG Ilyass" userId="bb96e9f4-f7ff-4935-ae83-7876f0bff6f3" providerId="ADAL" clId="{7AC0BCF5-C4E0-4DCE-BB48-97564548AF39}" dt="2021-10-04T13:22:07.340" v="1916" actId="478"/>
          <ac:grpSpMkLst>
            <pc:docMk/>
            <pc:sldMk cId="1932289311" sldId="366"/>
            <ac:grpSpMk id="10" creationId="{FE089D20-5DDF-4662-8644-A330C1F5EBD0}"/>
          </ac:grpSpMkLst>
        </pc:grpChg>
        <pc:grpChg chg="del">
          <ac:chgData name="SEDDOUG Ilyass" userId="bb96e9f4-f7ff-4935-ae83-7876f0bff6f3" providerId="ADAL" clId="{7AC0BCF5-C4E0-4DCE-BB48-97564548AF39}" dt="2021-10-04T13:22:11.630" v="1921" actId="478"/>
          <ac:grpSpMkLst>
            <pc:docMk/>
            <pc:sldMk cId="1932289311" sldId="366"/>
            <ac:grpSpMk id="12" creationId="{683291A6-2CF7-40A4-9A4B-F0C0A2D6ADFB}"/>
          </ac:grpSpMkLst>
        </pc:grpChg>
        <pc:grpChg chg="del">
          <ac:chgData name="SEDDOUG Ilyass" userId="bb96e9f4-f7ff-4935-ae83-7876f0bff6f3" providerId="ADAL" clId="{7AC0BCF5-C4E0-4DCE-BB48-97564548AF39}" dt="2021-10-04T13:22:08.431" v="1917" actId="478"/>
          <ac:grpSpMkLst>
            <pc:docMk/>
            <pc:sldMk cId="1932289311" sldId="366"/>
            <ac:grpSpMk id="33" creationId="{214C7FEE-5678-41DE-ABD9-724F358EB228}"/>
          </ac:grpSpMkLst>
        </pc:grpChg>
        <pc:grpChg chg="del">
          <ac:chgData name="SEDDOUG Ilyass" userId="bb96e9f4-f7ff-4935-ae83-7876f0bff6f3" providerId="ADAL" clId="{7AC0BCF5-C4E0-4DCE-BB48-97564548AF39}" dt="2021-10-04T13:22:10.929" v="1920" actId="478"/>
          <ac:grpSpMkLst>
            <pc:docMk/>
            <pc:sldMk cId="1932289311" sldId="366"/>
            <ac:grpSpMk id="45" creationId="{CB9CD30F-D408-4B8D-9607-FCCD688CB8DB}"/>
          </ac:grpSpMkLst>
        </pc:grpChg>
        <pc:grpChg chg="add mod">
          <ac:chgData name="SEDDOUG Ilyass" userId="bb96e9f4-f7ff-4935-ae83-7876f0bff6f3" providerId="ADAL" clId="{7AC0BCF5-C4E0-4DCE-BB48-97564548AF39}" dt="2021-10-04T13:24:39.222" v="2003" actId="1076"/>
          <ac:grpSpMkLst>
            <pc:docMk/>
            <pc:sldMk cId="1932289311" sldId="366"/>
            <ac:grpSpMk id="130" creationId="{F0E3091D-3818-40E0-A345-7DAC55E15CCC}"/>
          </ac:grpSpMkLst>
        </pc:grpChg>
      </pc:sldChg>
      <pc:sldChg chg="addSp delSp modSp add mod">
        <pc:chgData name="SEDDOUG Ilyass" userId="bb96e9f4-f7ff-4935-ae83-7876f0bff6f3" providerId="ADAL" clId="{7AC0BCF5-C4E0-4DCE-BB48-97564548AF39}" dt="2021-10-04T15:15:56.687" v="3082" actId="20577"/>
        <pc:sldMkLst>
          <pc:docMk/>
          <pc:sldMk cId="69679804" sldId="367"/>
        </pc:sldMkLst>
        <pc:spChg chg="add mod">
          <ac:chgData name="SEDDOUG Ilyass" userId="bb96e9f4-f7ff-4935-ae83-7876f0bff6f3" providerId="ADAL" clId="{7AC0BCF5-C4E0-4DCE-BB48-97564548AF39}" dt="2021-10-04T13:45:00.037" v="2926" actId="20577"/>
          <ac:spMkLst>
            <pc:docMk/>
            <pc:sldMk cId="69679804" sldId="367"/>
            <ac:spMk id="18" creationId="{A7EEE375-D6A4-4310-93E5-21F34410E20B}"/>
          </ac:spMkLst>
        </pc:spChg>
        <pc:spChg chg="mod">
          <ac:chgData name="SEDDOUG Ilyass" userId="bb96e9f4-f7ff-4935-ae83-7876f0bff6f3" providerId="ADAL" clId="{7AC0BCF5-C4E0-4DCE-BB48-97564548AF39}" dt="2021-10-04T13:44:35.791" v="2907"/>
          <ac:spMkLst>
            <pc:docMk/>
            <pc:sldMk cId="69679804" sldId="367"/>
            <ac:spMk id="25" creationId="{73377BBC-C693-430C-B2B3-777AF515353A}"/>
          </ac:spMkLst>
        </pc:spChg>
        <pc:spChg chg="mod">
          <ac:chgData name="SEDDOUG Ilyass" userId="bb96e9f4-f7ff-4935-ae83-7876f0bff6f3" providerId="ADAL" clId="{7AC0BCF5-C4E0-4DCE-BB48-97564548AF39}" dt="2021-10-04T13:44:35.791" v="2907"/>
          <ac:spMkLst>
            <pc:docMk/>
            <pc:sldMk cId="69679804" sldId="367"/>
            <ac:spMk id="27" creationId="{4606E417-F290-4FB4-B710-ED1A1AF2ED0A}"/>
          </ac:spMkLst>
        </pc:spChg>
        <pc:spChg chg="mod">
          <ac:chgData name="SEDDOUG Ilyass" userId="bb96e9f4-f7ff-4935-ae83-7876f0bff6f3" providerId="ADAL" clId="{7AC0BCF5-C4E0-4DCE-BB48-97564548AF39}" dt="2021-10-04T13:44:35.791" v="2907"/>
          <ac:spMkLst>
            <pc:docMk/>
            <pc:sldMk cId="69679804" sldId="367"/>
            <ac:spMk id="28" creationId="{9D2C3268-BC4C-486F-BDA0-8098FA3A5A32}"/>
          </ac:spMkLst>
        </pc:spChg>
        <pc:spChg chg="mod">
          <ac:chgData name="SEDDOUG Ilyass" userId="bb96e9f4-f7ff-4935-ae83-7876f0bff6f3" providerId="ADAL" clId="{7AC0BCF5-C4E0-4DCE-BB48-97564548AF39}" dt="2021-10-04T13:44:35.791" v="2907"/>
          <ac:spMkLst>
            <pc:docMk/>
            <pc:sldMk cId="69679804" sldId="367"/>
            <ac:spMk id="29" creationId="{4BEFD4BC-2C41-47C3-9036-1354AB65C67C}"/>
          </ac:spMkLst>
        </pc:spChg>
        <pc:spChg chg="mod">
          <ac:chgData name="SEDDOUG Ilyass" userId="bb96e9f4-f7ff-4935-ae83-7876f0bff6f3" providerId="ADAL" clId="{7AC0BCF5-C4E0-4DCE-BB48-97564548AF39}" dt="2021-10-04T13:44:35.791" v="2907"/>
          <ac:spMkLst>
            <pc:docMk/>
            <pc:sldMk cId="69679804" sldId="367"/>
            <ac:spMk id="30" creationId="{BFA0EBF6-94A6-4377-9317-23FD5E160451}"/>
          </ac:spMkLst>
        </pc:spChg>
        <pc:spChg chg="mod">
          <ac:chgData name="SEDDOUG Ilyass" userId="bb96e9f4-f7ff-4935-ae83-7876f0bff6f3" providerId="ADAL" clId="{7AC0BCF5-C4E0-4DCE-BB48-97564548AF39}" dt="2021-10-04T13:44:35.791" v="2907"/>
          <ac:spMkLst>
            <pc:docMk/>
            <pc:sldMk cId="69679804" sldId="367"/>
            <ac:spMk id="31" creationId="{5A62CA53-D7B2-4BAB-961D-3F2517457209}"/>
          </ac:spMkLst>
        </pc:spChg>
        <pc:spChg chg="mod">
          <ac:chgData name="SEDDOUG Ilyass" userId="bb96e9f4-f7ff-4935-ae83-7876f0bff6f3" providerId="ADAL" clId="{7AC0BCF5-C4E0-4DCE-BB48-97564548AF39}" dt="2021-10-04T13:44:35.791" v="2907"/>
          <ac:spMkLst>
            <pc:docMk/>
            <pc:sldMk cId="69679804" sldId="367"/>
            <ac:spMk id="32" creationId="{E15FBA76-3D7D-4ED7-825C-BF0AA70B0051}"/>
          </ac:spMkLst>
        </pc:spChg>
        <pc:spChg chg="del">
          <ac:chgData name="SEDDOUG Ilyass" userId="bb96e9f4-f7ff-4935-ae83-7876f0bff6f3" providerId="ADAL" clId="{7AC0BCF5-C4E0-4DCE-BB48-97564548AF39}" dt="2021-10-04T13:44:35.505" v="2906" actId="478"/>
          <ac:spMkLst>
            <pc:docMk/>
            <pc:sldMk cId="69679804" sldId="367"/>
            <ac:spMk id="129" creationId="{101FD62F-8296-4401-B44D-84FF7F23202D}"/>
          </ac:spMkLst>
        </pc:spChg>
        <pc:spChg chg="mod">
          <ac:chgData name="SEDDOUG Ilyass" userId="bb96e9f4-f7ff-4935-ae83-7876f0bff6f3" providerId="ADAL" clId="{7AC0BCF5-C4E0-4DCE-BB48-97564548AF39}" dt="2021-10-04T15:15:56.687" v="3082" actId="20577"/>
          <ac:spMkLst>
            <pc:docMk/>
            <pc:sldMk cId="69679804" sldId="367"/>
            <ac:spMk id="141" creationId="{E9F90115-6124-47CE-8FC0-C05FBA0B0251}"/>
          </ac:spMkLst>
        </pc:spChg>
        <pc:grpChg chg="add mod">
          <ac:chgData name="SEDDOUG Ilyass" userId="bb96e9f4-f7ff-4935-ae83-7876f0bff6f3" providerId="ADAL" clId="{7AC0BCF5-C4E0-4DCE-BB48-97564548AF39}" dt="2021-10-04T13:44:39.896" v="2908" actId="1076"/>
          <ac:grpSpMkLst>
            <pc:docMk/>
            <pc:sldMk cId="69679804" sldId="367"/>
            <ac:grpSpMk id="19" creationId="{A2A3A95C-8755-4059-B3CB-0CEF4E2719F3}"/>
          </ac:grpSpMkLst>
        </pc:grpChg>
        <pc:grpChg chg="del">
          <ac:chgData name="SEDDOUG Ilyass" userId="bb96e9f4-f7ff-4935-ae83-7876f0bff6f3" providerId="ADAL" clId="{7AC0BCF5-C4E0-4DCE-BB48-97564548AF39}" dt="2021-10-04T13:44:35.505" v="2906" actId="478"/>
          <ac:grpSpMkLst>
            <pc:docMk/>
            <pc:sldMk cId="69679804" sldId="367"/>
            <ac:grpSpMk id="130" creationId="{F0E3091D-3818-40E0-A345-7DAC55E15CCC}"/>
          </ac:grpSpMkLst>
        </pc:grpChg>
        <pc:picChg chg="add del">
          <ac:chgData name="SEDDOUG Ilyass" userId="bb96e9f4-f7ff-4935-ae83-7876f0bff6f3" providerId="ADAL" clId="{7AC0BCF5-C4E0-4DCE-BB48-97564548AF39}" dt="2021-10-04T13:44:26.923" v="2905"/>
          <ac:picMkLst>
            <pc:docMk/>
            <pc:sldMk cId="69679804" sldId="367"/>
            <ac:picMk id="2" creationId="{5F2B938C-7153-4A67-9732-7D0668654B05}"/>
          </ac:picMkLst>
        </pc:picChg>
        <pc:cxnChg chg="mod">
          <ac:chgData name="SEDDOUG Ilyass" userId="bb96e9f4-f7ff-4935-ae83-7876f0bff6f3" providerId="ADAL" clId="{7AC0BCF5-C4E0-4DCE-BB48-97564548AF39}" dt="2021-10-04T13:44:35.791" v="2907"/>
          <ac:cxnSpMkLst>
            <pc:docMk/>
            <pc:sldMk cId="69679804" sldId="367"/>
            <ac:cxnSpMk id="20" creationId="{1114EDDD-87E6-44E5-AE10-8239E6B89312}"/>
          </ac:cxnSpMkLst>
        </pc:cxnChg>
        <pc:cxnChg chg="mod">
          <ac:chgData name="SEDDOUG Ilyass" userId="bb96e9f4-f7ff-4935-ae83-7876f0bff6f3" providerId="ADAL" clId="{7AC0BCF5-C4E0-4DCE-BB48-97564548AF39}" dt="2021-10-04T13:44:35.791" v="2907"/>
          <ac:cxnSpMkLst>
            <pc:docMk/>
            <pc:sldMk cId="69679804" sldId="367"/>
            <ac:cxnSpMk id="21" creationId="{FF81DF12-593E-4F69-8042-8EED4B90F0A2}"/>
          </ac:cxnSpMkLst>
        </pc:cxnChg>
        <pc:cxnChg chg="mod">
          <ac:chgData name="SEDDOUG Ilyass" userId="bb96e9f4-f7ff-4935-ae83-7876f0bff6f3" providerId="ADAL" clId="{7AC0BCF5-C4E0-4DCE-BB48-97564548AF39}" dt="2021-10-04T13:44:35.791" v="2907"/>
          <ac:cxnSpMkLst>
            <pc:docMk/>
            <pc:sldMk cId="69679804" sldId="367"/>
            <ac:cxnSpMk id="22" creationId="{CB4A3FB9-872A-448D-AF86-BE41EBF5D81E}"/>
          </ac:cxnSpMkLst>
        </pc:cxnChg>
        <pc:cxnChg chg="mod">
          <ac:chgData name="SEDDOUG Ilyass" userId="bb96e9f4-f7ff-4935-ae83-7876f0bff6f3" providerId="ADAL" clId="{7AC0BCF5-C4E0-4DCE-BB48-97564548AF39}" dt="2021-10-04T13:44:35.791" v="2907"/>
          <ac:cxnSpMkLst>
            <pc:docMk/>
            <pc:sldMk cId="69679804" sldId="367"/>
            <ac:cxnSpMk id="23" creationId="{DF791D27-4FF4-4093-AE28-2778644FA3B1}"/>
          </ac:cxnSpMkLst>
        </pc:cxnChg>
        <pc:cxnChg chg="mod">
          <ac:chgData name="SEDDOUG Ilyass" userId="bb96e9f4-f7ff-4935-ae83-7876f0bff6f3" providerId="ADAL" clId="{7AC0BCF5-C4E0-4DCE-BB48-97564548AF39}" dt="2021-10-04T13:44:35.791" v="2907"/>
          <ac:cxnSpMkLst>
            <pc:docMk/>
            <pc:sldMk cId="69679804" sldId="367"/>
            <ac:cxnSpMk id="24" creationId="{41681248-DD7E-4D46-95C6-1D241430ED8E}"/>
          </ac:cxnSpMkLst>
        </pc:cxnChg>
        <pc:cxnChg chg="mod">
          <ac:chgData name="SEDDOUG Ilyass" userId="bb96e9f4-f7ff-4935-ae83-7876f0bff6f3" providerId="ADAL" clId="{7AC0BCF5-C4E0-4DCE-BB48-97564548AF39}" dt="2021-10-04T13:44:35.791" v="2907"/>
          <ac:cxnSpMkLst>
            <pc:docMk/>
            <pc:sldMk cId="69679804" sldId="367"/>
            <ac:cxnSpMk id="26" creationId="{F21D78DB-5C14-43D4-863E-8E4D399F744E}"/>
          </ac:cxnSpMkLst>
        </pc:cxnChg>
      </pc:sldChg>
      <pc:sldChg chg="addSp delSp modSp add mod">
        <pc:chgData name="SEDDOUG Ilyass" userId="bb96e9f4-f7ff-4935-ae83-7876f0bff6f3" providerId="ADAL" clId="{7AC0BCF5-C4E0-4DCE-BB48-97564548AF39}" dt="2021-10-04T13:36:48.734" v="2622" actId="1076"/>
        <pc:sldMkLst>
          <pc:docMk/>
          <pc:sldMk cId="3148511321" sldId="368"/>
        </pc:sldMkLst>
        <pc:spChg chg="add del mod">
          <ac:chgData name="SEDDOUG Ilyass" userId="bb96e9f4-f7ff-4935-ae83-7876f0bff6f3" providerId="ADAL" clId="{7AC0BCF5-C4E0-4DCE-BB48-97564548AF39}" dt="2021-10-04T13:36:48.734" v="2622" actId="1076"/>
          <ac:spMkLst>
            <pc:docMk/>
            <pc:sldMk cId="3148511321" sldId="368"/>
            <ac:spMk id="141" creationId="{E9F90115-6124-47CE-8FC0-C05FBA0B0251}"/>
          </ac:spMkLst>
        </pc:spChg>
      </pc:sldChg>
      <pc:sldChg chg="addSp modSp add mod">
        <pc:chgData name="SEDDOUG Ilyass" userId="bb96e9f4-f7ff-4935-ae83-7876f0bff6f3" providerId="ADAL" clId="{7AC0BCF5-C4E0-4DCE-BB48-97564548AF39}" dt="2021-10-04T13:41:55.210" v="2748"/>
        <pc:sldMkLst>
          <pc:docMk/>
          <pc:sldMk cId="4209350494" sldId="369"/>
        </pc:sldMkLst>
        <pc:spChg chg="add mod">
          <ac:chgData name="SEDDOUG Ilyass" userId="bb96e9f4-f7ff-4935-ae83-7876f0bff6f3" providerId="ADAL" clId="{7AC0BCF5-C4E0-4DCE-BB48-97564548AF39}" dt="2021-10-04T13:41:47.622" v="2745" actId="1076"/>
          <ac:spMkLst>
            <pc:docMk/>
            <pc:sldMk cId="4209350494" sldId="369"/>
            <ac:spMk id="18" creationId="{E02D93FB-52DA-4459-BED5-BFD7443FB738}"/>
          </ac:spMkLst>
        </pc:spChg>
        <pc:spChg chg="mod">
          <ac:chgData name="SEDDOUG Ilyass" userId="bb96e9f4-f7ff-4935-ae83-7876f0bff6f3" providerId="ADAL" clId="{7AC0BCF5-C4E0-4DCE-BB48-97564548AF39}" dt="2021-10-04T13:41:08.337" v="2742" actId="1076"/>
          <ac:spMkLst>
            <pc:docMk/>
            <pc:sldMk cId="4209350494" sldId="369"/>
            <ac:spMk id="141" creationId="{E9F90115-6124-47CE-8FC0-C05FBA0B0251}"/>
          </ac:spMkLst>
        </pc:spChg>
        <pc:picChg chg="add mod">
          <ac:chgData name="SEDDOUG Ilyass" userId="bb96e9f4-f7ff-4935-ae83-7876f0bff6f3" providerId="ADAL" clId="{7AC0BCF5-C4E0-4DCE-BB48-97564548AF39}" dt="2021-10-04T13:39:58.892" v="2682" actId="1076"/>
          <ac:picMkLst>
            <pc:docMk/>
            <pc:sldMk cId="4209350494" sldId="369"/>
            <ac:picMk id="2" creationId="{4721E358-D757-4090-B826-6118DA00D16E}"/>
          </ac:picMkLst>
        </pc:picChg>
        <pc:picChg chg="add mod">
          <ac:chgData name="SEDDOUG Ilyass" userId="bb96e9f4-f7ff-4935-ae83-7876f0bff6f3" providerId="ADAL" clId="{7AC0BCF5-C4E0-4DCE-BB48-97564548AF39}" dt="2021-10-04T13:41:53.348" v="2746" actId="1076"/>
          <ac:picMkLst>
            <pc:docMk/>
            <pc:sldMk cId="4209350494" sldId="369"/>
            <ac:picMk id="3" creationId="{2CA4CC59-100D-4C6D-8E2D-0FA24F87854B}"/>
          </ac:picMkLst>
        </pc:picChg>
        <pc:picChg chg="add mod">
          <ac:chgData name="SEDDOUG Ilyass" userId="bb96e9f4-f7ff-4935-ae83-7876f0bff6f3" providerId="ADAL" clId="{7AC0BCF5-C4E0-4DCE-BB48-97564548AF39}" dt="2021-10-04T13:41:55.210" v="2748"/>
          <ac:picMkLst>
            <pc:docMk/>
            <pc:sldMk cId="4209350494" sldId="369"/>
            <ac:picMk id="20" creationId="{77F42121-2E6F-49C0-B6B6-C822E8D51A49}"/>
          </ac:picMkLst>
        </pc:picChg>
      </pc:sldChg>
      <pc:sldChg chg="addSp delSp modSp add mod">
        <pc:chgData name="SEDDOUG Ilyass" userId="bb96e9f4-f7ff-4935-ae83-7876f0bff6f3" providerId="ADAL" clId="{7AC0BCF5-C4E0-4DCE-BB48-97564548AF39}" dt="2021-10-04T13:44:04.812" v="2902" actId="1076"/>
        <pc:sldMkLst>
          <pc:docMk/>
          <pc:sldMk cId="221185882" sldId="370"/>
        </pc:sldMkLst>
        <pc:spChg chg="del mod">
          <ac:chgData name="SEDDOUG Ilyass" userId="bb96e9f4-f7ff-4935-ae83-7876f0bff6f3" providerId="ADAL" clId="{7AC0BCF5-C4E0-4DCE-BB48-97564548AF39}" dt="2021-10-04T13:42:02.401" v="2754" actId="478"/>
          <ac:spMkLst>
            <pc:docMk/>
            <pc:sldMk cId="221185882" sldId="370"/>
            <ac:spMk id="18" creationId="{E02D93FB-52DA-4459-BED5-BFD7443FB738}"/>
          </ac:spMkLst>
        </pc:spChg>
        <pc:spChg chg="mod">
          <ac:chgData name="SEDDOUG Ilyass" userId="bb96e9f4-f7ff-4935-ae83-7876f0bff6f3" providerId="ADAL" clId="{7AC0BCF5-C4E0-4DCE-BB48-97564548AF39}" dt="2021-10-04T13:42:52.595" v="2894" actId="14100"/>
          <ac:spMkLst>
            <pc:docMk/>
            <pc:sldMk cId="221185882" sldId="370"/>
            <ac:spMk id="141" creationId="{E9F90115-6124-47CE-8FC0-C05FBA0B0251}"/>
          </ac:spMkLst>
        </pc:spChg>
        <pc:picChg chg="del">
          <ac:chgData name="SEDDOUG Ilyass" userId="bb96e9f4-f7ff-4935-ae83-7876f0bff6f3" providerId="ADAL" clId="{7AC0BCF5-C4E0-4DCE-BB48-97564548AF39}" dt="2021-10-04T13:41:58.414" v="2751" actId="478"/>
          <ac:picMkLst>
            <pc:docMk/>
            <pc:sldMk cId="221185882" sldId="370"/>
            <ac:picMk id="2" creationId="{4721E358-D757-4090-B826-6118DA00D16E}"/>
          </ac:picMkLst>
        </pc:picChg>
        <pc:picChg chg="del">
          <ac:chgData name="SEDDOUG Ilyass" userId="bb96e9f4-f7ff-4935-ae83-7876f0bff6f3" providerId="ADAL" clId="{7AC0BCF5-C4E0-4DCE-BB48-97564548AF39}" dt="2021-10-04T13:41:57.757" v="2750" actId="478"/>
          <ac:picMkLst>
            <pc:docMk/>
            <pc:sldMk cId="221185882" sldId="370"/>
            <ac:picMk id="3" creationId="{2CA4CC59-100D-4C6D-8E2D-0FA24F87854B}"/>
          </ac:picMkLst>
        </pc:picChg>
        <pc:picChg chg="add del mod">
          <ac:chgData name="SEDDOUG Ilyass" userId="bb96e9f4-f7ff-4935-ae83-7876f0bff6f3" providerId="ADAL" clId="{7AC0BCF5-C4E0-4DCE-BB48-97564548AF39}" dt="2021-10-04T13:43:55.907" v="2898" actId="478"/>
          <ac:picMkLst>
            <pc:docMk/>
            <pc:sldMk cId="221185882" sldId="370"/>
            <ac:picMk id="4" creationId="{8D6A63AB-03D6-40A0-AE3D-BDA572F2EA05}"/>
          </ac:picMkLst>
        </pc:picChg>
        <pc:picChg chg="add mod">
          <ac:chgData name="SEDDOUG Ilyass" userId="bb96e9f4-f7ff-4935-ae83-7876f0bff6f3" providerId="ADAL" clId="{7AC0BCF5-C4E0-4DCE-BB48-97564548AF39}" dt="2021-10-04T13:44:04.812" v="2902" actId="1076"/>
          <ac:picMkLst>
            <pc:docMk/>
            <pc:sldMk cId="221185882" sldId="370"/>
            <ac:picMk id="5" creationId="{F966AF3D-F855-4441-A9D3-10FF9142803B}"/>
          </ac:picMkLst>
        </pc:picChg>
      </pc:sldChg>
      <pc:sldChg chg="add del">
        <pc:chgData name="SEDDOUG Ilyass" userId="bb96e9f4-f7ff-4935-ae83-7876f0bff6f3" providerId="ADAL" clId="{7AC0BCF5-C4E0-4DCE-BB48-97564548AF39}" dt="2021-10-04T15:16:05.446" v="3083" actId="47"/>
        <pc:sldMkLst>
          <pc:docMk/>
          <pc:sldMk cId="859951101" sldId="371"/>
        </pc:sldMkLst>
      </pc:sldChg>
      <pc:sldChg chg="addSp delSp modSp add mod">
        <pc:chgData name="SEDDOUG Ilyass" userId="bb96e9f4-f7ff-4935-ae83-7876f0bff6f3" providerId="ADAL" clId="{7AC0BCF5-C4E0-4DCE-BB48-97564548AF39}" dt="2021-10-04T15:37:32.142" v="3594" actId="1076"/>
        <pc:sldMkLst>
          <pc:docMk/>
          <pc:sldMk cId="2420884395" sldId="371"/>
        </pc:sldMkLst>
        <pc:spChg chg="mod">
          <ac:chgData name="SEDDOUG Ilyass" userId="bb96e9f4-f7ff-4935-ae83-7876f0bff6f3" providerId="ADAL" clId="{7AC0BCF5-C4E0-4DCE-BB48-97564548AF39}" dt="2021-10-04T15:37:22.974" v="3591" actId="12789"/>
          <ac:spMkLst>
            <pc:docMk/>
            <pc:sldMk cId="2420884395" sldId="371"/>
            <ac:spMk id="34" creationId="{D3CCF13A-2825-4831-9B75-496195BCAF9A}"/>
          </ac:spMkLst>
        </pc:spChg>
        <pc:spChg chg="mod">
          <ac:chgData name="SEDDOUG Ilyass" userId="bb96e9f4-f7ff-4935-ae83-7876f0bff6f3" providerId="ADAL" clId="{7AC0BCF5-C4E0-4DCE-BB48-97564548AF39}" dt="2021-10-04T15:37:22.974" v="3591" actId="12789"/>
          <ac:spMkLst>
            <pc:docMk/>
            <pc:sldMk cId="2420884395" sldId="371"/>
            <ac:spMk id="35" creationId="{C294D0E4-1196-4EA9-B4E1-61216116333C}"/>
          </ac:spMkLst>
        </pc:spChg>
        <pc:spChg chg="mod">
          <ac:chgData name="SEDDOUG Ilyass" userId="bb96e9f4-f7ff-4935-ae83-7876f0bff6f3" providerId="ADAL" clId="{7AC0BCF5-C4E0-4DCE-BB48-97564548AF39}" dt="2021-10-04T15:37:22.974" v="3591" actId="12789"/>
          <ac:spMkLst>
            <pc:docMk/>
            <pc:sldMk cId="2420884395" sldId="371"/>
            <ac:spMk id="36" creationId="{535CB7DC-58DC-46BA-B958-3943125D8A66}"/>
          </ac:spMkLst>
        </pc:spChg>
        <pc:spChg chg="add mod">
          <ac:chgData name="SEDDOUG Ilyass" userId="bb96e9f4-f7ff-4935-ae83-7876f0bff6f3" providerId="ADAL" clId="{7AC0BCF5-C4E0-4DCE-BB48-97564548AF39}" dt="2021-10-04T15:37:32.142" v="3594" actId="1076"/>
          <ac:spMkLst>
            <pc:docMk/>
            <pc:sldMk cId="2420884395" sldId="371"/>
            <ac:spMk id="37" creationId="{B3D08EB5-5CDD-4954-9FF8-3724A814E0E0}"/>
          </ac:spMkLst>
        </pc:spChg>
        <pc:spChg chg="mod">
          <ac:chgData name="SEDDOUG Ilyass" userId="bb96e9f4-f7ff-4935-ae83-7876f0bff6f3" providerId="ADAL" clId="{7AC0BCF5-C4E0-4DCE-BB48-97564548AF39}" dt="2021-10-04T15:37:25.545" v="3593" actId="1076"/>
          <ac:spMkLst>
            <pc:docMk/>
            <pc:sldMk cId="2420884395" sldId="371"/>
            <ac:spMk id="141" creationId="{E9F90115-6124-47CE-8FC0-C05FBA0B0251}"/>
          </ac:spMkLst>
        </pc:spChg>
        <pc:grpChg chg="add mod">
          <ac:chgData name="SEDDOUG Ilyass" userId="bb96e9f4-f7ff-4935-ae83-7876f0bff6f3" providerId="ADAL" clId="{7AC0BCF5-C4E0-4DCE-BB48-97564548AF39}" dt="2021-10-04T15:37:32.142" v="3594" actId="1076"/>
          <ac:grpSpMkLst>
            <pc:docMk/>
            <pc:sldMk cId="2420884395" sldId="371"/>
            <ac:grpSpMk id="33" creationId="{9C6F9531-71AE-4CB4-A5D1-8BCF030CB72E}"/>
          </ac:grpSpMkLst>
        </pc:grpChg>
        <pc:picChg chg="add del mod">
          <ac:chgData name="SEDDOUG Ilyass" userId="bb96e9f4-f7ff-4935-ae83-7876f0bff6f3" providerId="ADAL" clId="{7AC0BCF5-C4E0-4DCE-BB48-97564548AF39}" dt="2021-10-04T15:27:33.871" v="3249" actId="478"/>
          <ac:picMkLst>
            <pc:docMk/>
            <pc:sldMk cId="2420884395" sldId="371"/>
            <ac:picMk id="3" creationId="{A256F261-1366-42F9-8554-971C78AA0F91}"/>
          </ac:picMkLst>
        </pc:picChg>
      </pc:sldChg>
      <pc:sldChg chg="addSp delSp modSp add mod">
        <pc:chgData name="SEDDOUG Ilyass" userId="bb96e9f4-f7ff-4935-ae83-7876f0bff6f3" providerId="ADAL" clId="{7AC0BCF5-C4E0-4DCE-BB48-97564548AF39}" dt="2021-10-04T15:39:35.829" v="3766" actId="1076"/>
        <pc:sldMkLst>
          <pc:docMk/>
          <pc:sldMk cId="2317818315" sldId="372"/>
        </pc:sldMkLst>
        <pc:spChg chg="del">
          <ac:chgData name="SEDDOUG Ilyass" userId="bb96e9f4-f7ff-4935-ae83-7876f0bff6f3" providerId="ADAL" clId="{7AC0BCF5-C4E0-4DCE-BB48-97564548AF39}" dt="2021-10-04T15:37:48.070" v="3596" actId="478"/>
          <ac:spMkLst>
            <pc:docMk/>
            <pc:sldMk cId="2317818315" sldId="372"/>
            <ac:spMk id="37" creationId="{B3D08EB5-5CDD-4954-9FF8-3724A814E0E0}"/>
          </ac:spMkLst>
        </pc:spChg>
        <pc:spChg chg="mod">
          <ac:chgData name="SEDDOUG Ilyass" userId="bb96e9f4-f7ff-4935-ae83-7876f0bff6f3" providerId="ADAL" clId="{7AC0BCF5-C4E0-4DCE-BB48-97564548AF39}" dt="2021-10-04T15:39:27.769" v="3763" actId="14100"/>
          <ac:spMkLst>
            <pc:docMk/>
            <pc:sldMk cId="2317818315" sldId="372"/>
            <ac:spMk id="141" creationId="{E9F90115-6124-47CE-8FC0-C05FBA0B0251}"/>
          </ac:spMkLst>
        </pc:spChg>
        <pc:grpChg chg="del">
          <ac:chgData name="SEDDOUG Ilyass" userId="bb96e9f4-f7ff-4935-ae83-7876f0bff6f3" providerId="ADAL" clId="{7AC0BCF5-C4E0-4DCE-BB48-97564548AF39}" dt="2021-10-04T15:37:53.670" v="3599" actId="478"/>
          <ac:grpSpMkLst>
            <pc:docMk/>
            <pc:sldMk cId="2317818315" sldId="372"/>
            <ac:grpSpMk id="33" creationId="{9C6F9531-71AE-4CB4-A5D1-8BCF030CB72E}"/>
          </ac:grpSpMkLst>
        </pc:grpChg>
        <pc:picChg chg="add mod">
          <ac:chgData name="SEDDOUG Ilyass" userId="bb96e9f4-f7ff-4935-ae83-7876f0bff6f3" providerId="ADAL" clId="{7AC0BCF5-C4E0-4DCE-BB48-97564548AF39}" dt="2021-10-04T15:39:35.829" v="3766" actId="1076"/>
          <ac:picMkLst>
            <pc:docMk/>
            <pc:sldMk cId="2317818315" sldId="372"/>
            <ac:picMk id="2" creationId="{2C32290D-D23A-493F-8393-1FCD1D05DB2A}"/>
          </ac:picMkLst>
        </pc:picChg>
      </pc:sldChg>
      <pc:sldChg chg="addSp delSp modSp add mod">
        <pc:chgData name="SEDDOUG Ilyass" userId="bb96e9f4-f7ff-4935-ae83-7876f0bff6f3" providerId="ADAL" clId="{7AC0BCF5-C4E0-4DCE-BB48-97564548AF39}" dt="2021-10-04T15:40:37.088" v="3776" actId="14100"/>
        <pc:sldMkLst>
          <pc:docMk/>
          <pc:sldMk cId="2840448485" sldId="373"/>
        </pc:sldMkLst>
        <pc:spChg chg="mod">
          <ac:chgData name="SEDDOUG Ilyass" userId="bb96e9f4-f7ff-4935-ae83-7876f0bff6f3" providerId="ADAL" clId="{7AC0BCF5-C4E0-4DCE-BB48-97564548AF39}" dt="2021-10-04T15:40:37.088" v="3776" actId="14100"/>
          <ac:spMkLst>
            <pc:docMk/>
            <pc:sldMk cId="2840448485" sldId="373"/>
            <ac:spMk id="141" creationId="{E9F90115-6124-47CE-8FC0-C05FBA0B0251}"/>
          </ac:spMkLst>
        </pc:spChg>
        <pc:picChg chg="del">
          <ac:chgData name="SEDDOUG Ilyass" userId="bb96e9f4-f7ff-4935-ae83-7876f0bff6f3" providerId="ADAL" clId="{7AC0BCF5-C4E0-4DCE-BB48-97564548AF39}" dt="2021-10-04T15:40:08.684" v="3768" actId="478"/>
          <ac:picMkLst>
            <pc:docMk/>
            <pc:sldMk cId="2840448485" sldId="373"/>
            <ac:picMk id="2" creationId="{2C32290D-D23A-493F-8393-1FCD1D05DB2A}"/>
          </ac:picMkLst>
        </pc:picChg>
        <pc:picChg chg="add mod">
          <ac:chgData name="SEDDOUG Ilyass" userId="bb96e9f4-f7ff-4935-ae83-7876f0bff6f3" providerId="ADAL" clId="{7AC0BCF5-C4E0-4DCE-BB48-97564548AF39}" dt="2021-10-04T15:40:25.305" v="3775" actId="1076"/>
          <ac:picMkLst>
            <pc:docMk/>
            <pc:sldMk cId="2840448485" sldId="373"/>
            <ac:picMk id="3" creationId="{994760F8-336E-40A8-A5B6-7E2E8D181464}"/>
          </ac:picMkLst>
        </pc:picChg>
      </pc:sldChg>
      <pc:sldChg chg="addSp delSp modSp add mod">
        <pc:chgData name="SEDDOUG Ilyass" userId="bb96e9f4-f7ff-4935-ae83-7876f0bff6f3" providerId="ADAL" clId="{7AC0BCF5-C4E0-4DCE-BB48-97564548AF39}" dt="2021-10-04T15:43:14.027" v="4065" actId="1076"/>
        <pc:sldMkLst>
          <pc:docMk/>
          <pc:sldMk cId="965913503" sldId="374"/>
        </pc:sldMkLst>
        <pc:spChg chg="mod">
          <ac:chgData name="SEDDOUG Ilyass" userId="bb96e9f4-f7ff-4935-ae83-7876f0bff6f3" providerId="ADAL" clId="{7AC0BCF5-C4E0-4DCE-BB48-97564548AF39}" dt="2021-10-04T15:41:01.219" v="3779" actId="20577"/>
          <ac:spMkLst>
            <pc:docMk/>
            <pc:sldMk cId="965913503" sldId="374"/>
            <ac:spMk id="18" creationId="{A7EEE375-D6A4-4310-93E5-21F34410E20B}"/>
          </ac:spMkLst>
        </pc:spChg>
        <pc:spChg chg="add mod">
          <ac:chgData name="SEDDOUG Ilyass" userId="bb96e9f4-f7ff-4935-ae83-7876f0bff6f3" providerId="ADAL" clId="{7AC0BCF5-C4E0-4DCE-BB48-97564548AF39}" dt="2021-10-04T15:41:33.557" v="3795" actId="1076"/>
          <ac:spMkLst>
            <pc:docMk/>
            <pc:sldMk cId="965913503" sldId="374"/>
            <ac:spMk id="33" creationId="{C2A367F6-0E09-49BA-B6E7-79B4CBF1FC41}"/>
          </ac:spMkLst>
        </pc:spChg>
        <pc:spChg chg="mod">
          <ac:chgData name="SEDDOUG Ilyass" userId="bb96e9f4-f7ff-4935-ae83-7876f0bff6f3" providerId="ADAL" clId="{7AC0BCF5-C4E0-4DCE-BB48-97564548AF39}" dt="2021-10-04T15:41:18.916" v="3782"/>
          <ac:spMkLst>
            <pc:docMk/>
            <pc:sldMk cId="965913503" sldId="374"/>
            <ac:spMk id="45" creationId="{3CDEA688-0A8F-4C94-98AB-5643257A4CA0}"/>
          </ac:spMkLst>
        </pc:spChg>
        <pc:spChg chg="mod">
          <ac:chgData name="SEDDOUG Ilyass" userId="bb96e9f4-f7ff-4935-ae83-7876f0bff6f3" providerId="ADAL" clId="{7AC0BCF5-C4E0-4DCE-BB48-97564548AF39}" dt="2021-10-04T15:41:18.916" v="3782"/>
          <ac:spMkLst>
            <pc:docMk/>
            <pc:sldMk cId="965913503" sldId="374"/>
            <ac:spMk id="47" creationId="{3CCD9E83-4CF6-41EC-A0DB-39A75A2400BD}"/>
          </ac:spMkLst>
        </pc:spChg>
        <pc:spChg chg="mod">
          <ac:chgData name="SEDDOUG Ilyass" userId="bb96e9f4-f7ff-4935-ae83-7876f0bff6f3" providerId="ADAL" clId="{7AC0BCF5-C4E0-4DCE-BB48-97564548AF39}" dt="2021-10-04T15:41:18.916" v="3782"/>
          <ac:spMkLst>
            <pc:docMk/>
            <pc:sldMk cId="965913503" sldId="374"/>
            <ac:spMk id="48" creationId="{412D8C24-1D5F-4717-81AB-58E6DB1C2CB9}"/>
          </ac:spMkLst>
        </pc:spChg>
        <pc:spChg chg="mod">
          <ac:chgData name="SEDDOUG Ilyass" userId="bb96e9f4-f7ff-4935-ae83-7876f0bff6f3" providerId="ADAL" clId="{7AC0BCF5-C4E0-4DCE-BB48-97564548AF39}" dt="2021-10-04T15:41:18.916" v="3782"/>
          <ac:spMkLst>
            <pc:docMk/>
            <pc:sldMk cId="965913503" sldId="374"/>
            <ac:spMk id="49" creationId="{EEA51AE1-1C8D-42CA-9EDB-B7464E721443}"/>
          </ac:spMkLst>
        </pc:spChg>
        <pc:spChg chg="mod">
          <ac:chgData name="SEDDOUG Ilyass" userId="bb96e9f4-f7ff-4935-ae83-7876f0bff6f3" providerId="ADAL" clId="{7AC0BCF5-C4E0-4DCE-BB48-97564548AF39}" dt="2021-10-04T15:41:18.916" v="3782"/>
          <ac:spMkLst>
            <pc:docMk/>
            <pc:sldMk cId="965913503" sldId="374"/>
            <ac:spMk id="50" creationId="{77931909-6103-4CCA-8168-4CA8E2AC136C}"/>
          </ac:spMkLst>
        </pc:spChg>
        <pc:spChg chg="mod">
          <ac:chgData name="SEDDOUG Ilyass" userId="bb96e9f4-f7ff-4935-ae83-7876f0bff6f3" providerId="ADAL" clId="{7AC0BCF5-C4E0-4DCE-BB48-97564548AF39}" dt="2021-10-04T15:41:18.916" v="3782"/>
          <ac:spMkLst>
            <pc:docMk/>
            <pc:sldMk cId="965913503" sldId="374"/>
            <ac:spMk id="51" creationId="{04979F76-A28F-4589-BD1B-1B2E3732E1D2}"/>
          </ac:spMkLst>
        </pc:spChg>
        <pc:spChg chg="mod">
          <ac:chgData name="SEDDOUG Ilyass" userId="bb96e9f4-f7ff-4935-ae83-7876f0bff6f3" providerId="ADAL" clId="{7AC0BCF5-C4E0-4DCE-BB48-97564548AF39}" dt="2021-10-04T15:41:18.916" v="3782"/>
          <ac:spMkLst>
            <pc:docMk/>
            <pc:sldMk cId="965913503" sldId="374"/>
            <ac:spMk id="52" creationId="{9484808C-F837-4A0F-B1CB-1C799B7003A8}"/>
          </ac:spMkLst>
        </pc:spChg>
        <pc:spChg chg="mod">
          <ac:chgData name="SEDDOUG Ilyass" userId="bb96e9f4-f7ff-4935-ae83-7876f0bff6f3" providerId="ADAL" clId="{7AC0BCF5-C4E0-4DCE-BB48-97564548AF39}" dt="2021-10-04T15:41:18.916" v="3782"/>
          <ac:spMkLst>
            <pc:docMk/>
            <pc:sldMk cId="965913503" sldId="374"/>
            <ac:spMk id="58" creationId="{12942CD7-5000-4DE9-A992-A12374257E43}"/>
          </ac:spMkLst>
        </pc:spChg>
        <pc:spChg chg="mod">
          <ac:chgData name="SEDDOUG Ilyass" userId="bb96e9f4-f7ff-4935-ae83-7876f0bff6f3" providerId="ADAL" clId="{7AC0BCF5-C4E0-4DCE-BB48-97564548AF39}" dt="2021-10-04T15:41:18.916" v="3782"/>
          <ac:spMkLst>
            <pc:docMk/>
            <pc:sldMk cId="965913503" sldId="374"/>
            <ac:spMk id="60" creationId="{7659B89E-A071-4B0D-B4C2-D56D694E6D7F}"/>
          </ac:spMkLst>
        </pc:spChg>
        <pc:spChg chg="mod">
          <ac:chgData name="SEDDOUG Ilyass" userId="bb96e9f4-f7ff-4935-ae83-7876f0bff6f3" providerId="ADAL" clId="{7AC0BCF5-C4E0-4DCE-BB48-97564548AF39}" dt="2021-10-04T15:41:18.916" v="3782"/>
          <ac:spMkLst>
            <pc:docMk/>
            <pc:sldMk cId="965913503" sldId="374"/>
            <ac:spMk id="61" creationId="{86D16910-7A17-4D5E-96D4-0E3070AA70A6}"/>
          </ac:spMkLst>
        </pc:spChg>
        <pc:spChg chg="mod">
          <ac:chgData name="SEDDOUG Ilyass" userId="bb96e9f4-f7ff-4935-ae83-7876f0bff6f3" providerId="ADAL" clId="{7AC0BCF5-C4E0-4DCE-BB48-97564548AF39}" dt="2021-10-04T15:41:18.916" v="3782"/>
          <ac:spMkLst>
            <pc:docMk/>
            <pc:sldMk cId="965913503" sldId="374"/>
            <ac:spMk id="62" creationId="{FDB1FE06-5A96-4374-8E9D-AF1525A4BEAA}"/>
          </ac:spMkLst>
        </pc:spChg>
        <pc:spChg chg="mod">
          <ac:chgData name="SEDDOUG Ilyass" userId="bb96e9f4-f7ff-4935-ae83-7876f0bff6f3" providerId="ADAL" clId="{7AC0BCF5-C4E0-4DCE-BB48-97564548AF39}" dt="2021-10-04T15:41:18.916" v="3782"/>
          <ac:spMkLst>
            <pc:docMk/>
            <pc:sldMk cId="965913503" sldId="374"/>
            <ac:spMk id="63" creationId="{BE867BB9-A9E2-48D5-B6FC-6967F64BFD6C}"/>
          </ac:spMkLst>
        </pc:spChg>
        <pc:spChg chg="mod">
          <ac:chgData name="SEDDOUG Ilyass" userId="bb96e9f4-f7ff-4935-ae83-7876f0bff6f3" providerId="ADAL" clId="{7AC0BCF5-C4E0-4DCE-BB48-97564548AF39}" dt="2021-10-04T15:41:18.916" v="3782"/>
          <ac:spMkLst>
            <pc:docMk/>
            <pc:sldMk cId="965913503" sldId="374"/>
            <ac:spMk id="64" creationId="{4EB73ABA-27EA-44C6-8BF9-E63DFB22C26D}"/>
          </ac:spMkLst>
        </pc:spChg>
        <pc:spChg chg="mod">
          <ac:chgData name="SEDDOUG Ilyass" userId="bb96e9f4-f7ff-4935-ae83-7876f0bff6f3" providerId="ADAL" clId="{7AC0BCF5-C4E0-4DCE-BB48-97564548AF39}" dt="2021-10-04T15:41:18.916" v="3782"/>
          <ac:spMkLst>
            <pc:docMk/>
            <pc:sldMk cId="965913503" sldId="374"/>
            <ac:spMk id="65" creationId="{323F17D4-4122-4CDD-B33F-B8B440EBB6FA}"/>
          </ac:spMkLst>
        </pc:spChg>
        <pc:spChg chg="mod">
          <ac:chgData name="SEDDOUG Ilyass" userId="bb96e9f4-f7ff-4935-ae83-7876f0bff6f3" providerId="ADAL" clId="{7AC0BCF5-C4E0-4DCE-BB48-97564548AF39}" dt="2021-10-04T15:41:18.916" v="3782"/>
          <ac:spMkLst>
            <pc:docMk/>
            <pc:sldMk cId="965913503" sldId="374"/>
            <ac:spMk id="71" creationId="{1B5DDC10-60ED-492F-8865-E10D98666981}"/>
          </ac:spMkLst>
        </pc:spChg>
        <pc:spChg chg="mod">
          <ac:chgData name="SEDDOUG Ilyass" userId="bb96e9f4-f7ff-4935-ae83-7876f0bff6f3" providerId="ADAL" clId="{7AC0BCF5-C4E0-4DCE-BB48-97564548AF39}" dt="2021-10-04T15:41:18.916" v="3782"/>
          <ac:spMkLst>
            <pc:docMk/>
            <pc:sldMk cId="965913503" sldId="374"/>
            <ac:spMk id="73" creationId="{6F430169-AEFB-4D51-9C4D-45B24937A742}"/>
          </ac:spMkLst>
        </pc:spChg>
        <pc:spChg chg="mod">
          <ac:chgData name="SEDDOUG Ilyass" userId="bb96e9f4-f7ff-4935-ae83-7876f0bff6f3" providerId="ADAL" clId="{7AC0BCF5-C4E0-4DCE-BB48-97564548AF39}" dt="2021-10-04T15:41:18.916" v="3782"/>
          <ac:spMkLst>
            <pc:docMk/>
            <pc:sldMk cId="965913503" sldId="374"/>
            <ac:spMk id="74" creationId="{AAA2ACD2-946A-4903-BADD-A1512CDE4EB4}"/>
          </ac:spMkLst>
        </pc:spChg>
        <pc:spChg chg="mod">
          <ac:chgData name="SEDDOUG Ilyass" userId="bb96e9f4-f7ff-4935-ae83-7876f0bff6f3" providerId="ADAL" clId="{7AC0BCF5-C4E0-4DCE-BB48-97564548AF39}" dt="2021-10-04T15:41:18.916" v="3782"/>
          <ac:spMkLst>
            <pc:docMk/>
            <pc:sldMk cId="965913503" sldId="374"/>
            <ac:spMk id="75" creationId="{0B3C4EA6-9B9E-425E-9A00-5DDF966BCB8B}"/>
          </ac:spMkLst>
        </pc:spChg>
        <pc:spChg chg="mod">
          <ac:chgData name="SEDDOUG Ilyass" userId="bb96e9f4-f7ff-4935-ae83-7876f0bff6f3" providerId="ADAL" clId="{7AC0BCF5-C4E0-4DCE-BB48-97564548AF39}" dt="2021-10-04T15:41:18.916" v="3782"/>
          <ac:spMkLst>
            <pc:docMk/>
            <pc:sldMk cId="965913503" sldId="374"/>
            <ac:spMk id="76" creationId="{C9E8709A-00E9-4816-B246-AFCBA31560CD}"/>
          </ac:spMkLst>
        </pc:spChg>
        <pc:spChg chg="mod">
          <ac:chgData name="SEDDOUG Ilyass" userId="bb96e9f4-f7ff-4935-ae83-7876f0bff6f3" providerId="ADAL" clId="{7AC0BCF5-C4E0-4DCE-BB48-97564548AF39}" dt="2021-10-04T15:41:18.916" v="3782"/>
          <ac:spMkLst>
            <pc:docMk/>
            <pc:sldMk cId="965913503" sldId="374"/>
            <ac:spMk id="77" creationId="{19340C3A-CE42-433D-ACA5-847C343BA456}"/>
          </ac:spMkLst>
        </pc:spChg>
        <pc:spChg chg="mod">
          <ac:chgData name="SEDDOUG Ilyass" userId="bb96e9f4-f7ff-4935-ae83-7876f0bff6f3" providerId="ADAL" clId="{7AC0BCF5-C4E0-4DCE-BB48-97564548AF39}" dt="2021-10-04T15:41:18.916" v="3782"/>
          <ac:spMkLst>
            <pc:docMk/>
            <pc:sldMk cId="965913503" sldId="374"/>
            <ac:spMk id="78" creationId="{601C0D27-E625-4CAB-8A99-053A4945D51D}"/>
          </ac:spMkLst>
        </pc:spChg>
        <pc:spChg chg="mod">
          <ac:chgData name="SEDDOUG Ilyass" userId="bb96e9f4-f7ff-4935-ae83-7876f0bff6f3" providerId="ADAL" clId="{7AC0BCF5-C4E0-4DCE-BB48-97564548AF39}" dt="2021-10-04T15:41:18.916" v="3782"/>
          <ac:spMkLst>
            <pc:docMk/>
            <pc:sldMk cId="965913503" sldId="374"/>
            <ac:spMk id="84" creationId="{23CB38A7-F0A1-4775-8A6C-0A486D7A47D5}"/>
          </ac:spMkLst>
        </pc:spChg>
        <pc:spChg chg="mod">
          <ac:chgData name="SEDDOUG Ilyass" userId="bb96e9f4-f7ff-4935-ae83-7876f0bff6f3" providerId="ADAL" clId="{7AC0BCF5-C4E0-4DCE-BB48-97564548AF39}" dt="2021-10-04T15:41:18.916" v="3782"/>
          <ac:spMkLst>
            <pc:docMk/>
            <pc:sldMk cId="965913503" sldId="374"/>
            <ac:spMk id="86" creationId="{E9912800-F3F6-4488-A09B-F61ADB148802}"/>
          </ac:spMkLst>
        </pc:spChg>
        <pc:spChg chg="mod">
          <ac:chgData name="SEDDOUG Ilyass" userId="bb96e9f4-f7ff-4935-ae83-7876f0bff6f3" providerId="ADAL" clId="{7AC0BCF5-C4E0-4DCE-BB48-97564548AF39}" dt="2021-10-04T15:41:18.916" v="3782"/>
          <ac:spMkLst>
            <pc:docMk/>
            <pc:sldMk cId="965913503" sldId="374"/>
            <ac:spMk id="87" creationId="{F523E20C-B877-4525-BFEE-33E0781CF4D9}"/>
          </ac:spMkLst>
        </pc:spChg>
        <pc:spChg chg="mod">
          <ac:chgData name="SEDDOUG Ilyass" userId="bb96e9f4-f7ff-4935-ae83-7876f0bff6f3" providerId="ADAL" clId="{7AC0BCF5-C4E0-4DCE-BB48-97564548AF39}" dt="2021-10-04T15:41:18.916" v="3782"/>
          <ac:spMkLst>
            <pc:docMk/>
            <pc:sldMk cId="965913503" sldId="374"/>
            <ac:spMk id="88" creationId="{AF8B2631-8176-47C0-8877-79CB6CCAA503}"/>
          </ac:spMkLst>
        </pc:spChg>
        <pc:spChg chg="mod">
          <ac:chgData name="SEDDOUG Ilyass" userId="bb96e9f4-f7ff-4935-ae83-7876f0bff6f3" providerId="ADAL" clId="{7AC0BCF5-C4E0-4DCE-BB48-97564548AF39}" dt="2021-10-04T15:41:18.916" v="3782"/>
          <ac:spMkLst>
            <pc:docMk/>
            <pc:sldMk cId="965913503" sldId="374"/>
            <ac:spMk id="89" creationId="{624EF9CD-6900-4577-AA06-72B06CBB092A}"/>
          </ac:spMkLst>
        </pc:spChg>
        <pc:spChg chg="mod">
          <ac:chgData name="SEDDOUG Ilyass" userId="bb96e9f4-f7ff-4935-ae83-7876f0bff6f3" providerId="ADAL" clId="{7AC0BCF5-C4E0-4DCE-BB48-97564548AF39}" dt="2021-10-04T15:41:18.916" v="3782"/>
          <ac:spMkLst>
            <pc:docMk/>
            <pc:sldMk cId="965913503" sldId="374"/>
            <ac:spMk id="90" creationId="{2ADF645C-9076-4AAC-AC2E-2998F0C2BF0B}"/>
          </ac:spMkLst>
        </pc:spChg>
        <pc:spChg chg="mod">
          <ac:chgData name="SEDDOUG Ilyass" userId="bb96e9f4-f7ff-4935-ae83-7876f0bff6f3" providerId="ADAL" clId="{7AC0BCF5-C4E0-4DCE-BB48-97564548AF39}" dt="2021-10-04T15:41:18.916" v="3782"/>
          <ac:spMkLst>
            <pc:docMk/>
            <pc:sldMk cId="965913503" sldId="374"/>
            <ac:spMk id="91" creationId="{A41E3BFF-D0D0-4A6A-BD3D-BDB6EE5B6676}"/>
          </ac:spMkLst>
        </pc:spChg>
        <pc:spChg chg="mod">
          <ac:chgData name="SEDDOUG Ilyass" userId="bb96e9f4-f7ff-4935-ae83-7876f0bff6f3" providerId="ADAL" clId="{7AC0BCF5-C4E0-4DCE-BB48-97564548AF39}" dt="2021-10-04T15:41:18.916" v="3782"/>
          <ac:spMkLst>
            <pc:docMk/>
            <pc:sldMk cId="965913503" sldId="374"/>
            <ac:spMk id="97" creationId="{219BCB51-91BA-4A6B-80BD-572521151F50}"/>
          </ac:spMkLst>
        </pc:spChg>
        <pc:spChg chg="mod">
          <ac:chgData name="SEDDOUG Ilyass" userId="bb96e9f4-f7ff-4935-ae83-7876f0bff6f3" providerId="ADAL" clId="{7AC0BCF5-C4E0-4DCE-BB48-97564548AF39}" dt="2021-10-04T15:41:18.916" v="3782"/>
          <ac:spMkLst>
            <pc:docMk/>
            <pc:sldMk cId="965913503" sldId="374"/>
            <ac:spMk id="99" creationId="{B89ADEE0-DB55-469D-A909-21DF6521E0C1}"/>
          </ac:spMkLst>
        </pc:spChg>
        <pc:spChg chg="mod">
          <ac:chgData name="SEDDOUG Ilyass" userId="bb96e9f4-f7ff-4935-ae83-7876f0bff6f3" providerId="ADAL" clId="{7AC0BCF5-C4E0-4DCE-BB48-97564548AF39}" dt="2021-10-04T15:41:18.916" v="3782"/>
          <ac:spMkLst>
            <pc:docMk/>
            <pc:sldMk cId="965913503" sldId="374"/>
            <ac:spMk id="100" creationId="{43C2E9EE-B7EA-489C-A102-CAA6AE1CB699}"/>
          </ac:spMkLst>
        </pc:spChg>
        <pc:spChg chg="mod">
          <ac:chgData name="SEDDOUG Ilyass" userId="bb96e9f4-f7ff-4935-ae83-7876f0bff6f3" providerId="ADAL" clId="{7AC0BCF5-C4E0-4DCE-BB48-97564548AF39}" dt="2021-10-04T15:41:18.916" v="3782"/>
          <ac:spMkLst>
            <pc:docMk/>
            <pc:sldMk cId="965913503" sldId="374"/>
            <ac:spMk id="101" creationId="{D7AE0340-B452-4227-AB0D-0C683E8D969D}"/>
          </ac:spMkLst>
        </pc:spChg>
        <pc:spChg chg="mod">
          <ac:chgData name="SEDDOUG Ilyass" userId="bb96e9f4-f7ff-4935-ae83-7876f0bff6f3" providerId="ADAL" clId="{7AC0BCF5-C4E0-4DCE-BB48-97564548AF39}" dt="2021-10-04T15:41:18.916" v="3782"/>
          <ac:spMkLst>
            <pc:docMk/>
            <pc:sldMk cId="965913503" sldId="374"/>
            <ac:spMk id="102" creationId="{D73875F2-F732-459C-BB28-6D6019594069}"/>
          </ac:spMkLst>
        </pc:spChg>
        <pc:spChg chg="mod">
          <ac:chgData name="SEDDOUG Ilyass" userId="bb96e9f4-f7ff-4935-ae83-7876f0bff6f3" providerId="ADAL" clId="{7AC0BCF5-C4E0-4DCE-BB48-97564548AF39}" dt="2021-10-04T15:41:18.916" v="3782"/>
          <ac:spMkLst>
            <pc:docMk/>
            <pc:sldMk cId="965913503" sldId="374"/>
            <ac:spMk id="103" creationId="{5A486A76-8E41-40D5-9B3B-E275FBFBA468}"/>
          </ac:spMkLst>
        </pc:spChg>
        <pc:spChg chg="mod">
          <ac:chgData name="SEDDOUG Ilyass" userId="bb96e9f4-f7ff-4935-ae83-7876f0bff6f3" providerId="ADAL" clId="{7AC0BCF5-C4E0-4DCE-BB48-97564548AF39}" dt="2021-10-04T15:41:18.916" v="3782"/>
          <ac:spMkLst>
            <pc:docMk/>
            <pc:sldMk cId="965913503" sldId="374"/>
            <ac:spMk id="104" creationId="{EC651B29-7B2B-4439-90E1-DC464B520FED}"/>
          </ac:spMkLst>
        </pc:spChg>
        <pc:spChg chg="mod">
          <ac:chgData name="SEDDOUG Ilyass" userId="bb96e9f4-f7ff-4935-ae83-7876f0bff6f3" providerId="ADAL" clId="{7AC0BCF5-C4E0-4DCE-BB48-97564548AF39}" dt="2021-10-04T15:43:14.027" v="4065" actId="1076"/>
          <ac:spMkLst>
            <pc:docMk/>
            <pc:sldMk cId="965913503" sldId="374"/>
            <ac:spMk id="141" creationId="{E9F90115-6124-47CE-8FC0-C05FBA0B0251}"/>
          </ac:spMkLst>
        </pc:spChg>
        <pc:grpChg chg="del">
          <ac:chgData name="SEDDOUG Ilyass" userId="bb96e9f4-f7ff-4935-ae83-7876f0bff6f3" providerId="ADAL" clId="{7AC0BCF5-C4E0-4DCE-BB48-97564548AF39}" dt="2021-10-04T15:41:06.103" v="3781" actId="478"/>
          <ac:grpSpMkLst>
            <pc:docMk/>
            <pc:sldMk cId="965913503" sldId="374"/>
            <ac:grpSpMk id="19" creationId="{A2A3A95C-8755-4059-B3CB-0CEF4E2719F3}"/>
          </ac:grpSpMkLst>
        </pc:grpChg>
        <pc:grpChg chg="add mod">
          <ac:chgData name="SEDDOUG Ilyass" userId="bb96e9f4-f7ff-4935-ae83-7876f0bff6f3" providerId="ADAL" clId="{7AC0BCF5-C4E0-4DCE-BB48-97564548AF39}" dt="2021-10-04T15:41:21.936" v="3783" actId="1076"/>
          <ac:grpSpMkLst>
            <pc:docMk/>
            <pc:sldMk cId="965913503" sldId="374"/>
            <ac:grpSpMk id="34" creationId="{7315B253-0A84-4323-9AC0-9ECF15C56118}"/>
          </ac:grpSpMkLst>
        </pc:grpChg>
        <pc:grpChg chg="mod">
          <ac:chgData name="SEDDOUG Ilyass" userId="bb96e9f4-f7ff-4935-ae83-7876f0bff6f3" providerId="ADAL" clId="{7AC0BCF5-C4E0-4DCE-BB48-97564548AF39}" dt="2021-10-04T15:41:18.916" v="3782"/>
          <ac:grpSpMkLst>
            <pc:docMk/>
            <pc:sldMk cId="965913503" sldId="374"/>
            <ac:grpSpMk id="35" creationId="{2B163BD0-F739-4A0F-92AE-E3DBDB8829DA}"/>
          </ac:grpSpMkLst>
        </pc:grpChg>
        <pc:grpChg chg="mod">
          <ac:chgData name="SEDDOUG Ilyass" userId="bb96e9f4-f7ff-4935-ae83-7876f0bff6f3" providerId="ADAL" clId="{7AC0BCF5-C4E0-4DCE-BB48-97564548AF39}" dt="2021-10-04T15:41:18.916" v="3782"/>
          <ac:grpSpMkLst>
            <pc:docMk/>
            <pc:sldMk cId="965913503" sldId="374"/>
            <ac:grpSpMk id="36" creationId="{B253087A-1CF4-4C85-93B5-83C703744E87}"/>
          </ac:grpSpMkLst>
        </pc:grpChg>
        <pc:grpChg chg="mod">
          <ac:chgData name="SEDDOUG Ilyass" userId="bb96e9f4-f7ff-4935-ae83-7876f0bff6f3" providerId="ADAL" clId="{7AC0BCF5-C4E0-4DCE-BB48-97564548AF39}" dt="2021-10-04T15:41:18.916" v="3782"/>
          <ac:grpSpMkLst>
            <pc:docMk/>
            <pc:sldMk cId="965913503" sldId="374"/>
            <ac:grpSpMk id="37" creationId="{9ADF94C8-619A-4745-B516-08AD911FCA29}"/>
          </ac:grpSpMkLst>
        </pc:grpChg>
        <pc:grpChg chg="mod">
          <ac:chgData name="SEDDOUG Ilyass" userId="bb96e9f4-f7ff-4935-ae83-7876f0bff6f3" providerId="ADAL" clId="{7AC0BCF5-C4E0-4DCE-BB48-97564548AF39}" dt="2021-10-04T15:41:18.916" v="3782"/>
          <ac:grpSpMkLst>
            <pc:docMk/>
            <pc:sldMk cId="965913503" sldId="374"/>
            <ac:grpSpMk id="38" creationId="{6944AF6C-C190-43E8-A033-0646C558FA1B}"/>
          </ac:grpSpMkLst>
        </pc:grpChg>
        <pc:grpChg chg="mod">
          <ac:chgData name="SEDDOUG Ilyass" userId="bb96e9f4-f7ff-4935-ae83-7876f0bff6f3" providerId="ADAL" clId="{7AC0BCF5-C4E0-4DCE-BB48-97564548AF39}" dt="2021-10-04T15:41:18.916" v="3782"/>
          <ac:grpSpMkLst>
            <pc:docMk/>
            <pc:sldMk cId="965913503" sldId="374"/>
            <ac:grpSpMk id="39" creationId="{4FCCE937-9549-46C9-95CE-A8DFA7620F4D}"/>
          </ac:grpSpMkLst>
        </pc:grpChg>
        <pc:picChg chg="del">
          <ac:chgData name="SEDDOUG Ilyass" userId="bb96e9f4-f7ff-4935-ae83-7876f0bff6f3" providerId="ADAL" clId="{7AC0BCF5-C4E0-4DCE-BB48-97564548AF39}" dt="2021-10-04T15:41:03.667" v="3780" actId="478"/>
          <ac:picMkLst>
            <pc:docMk/>
            <pc:sldMk cId="965913503" sldId="374"/>
            <ac:picMk id="3" creationId="{994760F8-336E-40A8-A5B6-7E2E8D181464}"/>
          </ac:picMkLst>
        </pc:picChg>
        <pc:cxnChg chg="mod">
          <ac:chgData name="SEDDOUG Ilyass" userId="bb96e9f4-f7ff-4935-ae83-7876f0bff6f3" providerId="ADAL" clId="{7AC0BCF5-C4E0-4DCE-BB48-97564548AF39}" dt="2021-10-04T15:41:18.916" v="3782"/>
          <ac:cxnSpMkLst>
            <pc:docMk/>
            <pc:sldMk cId="965913503" sldId="374"/>
            <ac:cxnSpMk id="40" creationId="{2D3067BF-D9E1-41D5-A737-A1E7FDA041D3}"/>
          </ac:cxnSpMkLst>
        </pc:cxnChg>
        <pc:cxnChg chg="mod">
          <ac:chgData name="SEDDOUG Ilyass" userId="bb96e9f4-f7ff-4935-ae83-7876f0bff6f3" providerId="ADAL" clId="{7AC0BCF5-C4E0-4DCE-BB48-97564548AF39}" dt="2021-10-04T15:41:18.916" v="3782"/>
          <ac:cxnSpMkLst>
            <pc:docMk/>
            <pc:sldMk cId="965913503" sldId="374"/>
            <ac:cxnSpMk id="41" creationId="{788F3C2A-771A-43FE-BB6A-D0FBE0AA63E8}"/>
          </ac:cxnSpMkLst>
        </pc:cxnChg>
        <pc:cxnChg chg="mod">
          <ac:chgData name="SEDDOUG Ilyass" userId="bb96e9f4-f7ff-4935-ae83-7876f0bff6f3" providerId="ADAL" clId="{7AC0BCF5-C4E0-4DCE-BB48-97564548AF39}" dt="2021-10-04T15:41:18.916" v="3782"/>
          <ac:cxnSpMkLst>
            <pc:docMk/>
            <pc:sldMk cId="965913503" sldId="374"/>
            <ac:cxnSpMk id="42" creationId="{90843831-28E7-4CD5-9B1B-520123BCE510}"/>
          </ac:cxnSpMkLst>
        </pc:cxnChg>
        <pc:cxnChg chg="mod">
          <ac:chgData name="SEDDOUG Ilyass" userId="bb96e9f4-f7ff-4935-ae83-7876f0bff6f3" providerId="ADAL" clId="{7AC0BCF5-C4E0-4DCE-BB48-97564548AF39}" dt="2021-10-04T15:41:18.916" v="3782"/>
          <ac:cxnSpMkLst>
            <pc:docMk/>
            <pc:sldMk cId="965913503" sldId="374"/>
            <ac:cxnSpMk id="43" creationId="{07DB040D-06C6-4905-AC19-E067B05A9317}"/>
          </ac:cxnSpMkLst>
        </pc:cxnChg>
        <pc:cxnChg chg="mod">
          <ac:chgData name="SEDDOUG Ilyass" userId="bb96e9f4-f7ff-4935-ae83-7876f0bff6f3" providerId="ADAL" clId="{7AC0BCF5-C4E0-4DCE-BB48-97564548AF39}" dt="2021-10-04T15:41:18.916" v="3782"/>
          <ac:cxnSpMkLst>
            <pc:docMk/>
            <pc:sldMk cId="965913503" sldId="374"/>
            <ac:cxnSpMk id="44" creationId="{3D4270ED-DEC4-4A81-AFA2-761726271AAB}"/>
          </ac:cxnSpMkLst>
        </pc:cxnChg>
        <pc:cxnChg chg="mod">
          <ac:chgData name="SEDDOUG Ilyass" userId="bb96e9f4-f7ff-4935-ae83-7876f0bff6f3" providerId="ADAL" clId="{7AC0BCF5-C4E0-4DCE-BB48-97564548AF39}" dt="2021-10-04T15:41:18.916" v="3782"/>
          <ac:cxnSpMkLst>
            <pc:docMk/>
            <pc:sldMk cId="965913503" sldId="374"/>
            <ac:cxnSpMk id="46" creationId="{1DEB9E41-8AC7-4DE2-9560-6F772317E082}"/>
          </ac:cxnSpMkLst>
        </pc:cxnChg>
        <pc:cxnChg chg="mod">
          <ac:chgData name="SEDDOUG Ilyass" userId="bb96e9f4-f7ff-4935-ae83-7876f0bff6f3" providerId="ADAL" clId="{7AC0BCF5-C4E0-4DCE-BB48-97564548AF39}" dt="2021-10-04T15:41:18.916" v="3782"/>
          <ac:cxnSpMkLst>
            <pc:docMk/>
            <pc:sldMk cId="965913503" sldId="374"/>
            <ac:cxnSpMk id="53" creationId="{1CFFACC3-DD20-4E5D-BAC4-E0F8E1089557}"/>
          </ac:cxnSpMkLst>
        </pc:cxnChg>
        <pc:cxnChg chg="mod">
          <ac:chgData name="SEDDOUG Ilyass" userId="bb96e9f4-f7ff-4935-ae83-7876f0bff6f3" providerId="ADAL" clId="{7AC0BCF5-C4E0-4DCE-BB48-97564548AF39}" dt="2021-10-04T15:41:18.916" v="3782"/>
          <ac:cxnSpMkLst>
            <pc:docMk/>
            <pc:sldMk cId="965913503" sldId="374"/>
            <ac:cxnSpMk id="54" creationId="{2170FF6A-F6D8-4A4D-B7D0-579335E5B6CB}"/>
          </ac:cxnSpMkLst>
        </pc:cxnChg>
        <pc:cxnChg chg="mod">
          <ac:chgData name="SEDDOUG Ilyass" userId="bb96e9f4-f7ff-4935-ae83-7876f0bff6f3" providerId="ADAL" clId="{7AC0BCF5-C4E0-4DCE-BB48-97564548AF39}" dt="2021-10-04T15:41:18.916" v="3782"/>
          <ac:cxnSpMkLst>
            <pc:docMk/>
            <pc:sldMk cId="965913503" sldId="374"/>
            <ac:cxnSpMk id="55" creationId="{F82BB548-83C3-4FC7-8C99-F84C25652484}"/>
          </ac:cxnSpMkLst>
        </pc:cxnChg>
        <pc:cxnChg chg="mod">
          <ac:chgData name="SEDDOUG Ilyass" userId="bb96e9f4-f7ff-4935-ae83-7876f0bff6f3" providerId="ADAL" clId="{7AC0BCF5-C4E0-4DCE-BB48-97564548AF39}" dt="2021-10-04T15:41:18.916" v="3782"/>
          <ac:cxnSpMkLst>
            <pc:docMk/>
            <pc:sldMk cId="965913503" sldId="374"/>
            <ac:cxnSpMk id="56" creationId="{FC190FB6-04FD-44A1-A017-29B6EABF76B5}"/>
          </ac:cxnSpMkLst>
        </pc:cxnChg>
        <pc:cxnChg chg="mod">
          <ac:chgData name="SEDDOUG Ilyass" userId="bb96e9f4-f7ff-4935-ae83-7876f0bff6f3" providerId="ADAL" clId="{7AC0BCF5-C4E0-4DCE-BB48-97564548AF39}" dt="2021-10-04T15:41:18.916" v="3782"/>
          <ac:cxnSpMkLst>
            <pc:docMk/>
            <pc:sldMk cId="965913503" sldId="374"/>
            <ac:cxnSpMk id="57" creationId="{87A18D99-F0BD-4BF5-9546-EAAFC6801744}"/>
          </ac:cxnSpMkLst>
        </pc:cxnChg>
        <pc:cxnChg chg="mod">
          <ac:chgData name="SEDDOUG Ilyass" userId="bb96e9f4-f7ff-4935-ae83-7876f0bff6f3" providerId="ADAL" clId="{7AC0BCF5-C4E0-4DCE-BB48-97564548AF39}" dt="2021-10-04T15:41:18.916" v="3782"/>
          <ac:cxnSpMkLst>
            <pc:docMk/>
            <pc:sldMk cId="965913503" sldId="374"/>
            <ac:cxnSpMk id="59" creationId="{36760812-4F17-4413-BDBA-1B1E83D1552E}"/>
          </ac:cxnSpMkLst>
        </pc:cxnChg>
        <pc:cxnChg chg="mod">
          <ac:chgData name="SEDDOUG Ilyass" userId="bb96e9f4-f7ff-4935-ae83-7876f0bff6f3" providerId="ADAL" clId="{7AC0BCF5-C4E0-4DCE-BB48-97564548AF39}" dt="2021-10-04T15:41:18.916" v="3782"/>
          <ac:cxnSpMkLst>
            <pc:docMk/>
            <pc:sldMk cId="965913503" sldId="374"/>
            <ac:cxnSpMk id="66" creationId="{3D4D34F8-785B-4845-9E90-4D8A97E066E7}"/>
          </ac:cxnSpMkLst>
        </pc:cxnChg>
        <pc:cxnChg chg="mod">
          <ac:chgData name="SEDDOUG Ilyass" userId="bb96e9f4-f7ff-4935-ae83-7876f0bff6f3" providerId="ADAL" clId="{7AC0BCF5-C4E0-4DCE-BB48-97564548AF39}" dt="2021-10-04T15:41:18.916" v="3782"/>
          <ac:cxnSpMkLst>
            <pc:docMk/>
            <pc:sldMk cId="965913503" sldId="374"/>
            <ac:cxnSpMk id="67" creationId="{50985A6D-B9B0-4808-9C65-9771A9028CE9}"/>
          </ac:cxnSpMkLst>
        </pc:cxnChg>
        <pc:cxnChg chg="mod">
          <ac:chgData name="SEDDOUG Ilyass" userId="bb96e9f4-f7ff-4935-ae83-7876f0bff6f3" providerId="ADAL" clId="{7AC0BCF5-C4E0-4DCE-BB48-97564548AF39}" dt="2021-10-04T15:41:18.916" v="3782"/>
          <ac:cxnSpMkLst>
            <pc:docMk/>
            <pc:sldMk cId="965913503" sldId="374"/>
            <ac:cxnSpMk id="68" creationId="{9647F14A-0327-4F38-857D-81BF60462DF9}"/>
          </ac:cxnSpMkLst>
        </pc:cxnChg>
        <pc:cxnChg chg="mod">
          <ac:chgData name="SEDDOUG Ilyass" userId="bb96e9f4-f7ff-4935-ae83-7876f0bff6f3" providerId="ADAL" clId="{7AC0BCF5-C4E0-4DCE-BB48-97564548AF39}" dt="2021-10-04T15:41:18.916" v="3782"/>
          <ac:cxnSpMkLst>
            <pc:docMk/>
            <pc:sldMk cId="965913503" sldId="374"/>
            <ac:cxnSpMk id="69" creationId="{63FD4027-2040-427C-8344-7CF558C5096C}"/>
          </ac:cxnSpMkLst>
        </pc:cxnChg>
        <pc:cxnChg chg="mod">
          <ac:chgData name="SEDDOUG Ilyass" userId="bb96e9f4-f7ff-4935-ae83-7876f0bff6f3" providerId="ADAL" clId="{7AC0BCF5-C4E0-4DCE-BB48-97564548AF39}" dt="2021-10-04T15:41:18.916" v="3782"/>
          <ac:cxnSpMkLst>
            <pc:docMk/>
            <pc:sldMk cId="965913503" sldId="374"/>
            <ac:cxnSpMk id="70" creationId="{003198FF-FC20-4FFD-AA2B-8792556E9E33}"/>
          </ac:cxnSpMkLst>
        </pc:cxnChg>
        <pc:cxnChg chg="mod">
          <ac:chgData name="SEDDOUG Ilyass" userId="bb96e9f4-f7ff-4935-ae83-7876f0bff6f3" providerId="ADAL" clId="{7AC0BCF5-C4E0-4DCE-BB48-97564548AF39}" dt="2021-10-04T15:41:18.916" v="3782"/>
          <ac:cxnSpMkLst>
            <pc:docMk/>
            <pc:sldMk cId="965913503" sldId="374"/>
            <ac:cxnSpMk id="72" creationId="{052F0FC4-B019-4385-8B8D-D3F221C30649}"/>
          </ac:cxnSpMkLst>
        </pc:cxnChg>
        <pc:cxnChg chg="mod">
          <ac:chgData name="SEDDOUG Ilyass" userId="bb96e9f4-f7ff-4935-ae83-7876f0bff6f3" providerId="ADAL" clId="{7AC0BCF5-C4E0-4DCE-BB48-97564548AF39}" dt="2021-10-04T15:41:18.916" v="3782"/>
          <ac:cxnSpMkLst>
            <pc:docMk/>
            <pc:sldMk cId="965913503" sldId="374"/>
            <ac:cxnSpMk id="79" creationId="{F611113F-F40A-4723-8630-3D72F5782954}"/>
          </ac:cxnSpMkLst>
        </pc:cxnChg>
        <pc:cxnChg chg="mod">
          <ac:chgData name="SEDDOUG Ilyass" userId="bb96e9f4-f7ff-4935-ae83-7876f0bff6f3" providerId="ADAL" clId="{7AC0BCF5-C4E0-4DCE-BB48-97564548AF39}" dt="2021-10-04T15:41:18.916" v="3782"/>
          <ac:cxnSpMkLst>
            <pc:docMk/>
            <pc:sldMk cId="965913503" sldId="374"/>
            <ac:cxnSpMk id="80" creationId="{E3BCB26F-0D07-4D13-93A7-A7EE27A2F4D5}"/>
          </ac:cxnSpMkLst>
        </pc:cxnChg>
        <pc:cxnChg chg="mod">
          <ac:chgData name="SEDDOUG Ilyass" userId="bb96e9f4-f7ff-4935-ae83-7876f0bff6f3" providerId="ADAL" clId="{7AC0BCF5-C4E0-4DCE-BB48-97564548AF39}" dt="2021-10-04T15:41:18.916" v="3782"/>
          <ac:cxnSpMkLst>
            <pc:docMk/>
            <pc:sldMk cId="965913503" sldId="374"/>
            <ac:cxnSpMk id="81" creationId="{1F573F97-8286-4879-BA27-675AEFD78E64}"/>
          </ac:cxnSpMkLst>
        </pc:cxnChg>
        <pc:cxnChg chg="mod">
          <ac:chgData name="SEDDOUG Ilyass" userId="bb96e9f4-f7ff-4935-ae83-7876f0bff6f3" providerId="ADAL" clId="{7AC0BCF5-C4E0-4DCE-BB48-97564548AF39}" dt="2021-10-04T15:41:18.916" v="3782"/>
          <ac:cxnSpMkLst>
            <pc:docMk/>
            <pc:sldMk cId="965913503" sldId="374"/>
            <ac:cxnSpMk id="82" creationId="{33726EF4-885B-494F-B49B-C0F1DFCB036D}"/>
          </ac:cxnSpMkLst>
        </pc:cxnChg>
        <pc:cxnChg chg="mod">
          <ac:chgData name="SEDDOUG Ilyass" userId="bb96e9f4-f7ff-4935-ae83-7876f0bff6f3" providerId="ADAL" clId="{7AC0BCF5-C4E0-4DCE-BB48-97564548AF39}" dt="2021-10-04T15:41:18.916" v="3782"/>
          <ac:cxnSpMkLst>
            <pc:docMk/>
            <pc:sldMk cId="965913503" sldId="374"/>
            <ac:cxnSpMk id="83" creationId="{9A8EFFD7-DF76-4832-B231-460D875F6935}"/>
          </ac:cxnSpMkLst>
        </pc:cxnChg>
        <pc:cxnChg chg="mod">
          <ac:chgData name="SEDDOUG Ilyass" userId="bb96e9f4-f7ff-4935-ae83-7876f0bff6f3" providerId="ADAL" clId="{7AC0BCF5-C4E0-4DCE-BB48-97564548AF39}" dt="2021-10-04T15:41:18.916" v="3782"/>
          <ac:cxnSpMkLst>
            <pc:docMk/>
            <pc:sldMk cId="965913503" sldId="374"/>
            <ac:cxnSpMk id="85" creationId="{E9F6EDB8-1C5D-4C5D-B6DC-C4E40F288783}"/>
          </ac:cxnSpMkLst>
        </pc:cxnChg>
        <pc:cxnChg chg="mod">
          <ac:chgData name="SEDDOUG Ilyass" userId="bb96e9f4-f7ff-4935-ae83-7876f0bff6f3" providerId="ADAL" clId="{7AC0BCF5-C4E0-4DCE-BB48-97564548AF39}" dt="2021-10-04T15:41:18.916" v="3782"/>
          <ac:cxnSpMkLst>
            <pc:docMk/>
            <pc:sldMk cId="965913503" sldId="374"/>
            <ac:cxnSpMk id="92" creationId="{C9A3B9B2-0E09-4FEE-B092-792B395D9ACF}"/>
          </ac:cxnSpMkLst>
        </pc:cxnChg>
        <pc:cxnChg chg="mod">
          <ac:chgData name="SEDDOUG Ilyass" userId="bb96e9f4-f7ff-4935-ae83-7876f0bff6f3" providerId="ADAL" clId="{7AC0BCF5-C4E0-4DCE-BB48-97564548AF39}" dt="2021-10-04T15:41:18.916" v="3782"/>
          <ac:cxnSpMkLst>
            <pc:docMk/>
            <pc:sldMk cId="965913503" sldId="374"/>
            <ac:cxnSpMk id="93" creationId="{67B7C679-A247-49D9-A246-64F4481A42FD}"/>
          </ac:cxnSpMkLst>
        </pc:cxnChg>
        <pc:cxnChg chg="mod">
          <ac:chgData name="SEDDOUG Ilyass" userId="bb96e9f4-f7ff-4935-ae83-7876f0bff6f3" providerId="ADAL" clId="{7AC0BCF5-C4E0-4DCE-BB48-97564548AF39}" dt="2021-10-04T15:41:18.916" v="3782"/>
          <ac:cxnSpMkLst>
            <pc:docMk/>
            <pc:sldMk cId="965913503" sldId="374"/>
            <ac:cxnSpMk id="94" creationId="{7ADE50CA-B516-4FA2-8EF8-CF79EE074D56}"/>
          </ac:cxnSpMkLst>
        </pc:cxnChg>
        <pc:cxnChg chg="mod">
          <ac:chgData name="SEDDOUG Ilyass" userId="bb96e9f4-f7ff-4935-ae83-7876f0bff6f3" providerId="ADAL" clId="{7AC0BCF5-C4E0-4DCE-BB48-97564548AF39}" dt="2021-10-04T15:41:18.916" v="3782"/>
          <ac:cxnSpMkLst>
            <pc:docMk/>
            <pc:sldMk cId="965913503" sldId="374"/>
            <ac:cxnSpMk id="95" creationId="{E5AA64DF-6E74-474F-AABB-13CE4C49FE28}"/>
          </ac:cxnSpMkLst>
        </pc:cxnChg>
        <pc:cxnChg chg="mod">
          <ac:chgData name="SEDDOUG Ilyass" userId="bb96e9f4-f7ff-4935-ae83-7876f0bff6f3" providerId="ADAL" clId="{7AC0BCF5-C4E0-4DCE-BB48-97564548AF39}" dt="2021-10-04T15:41:18.916" v="3782"/>
          <ac:cxnSpMkLst>
            <pc:docMk/>
            <pc:sldMk cId="965913503" sldId="374"/>
            <ac:cxnSpMk id="96" creationId="{BD020AD8-0062-4FA5-9930-B3DAB511A400}"/>
          </ac:cxnSpMkLst>
        </pc:cxnChg>
        <pc:cxnChg chg="mod">
          <ac:chgData name="SEDDOUG Ilyass" userId="bb96e9f4-f7ff-4935-ae83-7876f0bff6f3" providerId="ADAL" clId="{7AC0BCF5-C4E0-4DCE-BB48-97564548AF39}" dt="2021-10-04T15:41:18.916" v="3782"/>
          <ac:cxnSpMkLst>
            <pc:docMk/>
            <pc:sldMk cId="965913503" sldId="374"/>
            <ac:cxnSpMk id="98" creationId="{7837676F-1F6C-41B1-9EC5-D4E8F0B66FE8}"/>
          </ac:cxnSpMkLst>
        </pc:cxnChg>
      </pc:sldChg>
      <pc:sldChg chg="addSp delSp modSp add mod">
        <pc:chgData name="SEDDOUG Ilyass" userId="bb96e9f4-f7ff-4935-ae83-7876f0bff6f3" providerId="ADAL" clId="{7AC0BCF5-C4E0-4DCE-BB48-97564548AF39}" dt="2021-10-04T15:47:00.673" v="4212" actId="408"/>
        <pc:sldMkLst>
          <pc:docMk/>
          <pc:sldMk cId="2580787443" sldId="375"/>
        </pc:sldMkLst>
        <pc:spChg chg="mod">
          <ac:chgData name="SEDDOUG Ilyass" userId="bb96e9f4-f7ff-4935-ae83-7876f0bff6f3" providerId="ADAL" clId="{7AC0BCF5-C4E0-4DCE-BB48-97564548AF39}" dt="2021-10-04T15:43:35.131" v="4070" actId="165"/>
          <ac:spMkLst>
            <pc:docMk/>
            <pc:sldMk cId="2580787443" sldId="375"/>
            <ac:spMk id="116" creationId="{7D5CF933-9ADF-491B-9533-F4547023CE14}"/>
          </ac:spMkLst>
        </pc:spChg>
        <pc:spChg chg="mod">
          <ac:chgData name="SEDDOUG Ilyass" userId="bb96e9f4-f7ff-4935-ae83-7876f0bff6f3" providerId="ADAL" clId="{7AC0BCF5-C4E0-4DCE-BB48-97564548AF39}" dt="2021-10-04T15:43:35.131" v="4070" actId="165"/>
          <ac:spMkLst>
            <pc:docMk/>
            <pc:sldMk cId="2580787443" sldId="375"/>
            <ac:spMk id="118" creationId="{1C39650E-61D5-4C25-858B-89A26F347ED6}"/>
          </ac:spMkLst>
        </pc:spChg>
        <pc:spChg chg="mod">
          <ac:chgData name="SEDDOUG Ilyass" userId="bb96e9f4-f7ff-4935-ae83-7876f0bff6f3" providerId="ADAL" clId="{7AC0BCF5-C4E0-4DCE-BB48-97564548AF39}" dt="2021-10-04T15:43:35.131" v="4070" actId="165"/>
          <ac:spMkLst>
            <pc:docMk/>
            <pc:sldMk cId="2580787443" sldId="375"/>
            <ac:spMk id="119" creationId="{DA715B03-AEF7-406B-B230-5E12E3582CEC}"/>
          </ac:spMkLst>
        </pc:spChg>
        <pc:spChg chg="mod">
          <ac:chgData name="SEDDOUG Ilyass" userId="bb96e9f4-f7ff-4935-ae83-7876f0bff6f3" providerId="ADAL" clId="{7AC0BCF5-C4E0-4DCE-BB48-97564548AF39}" dt="2021-10-04T15:43:35.131" v="4070" actId="165"/>
          <ac:spMkLst>
            <pc:docMk/>
            <pc:sldMk cId="2580787443" sldId="375"/>
            <ac:spMk id="120" creationId="{8B79CC0E-1E6D-4465-97BB-FA48EBD3EB30}"/>
          </ac:spMkLst>
        </pc:spChg>
        <pc:spChg chg="mod">
          <ac:chgData name="SEDDOUG Ilyass" userId="bb96e9f4-f7ff-4935-ae83-7876f0bff6f3" providerId="ADAL" clId="{7AC0BCF5-C4E0-4DCE-BB48-97564548AF39}" dt="2021-10-04T15:43:35.131" v="4070" actId="165"/>
          <ac:spMkLst>
            <pc:docMk/>
            <pc:sldMk cId="2580787443" sldId="375"/>
            <ac:spMk id="121" creationId="{CEEBFDF2-6F96-48B9-BA56-247CAF94EFF3}"/>
          </ac:spMkLst>
        </pc:spChg>
        <pc:spChg chg="mod">
          <ac:chgData name="SEDDOUG Ilyass" userId="bb96e9f4-f7ff-4935-ae83-7876f0bff6f3" providerId="ADAL" clId="{7AC0BCF5-C4E0-4DCE-BB48-97564548AF39}" dt="2021-10-04T15:43:35.131" v="4070" actId="165"/>
          <ac:spMkLst>
            <pc:docMk/>
            <pc:sldMk cId="2580787443" sldId="375"/>
            <ac:spMk id="122" creationId="{B13C0079-2D18-4B1D-AC51-21AE6FD207F1}"/>
          </ac:spMkLst>
        </pc:spChg>
        <pc:spChg chg="mod">
          <ac:chgData name="SEDDOUG Ilyass" userId="bb96e9f4-f7ff-4935-ae83-7876f0bff6f3" providerId="ADAL" clId="{7AC0BCF5-C4E0-4DCE-BB48-97564548AF39}" dt="2021-10-04T15:43:35.131" v="4070" actId="165"/>
          <ac:spMkLst>
            <pc:docMk/>
            <pc:sldMk cId="2580787443" sldId="375"/>
            <ac:spMk id="123" creationId="{6B5AC24B-91E7-47F7-8213-CB37B1BD6539}"/>
          </ac:spMkLst>
        </pc:spChg>
        <pc:spChg chg="mod">
          <ac:chgData name="SEDDOUG Ilyass" userId="bb96e9f4-f7ff-4935-ae83-7876f0bff6f3" providerId="ADAL" clId="{7AC0BCF5-C4E0-4DCE-BB48-97564548AF39}" dt="2021-10-04T15:43:35.131" v="4070" actId="165"/>
          <ac:spMkLst>
            <pc:docMk/>
            <pc:sldMk cId="2580787443" sldId="375"/>
            <ac:spMk id="129" creationId="{87495FF4-FBF2-473F-867C-E320412569CD}"/>
          </ac:spMkLst>
        </pc:spChg>
        <pc:spChg chg="mod">
          <ac:chgData name="SEDDOUG Ilyass" userId="bb96e9f4-f7ff-4935-ae83-7876f0bff6f3" providerId="ADAL" clId="{7AC0BCF5-C4E0-4DCE-BB48-97564548AF39}" dt="2021-10-04T15:43:35.131" v="4070" actId="165"/>
          <ac:spMkLst>
            <pc:docMk/>
            <pc:sldMk cId="2580787443" sldId="375"/>
            <ac:spMk id="131" creationId="{C09481BE-FE8D-43E7-8150-CF9BB3EFAB62}"/>
          </ac:spMkLst>
        </pc:spChg>
        <pc:spChg chg="mod">
          <ac:chgData name="SEDDOUG Ilyass" userId="bb96e9f4-f7ff-4935-ae83-7876f0bff6f3" providerId="ADAL" clId="{7AC0BCF5-C4E0-4DCE-BB48-97564548AF39}" dt="2021-10-04T15:43:35.131" v="4070" actId="165"/>
          <ac:spMkLst>
            <pc:docMk/>
            <pc:sldMk cId="2580787443" sldId="375"/>
            <ac:spMk id="132" creationId="{DD15D528-DF51-4EA4-BE71-BA515471CAA5}"/>
          </ac:spMkLst>
        </pc:spChg>
        <pc:spChg chg="mod">
          <ac:chgData name="SEDDOUG Ilyass" userId="bb96e9f4-f7ff-4935-ae83-7876f0bff6f3" providerId="ADAL" clId="{7AC0BCF5-C4E0-4DCE-BB48-97564548AF39}" dt="2021-10-04T15:43:35.131" v="4070" actId="165"/>
          <ac:spMkLst>
            <pc:docMk/>
            <pc:sldMk cId="2580787443" sldId="375"/>
            <ac:spMk id="133" creationId="{C0344AB0-0817-4B19-965C-C81CDD0D2556}"/>
          </ac:spMkLst>
        </pc:spChg>
        <pc:spChg chg="mod">
          <ac:chgData name="SEDDOUG Ilyass" userId="bb96e9f4-f7ff-4935-ae83-7876f0bff6f3" providerId="ADAL" clId="{7AC0BCF5-C4E0-4DCE-BB48-97564548AF39}" dt="2021-10-04T15:43:35.131" v="4070" actId="165"/>
          <ac:spMkLst>
            <pc:docMk/>
            <pc:sldMk cId="2580787443" sldId="375"/>
            <ac:spMk id="134" creationId="{9CB9A09F-B81A-41E0-9370-3D487883C5EC}"/>
          </ac:spMkLst>
        </pc:spChg>
        <pc:spChg chg="mod">
          <ac:chgData name="SEDDOUG Ilyass" userId="bb96e9f4-f7ff-4935-ae83-7876f0bff6f3" providerId="ADAL" clId="{7AC0BCF5-C4E0-4DCE-BB48-97564548AF39}" dt="2021-10-04T15:43:35.131" v="4070" actId="165"/>
          <ac:spMkLst>
            <pc:docMk/>
            <pc:sldMk cId="2580787443" sldId="375"/>
            <ac:spMk id="135" creationId="{1E816477-B31A-4865-8996-F2D1A259171C}"/>
          </ac:spMkLst>
        </pc:spChg>
        <pc:spChg chg="mod">
          <ac:chgData name="SEDDOUG Ilyass" userId="bb96e9f4-f7ff-4935-ae83-7876f0bff6f3" providerId="ADAL" clId="{7AC0BCF5-C4E0-4DCE-BB48-97564548AF39}" dt="2021-10-04T15:43:35.131" v="4070" actId="165"/>
          <ac:spMkLst>
            <pc:docMk/>
            <pc:sldMk cId="2580787443" sldId="375"/>
            <ac:spMk id="136" creationId="{8C8F57E1-CDDE-454E-A9ED-BBACA9ACBDB3}"/>
          </ac:spMkLst>
        </pc:spChg>
        <pc:spChg chg="del">
          <ac:chgData name="SEDDOUG Ilyass" userId="bb96e9f4-f7ff-4935-ae83-7876f0bff6f3" providerId="ADAL" clId="{7AC0BCF5-C4E0-4DCE-BB48-97564548AF39}" dt="2021-10-04T15:43:24.991" v="4067" actId="478"/>
          <ac:spMkLst>
            <pc:docMk/>
            <pc:sldMk cId="2580787443" sldId="375"/>
            <ac:spMk id="141" creationId="{E9F90115-6124-47CE-8FC0-C05FBA0B0251}"/>
          </ac:spMkLst>
        </pc:spChg>
        <pc:spChg chg="mod">
          <ac:chgData name="SEDDOUG Ilyass" userId="bb96e9f4-f7ff-4935-ae83-7876f0bff6f3" providerId="ADAL" clId="{7AC0BCF5-C4E0-4DCE-BB48-97564548AF39}" dt="2021-10-04T15:43:35.131" v="4070" actId="165"/>
          <ac:spMkLst>
            <pc:docMk/>
            <pc:sldMk cId="2580787443" sldId="375"/>
            <ac:spMk id="144" creationId="{A97F865A-2202-4A63-80E6-024CD2DC5474}"/>
          </ac:spMkLst>
        </pc:spChg>
        <pc:spChg chg="mod">
          <ac:chgData name="SEDDOUG Ilyass" userId="bb96e9f4-f7ff-4935-ae83-7876f0bff6f3" providerId="ADAL" clId="{7AC0BCF5-C4E0-4DCE-BB48-97564548AF39}" dt="2021-10-04T15:43:35.131" v="4070" actId="165"/>
          <ac:spMkLst>
            <pc:docMk/>
            <pc:sldMk cId="2580787443" sldId="375"/>
            <ac:spMk id="146" creationId="{C0C26F9D-B5E0-4503-A207-D7275C23D10C}"/>
          </ac:spMkLst>
        </pc:spChg>
        <pc:spChg chg="mod">
          <ac:chgData name="SEDDOUG Ilyass" userId="bb96e9f4-f7ff-4935-ae83-7876f0bff6f3" providerId="ADAL" clId="{7AC0BCF5-C4E0-4DCE-BB48-97564548AF39}" dt="2021-10-04T15:43:35.131" v="4070" actId="165"/>
          <ac:spMkLst>
            <pc:docMk/>
            <pc:sldMk cId="2580787443" sldId="375"/>
            <ac:spMk id="147" creationId="{8A91FA40-654A-48F4-8AC0-AF535F7291ED}"/>
          </ac:spMkLst>
        </pc:spChg>
        <pc:spChg chg="mod">
          <ac:chgData name="SEDDOUG Ilyass" userId="bb96e9f4-f7ff-4935-ae83-7876f0bff6f3" providerId="ADAL" clId="{7AC0BCF5-C4E0-4DCE-BB48-97564548AF39}" dt="2021-10-04T15:43:35.131" v="4070" actId="165"/>
          <ac:spMkLst>
            <pc:docMk/>
            <pc:sldMk cId="2580787443" sldId="375"/>
            <ac:spMk id="148" creationId="{190766AC-97A6-4729-9B30-6662E1FE22CB}"/>
          </ac:spMkLst>
        </pc:spChg>
        <pc:spChg chg="mod">
          <ac:chgData name="SEDDOUG Ilyass" userId="bb96e9f4-f7ff-4935-ae83-7876f0bff6f3" providerId="ADAL" clId="{7AC0BCF5-C4E0-4DCE-BB48-97564548AF39}" dt="2021-10-04T15:43:35.131" v="4070" actId="165"/>
          <ac:spMkLst>
            <pc:docMk/>
            <pc:sldMk cId="2580787443" sldId="375"/>
            <ac:spMk id="149" creationId="{CD170899-9076-46D5-8E76-AE91396DA64D}"/>
          </ac:spMkLst>
        </pc:spChg>
        <pc:spChg chg="mod">
          <ac:chgData name="SEDDOUG Ilyass" userId="bb96e9f4-f7ff-4935-ae83-7876f0bff6f3" providerId="ADAL" clId="{7AC0BCF5-C4E0-4DCE-BB48-97564548AF39}" dt="2021-10-04T15:43:35.131" v="4070" actId="165"/>
          <ac:spMkLst>
            <pc:docMk/>
            <pc:sldMk cId="2580787443" sldId="375"/>
            <ac:spMk id="150" creationId="{E81AF338-CF9C-48F3-AE86-F9B39392FB9E}"/>
          </ac:spMkLst>
        </pc:spChg>
        <pc:spChg chg="mod">
          <ac:chgData name="SEDDOUG Ilyass" userId="bb96e9f4-f7ff-4935-ae83-7876f0bff6f3" providerId="ADAL" clId="{7AC0BCF5-C4E0-4DCE-BB48-97564548AF39}" dt="2021-10-04T15:43:35.131" v="4070" actId="165"/>
          <ac:spMkLst>
            <pc:docMk/>
            <pc:sldMk cId="2580787443" sldId="375"/>
            <ac:spMk id="151" creationId="{4E690E32-7A60-4D10-A7F2-CBE847FF880A}"/>
          </ac:spMkLst>
        </pc:spChg>
        <pc:spChg chg="mod">
          <ac:chgData name="SEDDOUG Ilyass" userId="bb96e9f4-f7ff-4935-ae83-7876f0bff6f3" providerId="ADAL" clId="{7AC0BCF5-C4E0-4DCE-BB48-97564548AF39}" dt="2021-10-04T15:43:35.131" v="4070" actId="165"/>
          <ac:spMkLst>
            <pc:docMk/>
            <pc:sldMk cId="2580787443" sldId="375"/>
            <ac:spMk id="157" creationId="{358F5492-EFE2-4857-A4DC-FD14CE6DA50C}"/>
          </ac:spMkLst>
        </pc:spChg>
        <pc:spChg chg="mod">
          <ac:chgData name="SEDDOUG Ilyass" userId="bb96e9f4-f7ff-4935-ae83-7876f0bff6f3" providerId="ADAL" clId="{7AC0BCF5-C4E0-4DCE-BB48-97564548AF39}" dt="2021-10-04T15:43:35.131" v="4070" actId="165"/>
          <ac:spMkLst>
            <pc:docMk/>
            <pc:sldMk cId="2580787443" sldId="375"/>
            <ac:spMk id="159" creationId="{7F1203EC-45CC-4691-BAAB-4855CCB70814}"/>
          </ac:spMkLst>
        </pc:spChg>
        <pc:spChg chg="mod">
          <ac:chgData name="SEDDOUG Ilyass" userId="bb96e9f4-f7ff-4935-ae83-7876f0bff6f3" providerId="ADAL" clId="{7AC0BCF5-C4E0-4DCE-BB48-97564548AF39}" dt="2021-10-04T15:43:35.131" v="4070" actId="165"/>
          <ac:spMkLst>
            <pc:docMk/>
            <pc:sldMk cId="2580787443" sldId="375"/>
            <ac:spMk id="160" creationId="{016853CA-B048-4CE8-89E3-ABCC31D9DAB2}"/>
          </ac:spMkLst>
        </pc:spChg>
        <pc:spChg chg="mod">
          <ac:chgData name="SEDDOUG Ilyass" userId="bb96e9f4-f7ff-4935-ae83-7876f0bff6f3" providerId="ADAL" clId="{7AC0BCF5-C4E0-4DCE-BB48-97564548AF39}" dt="2021-10-04T15:43:35.131" v="4070" actId="165"/>
          <ac:spMkLst>
            <pc:docMk/>
            <pc:sldMk cId="2580787443" sldId="375"/>
            <ac:spMk id="161" creationId="{38A29386-BE1D-4111-8781-A6305A08C00D}"/>
          </ac:spMkLst>
        </pc:spChg>
        <pc:spChg chg="mod">
          <ac:chgData name="SEDDOUG Ilyass" userId="bb96e9f4-f7ff-4935-ae83-7876f0bff6f3" providerId="ADAL" clId="{7AC0BCF5-C4E0-4DCE-BB48-97564548AF39}" dt="2021-10-04T15:43:35.131" v="4070" actId="165"/>
          <ac:spMkLst>
            <pc:docMk/>
            <pc:sldMk cId="2580787443" sldId="375"/>
            <ac:spMk id="162" creationId="{0C26FE16-0FEA-4784-8202-7DE272E46BEA}"/>
          </ac:spMkLst>
        </pc:spChg>
        <pc:spChg chg="mod">
          <ac:chgData name="SEDDOUG Ilyass" userId="bb96e9f4-f7ff-4935-ae83-7876f0bff6f3" providerId="ADAL" clId="{7AC0BCF5-C4E0-4DCE-BB48-97564548AF39}" dt="2021-10-04T15:43:35.131" v="4070" actId="165"/>
          <ac:spMkLst>
            <pc:docMk/>
            <pc:sldMk cId="2580787443" sldId="375"/>
            <ac:spMk id="163" creationId="{9B263A19-B0FC-41AD-B681-73F97E42A4A4}"/>
          </ac:spMkLst>
        </pc:spChg>
        <pc:spChg chg="mod">
          <ac:chgData name="SEDDOUG Ilyass" userId="bb96e9f4-f7ff-4935-ae83-7876f0bff6f3" providerId="ADAL" clId="{7AC0BCF5-C4E0-4DCE-BB48-97564548AF39}" dt="2021-10-04T15:43:35.131" v="4070" actId="165"/>
          <ac:spMkLst>
            <pc:docMk/>
            <pc:sldMk cId="2580787443" sldId="375"/>
            <ac:spMk id="164" creationId="{3CFFB446-6AF3-42E7-B30C-98CBAB777E9C}"/>
          </ac:spMkLst>
        </pc:spChg>
        <pc:spChg chg="mod">
          <ac:chgData name="SEDDOUG Ilyass" userId="bb96e9f4-f7ff-4935-ae83-7876f0bff6f3" providerId="ADAL" clId="{7AC0BCF5-C4E0-4DCE-BB48-97564548AF39}" dt="2021-10-04T15:46:43.006" v="4208" actId="12788"/>
          <ac:spMkLst>
            <pc:docMk/>
            <pc:sldMk cId="2580787443" sldId="375"/>
            <ac:spMk id="170" creationId="{128F4A75-CEDF-4F93-B53E-D6F29FA9ECDE}"/>
          </ac:spMkLst>
        </pc:spChg>
        <pc:spChg chg="del mod">
          <ac:chgData name="SEDDOUG Ilyass" userId="bb96e9f4-f7ff-4935-ae83-7876f0bff6f3" providerId="ADAL" clId="{7AC0BCF5-C4E0-4DCE-BB48-97564548AF39}" dt="2021-10-04T15:45:36.001" v="4188" actId="478"/>
          <ac:spMkLst>
            <pc:docMk/>
            <pc:sldMk cId="2580787443" sldId="375"/>
            <ac:spMk id="172" creationId="{CCBC8067-F4C3-453A-9F88-43E37618F851}"/>
          </ac:spMkLst>
        </pc:spChg>
        <pc:spChg chg="mod">
          <ac:chgData name="SEDDOUG Ilyass" userId="bb96e9f4-f7ff-4935-ae83-7876f0bff6f3" providerId="ADAL" clId="{7AC0BCF5-C4E0-4DCE-BB48-97564548AF39}" dt="2021-10-04T15:46:43.006" v="4208" actId="12788"/>
          <ac:spMkLst>
            <pc:docMk/>
            <pc:sldMk cId="2580787443" sldId="375"/>
            <ac:spMk id="173" creationId="{1FF28B21-DF41-4770-A91D-3DB927477CAF}"/>
          </ac:spMkLst>
        </pc:spChg>
        <pc:spChg chg="del mod">
          <ac:chgData name="SEDDOUG Ilyass" userId="bb96e9f4-f7ff-4935-ae83-7876f0bff6f3" providerId="ADAL" clId="{7AC0BCF5-C4E0-4DCE-BB48-97564548AF39}" dt="2021-10-04T15:45:28.921" v="4185" actId="478"/>
          <ac:spMkLst>
            <pc:docMk/>
            <pc:sldMk cId="2580787443" sldId="375"/>
            <ac:spMk id="174" creationId="{321967B0-A24F-4CEF-BF05-B1B0ECEE3CD0}"/>
          </ac:spMkLst>
        </pc:spChg>
        <pc:spChg chg="mod">
          <ac:chgData name="SEDDOUG Ilyass" userId="bb96e9f4-f7ff-4935-ae83-7876f0bff6f3" providerId="ADAL" clId="{7AC0BCF5-C4E0-4DCE-BB48-97564548AF39}" dt="2021-10-04T15:46:43.006" v="4208" actId="12788"/>
          <ac:spMkLst>
            <pc:docMk/>
            <pc:sldMk cId="2580787443" sldId="375"/>
            <ac:spMk id="175" creationId="{3C504EB4-9A05-4659-A9B3-8D6C429EC8FA}"/>
          </ac:spMkLst>
        </pc:spChg>
        <pc:spChg chg="mod">
          <ac:chgData name="SEDDOUG Ilyass" userId="bb96e9f4-f7ff-4935-ae83-7876f0bff6f3" providerId="ADAL" clId="{7AC0BCF5-C4E0-4DCE-BB48-97564548AF39}" dt="2021-10-04T15:46:43.006" v="4208" actId="12788"/>
          <ac:spMkLst>
            <pc:docMk/>
            <pc:sldMk cId="2580787443" sldId="375"/>
            <ac:spMk id="176" creationId="{BD2DBED0-11FE-4BDC-AE65-F1F27170A15E}"/>
          </ac:spMkLst>
        </pc:spChg>
        <pc:spChg chg="mod">
          <ac:chgData name="SEDDOUG Ilyass" userId="bb96e9f4-f7ff-4935-ae83-7876f0bff6f3" providerId="ADAL" clId="{7AC0BCF5-C4E0-4DCE-BB48-97564548AF39}" dt="2021-10-04T15:46:43.006" v="4208" actId="12788"/>
          <ac:spMkLst>
            <pc:docMk/>
            <pc:sldMk cId="2580787443" sldId="375"/>
            <ac:spMk id="177" creationId="{91D7E442-56D4-47A5-A3AB-19906864DF10}"/>
          </ac:spMkLst>
        </pc:spChg>
        <pc:spChg chg="add mod">
          <ac:chgData name="SEDDOUG Ilyass" userId="bb96e9f4-f7ff-4935-ae83-7876f0bff6f3" providerId="ADAL" clId="{7AC0BCF5-C4E0-4DCE-BB48-97564548AF39}" dt="2021-10-04T15:44:21.722" v="4150" actId="1076"/>
          <ac:spMkLst>
            <pc:docMk/>
            <pc:sldMk cId="2580787443" sldId="375"/>
            <ac:spMk id="178" creationId="{2316F5C1-3769-437D-A360-1F0A41985B51}"/>
          </ac:spMkLst>
        </pc:spChg>
        <pc:spChg chg="add mod">
          <ac:chgData name="SEDDOUG Ilyass" userId="bb96e9f4-f7ff-4935-ae83-7876f0bff6f3" providerId="ADAL" clId="{7AC0BCF5-C4E0-4DCE-BB48-97564548AF39}" dt="2021-10-04T15:46:46.143" v="4209" actId="164"/>
          <ac:spMkLst>
            <pc:docMk/>
            <pc:sldMk cId="2580787443" sldId="375"/>
            <ac:spMk id="179" creationId="{19C7E71A-2CD9-47DD-9979-381132B9EC60}"/>
          </ac:spMkLst>
        </pc:spChg>
        <pc:spChg chg="mod">
          <ac:chgData name="SEDDOUG Ilyass" userId="bb96e9f4-f7ff-4935-ae83-7876f0bff6f3" providerId="ADAL" clId="{7AC0BCF5-C4E0-4DCE-BB48-97564548AF39}" dt="2021-10-04T15:47:00.673" v="4212" actId="408"/>
          <ac:spMkLst>
            <pc:docMk/>
            <pc:sldMk cId="2580787443" sldId="375"/>
            <ac:spMk id="186" creationId="{AB4AD1D1-EA35-4E13-BBAD-347842701BC3}"/>
          </ac:spMkLst>
        </pc:spChg>
        <pc:spChg chg="mod">
          <ac:chgData name="SEDDOUG Ilyass" userId="bb96e9f4-f7ff-4935-ae83-7876f0bff6f3" providerId="ADAL" clId="{7AC0BCF5-C4E0-4DCE-BB48-97564548AF39}" dt="2021-10-04T15:47:00.673" v="4212" actId="408"/>
          <ac:spMkLst>
            <pc:docMk/>
            <pc:sldMk cId="2580787443" sldId="375"/>
            <ac:spMk id="188" creationId="{6D0F6F97-DA3F-49F3-A95E-53D07FCBDEA5}"/>
          </ac:spMkLst>
        </pc:spChg>
        <pc:spChg chg="mod">
          <ac:chgData name="SEDDOUG Ilyass" userId="bb96e9f4-f7ff-4935-ae83-7876f0bff6f3" providerId="ADAL" clId="{7AC0BCF5-C4E0-4DCE-BB48-97564548AF39}" dt="2021-10-04T15:47:00.673" v="4212" actId="408"/>
          <ac:spMkLst>
            <pc:docMk/>
            <pc:sldMk cId="2580787443" sldId="375"/>
            <ac:spMk id="189" creationId="{431E8C5E-96BA-4CA4-B6BB-63C03D9BF4E1}"/>
          </ac:spMkLst>
        </pc:spChg>
        <pc:spChg chg="mod">
          <ac:chgData name="SEDDOUG Ilyass" userId="bb96e9f4-f7ff-4935-ae83-7876f0bff6f3" providerId="ADAL" clId="{7AC0BCF5-C4E0-4DCE-BB48-97564548AF39}" dt="2021-10-04T15:47:00.673" v="4212" actId="408"/>
          <ac:spMkLst>
            <pc:docMk/>
            <pc:sldMk cId="2580787443" sldId="375"/>
            <ac:spMk id="190" creationId="{32FB8963-71C2-432E-B0E9-99BC2D50F7CE}"/>
          </ac:spMkLst>
        </pc:spChg>
        <pc:spChg chg="mod">
          <ac:chgData name="SEDDOUG Ilyass" userId="bb96e9f4-f7ff-4935-ae83-7876f0bff6f3" providerId="ADAL" clId="{7AC0BCF5-C4E0-4DCE-BB48-97564548AF39}" dt="2021-10-04T15:47:00.673" v="4212" actId="408"/>
          <ac:spMkLst>
            <pc:docMk/>
            <pc:sldMk cId="2580787443" sldId="375"/>
            <ac:spMk id="191" creationId="{8C02CA33-8C56-4DB9-965A-DB60679E3B19}"/>
          </ac:spMkLst>
        </pc:spChg>
        <pc:spChg chg="mod">
          <ac:chgData name="SEDDOUG Ilyass" userId="bb96e9f4-f7ff-4935-ae83-7876f0bff6f3" providerId="ADAL" clId="{7AC0BCF5-C4E0-4DCE-BB48-97564548AF39}" dt="2021-10-04T15:47:00.673" v="4212" actId="408"/>
          <ac:spMkLst>
            <pc:docMk/>
            <pc:sldMk cId="2580787443" sldId="375"/>
            <ac:spMk id="192" creationId="{413ABC1E-6D6D-4014-9707-DC5EF8AEC052}"/>
          </ac:spMkLst>
        </pc:spChg>
        <pc:spChg chg="mod">
          <ac:chgData name="SEDDOUG Ilyass" userId="bb96e9f4-f7ff-4935-ae83-7876f0bff6f3" providerId="ADAL" clId="{7AC0BCF5-C4E0-4DCE-BB48-97564548AF39}" dt="2021-10-04T15:47:00.673" v="4212" actId="408"/>
          <ac:spMkLst>
            <pc:docMk/>
            <pc:sldMk cId="2580787443" sldId="375"/>
            <ac:spMk id="193" creationId="{7F86C701-A449-4263-8AAB-6F90FA223300}"/>
          </ac:spMkLst>
        </pc:spChg>
        <pc:spChg chg="add mod">
          <ac:chgData name="SEDDOUG Ilyass" userId="bb96e9f4-f7ff-4935-ae83-7876f0bff6f3" providerId="ADAL" clId="{7AC0BCF5-C4E0-4DCE-BB48-97564548AF39}" dt="2021-10-04T15:47:00.673" v="4212" actId="408"/>
          <ac:spMkLst>
            <pc:docMk/>
            <pc:sldMk cId="2580787443" sldId="375"/>
            <ac:spMk id="194" creationId="{3E96810D-3789-4F1C-A5AF-B2DD557444DB}"/>
          </ac:spMkLst>
        </pc:spChg>
        <pc:spChg chg="mod">
          <ac:chgData name="SEDDOUG Ilyass" userId="bb96e9f4-f7ff-4935-ae83-7876f0bff6f3" providerId="ADAL" clId="{7AC0BCF5-C4E0-4DCE-BB48-97564548AF39}" dt="2021-10-04T15:46:33.615" v="4206" actId="12788"/>
          <ac:spMkLst>
            <pc:docMk/>
            <pc:sldMk cId="2580787443" sldId="375"/>
            <ac:spMk id="201" creationId="{F23F0370-E4EC-4540-916C-F70259AFC40E}"/>
          </ac:spMkLst>
        </pc:spChg>
        <pc:spChg chg="mod">
          <ac:chgData name="SEDDOUG Ilyass" userId="bb96e9f4-f7ff-4935-ae83-7876f0bff6f3" providerId="ADAL" clId="{7AC0BCF5-C4E0-4DCE-BB48-97564548AF39}" dt="2021-10-04T15:46:33.615" v="4206" actId="12788"/>
          <ac:spMkLst>
            <pc:docMk/>
            <pc:sldMk cId="2580787443" sldId="375"/>
            <ac:spMk id="203" creationId="{006788B6-C971-472C-91F9-1327706D502A}"/>
          </ac:spMkLst>
        </pc:spChg>
        <pc:spChg chg="mod">
          <ac:chgData name="SEDDOUG Ilyass" userId="bb96e9f4-f7ff-4935-ae83-7876f0bff6f3" providerId="ADAL" clId="{7AC0BCF5-C4E0-4DCE-BB48-97564548AF39}" dt="2021-10-04T15:46:33.615" v="4206" actId="12788"/>
          <ac:spMkLst>
            <pc:docMk/>
            <pc:sldMk cId="2580787443" sldId="375"/>
            <ac:spMk id="204" creationId="{3299BA54-80B1-4AC1-97E9-D9B1B9A78D62}"/>
          </ac:spMkLst>
        </pc:spChg>
        <pc:spChg chg="mod">
          <ac:chgData name="SEDDOUG Ilyass" userId="bb96e9f4-f7ff-4935-ae83-7876f0bff6f3" providerId="ADAL" clId="{7AC0BCF5-C4E0-4DCE-BB48-97564548AF39}" dt="2021-10-04T15:46:33.615" v="4206" actId="12788"/>
          <ac:spMkLst>
            <pc:docMk/>
            <pc:sldMk cId="2580787443" sldId="375"/>
            <ac:spMk id="205" creationId="{A8FD2009-2545-4F2B-B893-62C0A2AF9D28}"/>
          </ac:spMkLst>
        </pc:spChg>
        <pc:spChg chg="del mod">
          <ac:chgData name="SEDDOUG Ilyass" userId="bb96e9f4-f7ff-4935-ae83-7876f0bff6f3" providerId="ADAL" clId="{7AC0BCF5-C4E0-4DCE-BB48-97564548AF39}" dt="2021-10-04T15:45:48.633" v="4196" actId="478"/>
          <ac:spMkLst>
            <pc:docMk/>
            <pc:sldMk cId="2580787443" sldId="375"/>
            <ac:spMk id="206" creationId="{8FFD2FF6-9F9F-41D8-B276-3FA8669E206A}"/>
          </ac:spMkLst>
        </pc:spChg>
        <pc:spChg chg="del mod">
          <ac:chgData name="SEDDOUG Ilyass" userId="bb96e9f4-f7ff-4935-ae83-7876f0bff6f3" providerId="ADAL" clId="{7AC0BCF5-C4E0-4DCE-BB48-97564548AF39}" dt="2021-10-04T15:45:46.136" v="4195" actId="478"/>
          <ac:spMkLst>
            <pc:docMk/>
            <pc:sldMk cId="2580787443" sldId="375"/>
            <ac:spMk id="207" creationId="{D41C990E-3F4C-4276-AC86-47D33CA8FC1C}"/>
          </ac:spMkLst>
        </pc:spChg>
        <pc:spChg chg="mod">
          <ac:chgData name="SEDDOUG Ilyass" userId="bb96e9f4-f7ff-4935-ae83-7876f0bff6f3" providerId="ADAL" clId="{7AC0BCF5-C4E0-4DCE-BB48-97564548AF39}" dt="2021-10-04T15:46:33.615" v="4206" actId="12788"/>
          <ac:spMkLst>
            <pc:docMk/>
            <pc:sldMk cId="2580787443" sldId="375"/>
            <ac:spMk id="208" creationId="{DF891A49-398D-43B1-ABD4-EDFD1F81B8B9}"/>
          </ac:spMkLst>
        </pc:spChg>
        <pc:spChg chg="add mod">
          <ac:chgData name="SEDDOUG Ilyass" userId="bb96e9f4-f7ff-4935-ae83-7876f0bff6f3" providerId="ADAL" clId="{7AC0BCF5-C4E0-4DCE-BB48-97564548AF39}" dt="2021-10-04T15:46:53.380" v="4211" actId="164"/>
          <ac:spMkLst>
            <pc:docMk/>
            <pc:sldMk cId="2580787443" sldId="375"/>
            <ac:spMk id="209" creationId="{9C1AD7F0-8201-46E6-AE29-5CA6392136AB}"/>
          </ac:spMkLst>
        </pc:spChg>
        <pc:spChg chg="add mod">
          <ac:chgData name="SEDDOUG Ilyass" userId="bb96e9f4-f7ff-4935-ae83-7876f0bff6f3" providerId="ADAL" clId="{7AC0BCF5-C4E0-4DCE-BB48-97564548AF39}" dt="2021-10-04T15:46:33.615" v="4206" actId="12788"/>
          <ac:spMkLst>
            <pc:docMk/>
            <pc:sldMk cId="2580787443" sldId="375"/>
            <ac:spMk id="211" creationId="{80F7074B-1027-4664-923E-7C580CDCCFEE}"/>
          </ac:spMkLst>
        </pc:spChg>
        <pc:grpChg chg="add mod">
          <ac:chgData name="SEDDOUG Ilyass" userId="bb96e9f4-f7ff-4935-ae83-7876f0bff6f3" providerId="ADAL" clId="{7AC0BCF5-C4E0-4DCE-BB48-97564548AF39}" dt="2021-10-04T15:46:53.380" v="4211" actId="164"/>
          <ac:grpSpMkLst>
            <pc:docMk/>
            <pc:sldMk cId="2580787443" sldId="375"/>
            <ac:grpSpMk id="4" creationId="{25EF2C9B-6C05-4556-8A0E-F4F4829DAA28}"/>
          </ac:grpSpMkLst>
        </pc:grpChg>
        <pc:grpChg chg="add mod">
          <ac:chgData name="SEDDOUG Ilyass" userId="bb96e9f4-f7ff-4935-ae83-7876f0bff6f3" providerId="ADAL" clId="{7AC0BCF5-C4E0-4DCE-BB48-97564548AF39}" dt="2021-10-04T15:47:00.673" v="4212" actId="408"/>
          <ac:grpSpMkLst>
            <pc:docMk/>
            <pc:sldMk cId="2580787443" sldId="375"/>
            <ac:grpSpMk id="5" creationId="{0FCA7D7D-BCA1-4E99-8B89-32B94F99EC36}"/>
          </ac:grpSpMkLst>
        </pc:grpChg>
        <pc:grpChg chg="add mod">
          <ac:chgData name="SEDDOUG Ilyass" userId="bb96e9f4-f7ff-4935-ae83-7876f0bff6f3" providerId="ADAL" clId="{7AC0BCF5-C4E0-4DCE-BB48-97564548AF39}" dt="2021-10-04T15:47:00.673" v="4212" actId="408"/>
          <ac:grpSpMkLst>
            <pc:docMk/>
            <pc:sldMk cId="2580787443" sldId="375"/>
            <ac:grpSpMk id="6" creationId="{375EA6CA-7A67-4D01-A3E5-572F8B801641}"/>
          </ac:grpSpMkLst>
        </pc:grpChg>
        <pc:grpChg chg="add mod">
          <ac:chgData name="SEDDOUG Ilyass" userId="bb96e9f4-f7ff-4935-ae83-7876f0bff6f3" providerId="ADAL" clId="{7AC0BCF5-C4E0-4DCE-BB48-97564548AF39}" dt="2021-10-04T15:47:00.673" v="4212" actId="408"/>
          <ac:grpSpMkLst>
            <pc:docMk/>
            <pc:sldMk cId="2580787443" sldId="375"/>
            <ac:grpSpMk id="7" creationId="{3E96FB54-ACDC-4DCE-A5D2-68A642D40B0D}"/>
          </ac:grpSpMkLst>
        </pc:grpChg>
        <pc:grpChg chg="add del mod">
          <ac:chgData name="SEDDOUG Ilyass" userId="bb96e9f4-f7ff-4935-ae83-7876f0bff6f3" providerId="ADAL" clId="{7AC0BCF5-C4E0-4DCE-BB48-97564548AF39}" dt="2021-10-04T15:43:35.131" v="4070" actId="165"/>
          <ac:grpSpMkLst>
            <pc:docMk/>
            <pc:sldMk cId="2580787443" sldId="375"/>
            <ac:grpSpMk id="105" creationId="{D8CF9790-5284-4877-AC9F-18F9C5738941}"/>
          </ac:grpSpMkLst>
        </pc:grpChg>
        <pc:grpChg chg="add del mod topLvl">
          <ac:chgData name="SEDDOUG Ilyass" userId="bb96e9f4-f7ff-4935-ae83-7876f0bff6f3" providerId="ADAL" clId="{7AC0BCF5-C4E0-4DCE-BB48-97564548AF39}" dt="2021-10-04T15:46:46.143" v="4209" actId="164"/>
          <ac:grpSpMkLst>
            <pc:docMk/>
            <pc:sldMk cId="2580787443" sldId="375"/>
            <ac:grpSpMk id="106" creationId="{8427F5A9-D1F0-46E4-A317-69F056B24408}"/>
          </ac:grpSpMkLst>
        </pc:grpChg>
        <pc:grpChg chg="del mod topLvl">
          <ac:chgData name="SEDDOUG Ilyass" userId="bb96e9f4-f7ff-4935-ae83-7876f0bff6f3" providerId="ADAL" clId="{7AC0BCF5-C4E0-4DCE-BB48-97564548AF39}" dt="2021-10-04T15:43:40.303" v="4073" actId="478"/>
          <ac:grpSpMkLst>
            <pc:docMk/>
            <pc:sldMk cId="2580787443" sldId="375"/>
            <ac:grpSpMk id="107" creationId="{3E13111B-EA7C-430A-BC94-797310FB964A}"/>
          </ac:grpSpMkLst>
        </pc:grpChg>
        <pc:grpChg chg="del mod topLvl">
          <ac:chgData name="SEDDOUG Ilyass" userId="bb96e9f4-f7ff-4935-ae83-7876f0bff6f3" providerId="ADAL" clId="{7AC0BCF5-C4E0-4DCE-BB48-97564548AF39}" dt="2021-10-04T15:43:38.452" v="4072" actId="478"/>
          <ac:grpSpMkLst>
            <pc:docMk/>
            <pc:sldMk cId="2580787443" sldId="375"/>
            <ac:grpSpMk id="108" creationId="{A3184024-4B5F-4449-9206-91AFCFDED7B0}"/>
          </ac:grpSpMkLst>
        </pc:grpChg>
        <pc:grpChg chg="del mod topLvl">
          <ac:chgData name="SEDDOUG Ilyass" userId="bb96e9f4-f7ff-4935-ae83-7876f0bff6f3" providerId="ADAL" clId="{7AC0BCF5-C4E0-4DCE-BB48-97564548AF39}" dt="2021-10-04T15:43:43.931" v="4076" actId="478"/>
          <ac:grpSpMkLst>
            <pc:docMk/>
            <pc:sldMk cId="2580787443" sldId="375"/>
            <ac:grpSpMk id="109" creationId="{1BE785E7-7A50-4950-BA90-98AAAB99BE9B}"/>
          </ac:grpSpMkLst>
        </pc:grpChg>
        <pc:grpChg chg="del mod topLvl">
          <ac:chgData name="SEDDOUG Ilyass" userId="bb96e9f4-f7ff-4935-ae83-7876f0bff6f3" providerId="ADAL" clId="{7AC0BCF5-C4E0-4DCE-BB48-97564548AF39}" dt="2021-10-04T15:43:43.030" v="4075" actId="478"/>
          <ac:grpSpMkLst>
            <pc:docMk/>
            <pc:sldMk cId="2580787443" sldId="375"/>
            <ac:grpSpMk id="110" creationId="{95F91759-22A9-4539-ACDD-47575584CA49}"/>
          </ac:grpSpMkLst>
        </pc:grpChg>
        <pc:grpChg chg="add mod">
          <ac:chgData name="SEDDOUG Ilyass" userId="bb96e9f4-f7ff-4935-ae83-7876f0bff6f3" providerId="ADAL" clId="{7AC0BCF5-C4E0-4DCE-BB48-97564548AF39}" dt="2021-10-04T15:47:00.673" v="4212" actId="408"/>
          <ac:grpSpMkLst>
            <pc:docMk/>
            <pc:sldMk cId="2580787443" sldId="375"/>
            <ac:grpSpMk id="180" creationId="{AA613936-76A9-449E-B735-12A4652F2DFF}"/>
          </ac:grpSpMkLst>
        </pc:grpChg>
        <pc:grpChg chg="add del mod">
          <ac:chgData name="SEDDOUG Ilyass" userId="bb96e9f4-f7ff-4935-ae83-7876f0bff6f3" providerId="ADAL" clId="{7AC0BCF5-C4E0-4DCE-BB48-97564548AF39}" dt="2021-10-04T15:46:33.615" v="4206" actId="12788"/>
          <ac:grpSpMkLst>
            <pc:docMk/>
            <pc:sldMk cId="2580787443" sldId="375"/>
            <ac:grpSpMk id="195" creationId="{7F2BC45A-99C6-4C07-8ADC-B3AD5393C706}"/>
          </ac:grpSpMkLst>
        </pc:grpChg>
        <pc:cxnChg chg="mod">
          <ac:chgData name="SEDDOUG Ilyass" userId="bb96e9f4-f7ff-4935-ae83-7876f0bff6f3" providerId="ADAL" clId="{7AC0BCF5-C4E0-4DCE-BB48-97564548AF39}" dt="2021-10-04T15:43:35.131" v="4070" actId="165"/>
          <ac:cxnSpMkLst>
            <pc:docMk/>
            <pc:sldMk cId="2580787443" sldId="375"/>
            <ac:cxnSpMk id="111" creationId="{A4BBDDC1-4711-4754-B49B-59D47058F732}"/>
          </ac:cxnSpMkLst>
        </pc:cxnChg>
        <pc:cxnChg chg="mod">
          <ac:chgData name="SEDDOUG Ilyass" userId="bb96e9f4-f7ff-4935-ae83-7876f0bff6f3" providerId="ADAL" clId="{7AC0BCF5-C4E0-4DCE-BB48-97564548AF39}" dt="2021-10-04T15:43:35.131" v="4070" actId="165"/>
          <ac:cxnSpMkLst>
            <pc:docMk/>
            <pc:sldMk cId="2580787443" sldId="375"/>
            <ac:cxnSpMk id="112" creationId="{15403E57-79A1-4048-9075-F16B6BE173E2}"/>
          </ac:cxnSpMkLst>
        </pc:cxnChg>
        <pc:cxnChg chg="mod">
          <ac:chgData name="SEDDOUG Ilyass" userId="bb96e9f4-f7ff-4935-ae83-7876f0bff6f3" providerId="ADAL" clId="{7AC0BCF5-C4E0-4DCE-BB48-97564548AF39}" dt="2021-10-04T15:43:35.131" v="4070" actId="165"/>
          <ac:cxnSpMkLst>
            <pc:docMk/>
            <pc:sldMk cId="2580787443" sldId="375"/>
            <ac:cxnSpMk id="113" creationId="{0DDDC4D1-2902-47FF-8431-6BF6A1074278}"/>
          </ac:cxnSpMkLst>
        </pc:cxnChg>
        <pc:cxnChg chg="mod">
          <ac:chgData name="SEDDOUG Ilyass" userId="bb96e9f4-f7ff-4935-ae83-7876f0bff6f3" providerId="ADAL" clId="{7AC0BCF5-C4E0-4DCE-BB48-97564548AF39}" dt="2021-10-04T15:43:35.131" v="4070" actId="165"/>
          <ac:cxnSpMkLst>
            <pc:docMk/>
            <pc:sldMk cId="2580787443" sldId="375"/>
            <ac:cxnSpMk id="114" creationId="{19B10068-EACC-4E67-A1B7-98C4493412F8}"/>
          </ac:cxnSpMkLst>
        </pc:cxnChg>
        <pc:cxnChg chg="mod">
          <ac:chgData name="SEDDOUG Ilyass" userId="bb96e9f4-f7ff-4935-ae83-7876f0bff6f3" providerId="ADAL" clId="{7AC0BCF5-C4E0-4DCE-BB48-97564548AF39}" dt="2021-10-04T15:43:35.131" v="4070" actId="165"/>
          <ac:cxnSpMkLst>
            <pc:docMk/>
            <pc:sldMk cId="2580787443" sldId="375"/>
            <ac:cxnSpMk id="115" creationId="{73D24AD7-1DE3-4E8E-BBC5-53E71A8B21AC}"/>
          </ac:cxnSpMkLst>
        </pc:cxnChg>
        <pc:cxnChg chg="mod">
          <ac:chgData name="SEDDOUG Ilyass" userId="bb96e9f4-f7ff-4935-ae83-7876f0bff6f3" providerId="ADAL" clId="{7AC0BCF5-C4E0-4DCE-BB48-97564548AF39}" dt="2021-10-04T15:43:35.131" v="4070" actId="165"/>
          <ac:cxnSpMkLst>
            <pc:docMk/>
            <pc:sldMk cId="2580787443" sldId="375"/>
            <ac:cxnSpMk id="117" creationId="{AE84DAD4-8011-46A7-9C0F-C55B069C9577}"/>
          </ac:cxnSpMkLst>
        </pc:cxnChg>
        <pc:cxnChg chg="mod">
          <ac:chgData name="SEDDOUG Ilyass" userId="bb96e9f4-f7ff-4935-ae83-7876f0bff6f3" providerId="ADAL" clId="{7AC0BCF5-C4E0-4DCE-BB48-97564548AF39}" dt="2021-10-04T15:43:35.131" v="4070" actId="165"/>
          <ac:cxnSpMkLst>
            <pc:docMk/>
            <pc:sldMk cId="2580787443" sldId="375"/>
            <ac:cxnSpMk id="124" creationId="{F0826B31-3C3E-4691-BFA3-A0583C2D1725}"/>
          </ac:cxnSpMkLst>
        </pc:cxnChg>
        <pc:cxnChg chg="mod">
          <ac:chgData name="SEDDOUG Ilyass" userId="bb96e9f4-f7ff-4935-ae83-7876f0bff6f3" providerId="ADAL" clId="{7AC0BCF5-C4E0-4DCE-BB48-97564548AF39}" dt="2021-10-04T15:43:35.131" v="4070" actId="165"/>
          <ac:cxnSpMkLst>
            <pc:docMk/>
            <pc:sldMk cId="2580787443" sldId="375"/>
            <ac:cxnSpMk id="125" creationId="{91457D77-1112-4AA6-AE41-31C0103E536D}"/>
          </ac:cxnSpMkLst>
        </pc:cxnChg>
        <pc:cxnChg chg="mod">
          <ac:chgData name="SEDDOUG Ilyass" userId="bb96e9f4-f7ff-4935-ae83-7876f0bff6f3" providerId="ADAL" clId="{7AC0BCF5-C4E0-4DCE-BB48-97564548AF39}" dt="2021-10-04T15:43:35.131" v="4070" actId="165"/>
          <ac:cxnSpMkLst>
            <pc:docMk/>
            <pc:sldMk cId="2580787443" sldId="375"/>
            <ac:cxnSpMk id="126" creationId="{859BBD21-8320-4DEE-BB3F-FF10EA09CCB7}"/>
          </ac:cxnSpMkLst>
        </pc:cxnChg>
        <pc:cxnChg chg="mod">
          <ac:chgData name="SEDDOUG Ilyass" userId="bb96e9f4-f7ff-4935-ae83-7876f0bff6f3" providerId="ADAL" clId="{7AC0BCF5-C4E0-4DCE-BB48-97564548AF39}" dt="2021-10-04T15:43:35.131" v="4070" actId="165"/>
          <ac:cxnSpMkLst>
            <pc:docMk/>
            <pc:sldMk cId="2580787443" sldId="375"/>
            <ac:cxnSpMk id="127" creationId="{AA0A0021-12C9-4B26-BF7C-EFD8DC2B5600}"/>
          </ac:cxnSpMkLst>
        </pc:cxnChg>
        <pc:cxnChg chg="mod">
          <ac:chgData name="SEDDOUG Ilyass" userId="bb96e9f4-f7ff-4935-ae83-7876f0bff6f3" providerId="ADAL" clId="{7AC0BCF5-C4E0-4DCE-BB48-97564548AF39}" dt="2021-10-04T15:43:35.131" v="4070" actId="165"/>
          <ac:cxnSpMkLst>
            <pc:docMk/>
            <pc:sldMk cId="2580787443" sldId="375"/>
            <ac:cxnSpMk id="128" creationId="{F8719DEF-C715-410B-99F2-BFD24010BB8D}"/>
          </ac:cxnSpMkLst>
        </pc:cxnChg>
        <pc:cxnChg chg="mod">
          <ac:chgData name="SEDDOUG Ilyass" userId="bb96e9f4-f7ff-4935-ae83-7876f0bff6f3" providerId="ADAL" clId="{7AC0BCF5-C4E0-4DCE-BB48-97564548AF39}" dt="2021-10-04T15:43:35.131" v="4070" actId="165"/>
          <ac:cxnSpMkLst>
            <pc:docMk/>
            <pc:sldMk cId="2580787443" sldId="375"/>
            <ac:cxnSpMk id="130" creationId="{FA45B651-EF97-416A-8FBD-8165D5B1DF91}"/>
          </ac:cxnSpMkLst>
        </pc:cxnChg>
        <pc:cxnChg chg="mod">
          <ac:chgData name="SEDDOUG Ilyass" userId="bb96e9f4-f7ff-4935-ae83-7876f0bff6f3" providerId="ADAL" clId="{7AC0BCF5-C4E0-4DCE-BB48-97564548AF39}" dt="2021-10-04T15:43:35.131" v="4070" actId="165"/>
          <ac:cxnSpMkLst>
            <pc:docMk/>
            <pc:sldMk cId="2580787443" sldId="375"/>
            <ac:cxnSpMk id="137" creationId="{306E4139-1D03-4CF8-A5B4-2B862980BA2E}"/>
          </ac:cxnSpMkLst>
        </pc:cxnChg>
        <pc:cxnChg chg="mod">
          <ac:chgData name="SEDDOUG Ilyass" userId="bb96e9f4-f7ff-4935-ae83-7876f0bff6f3" providerId="ADAL" clId="{7AC0BCF5-C4E0-4DCE-BB48-97564548AF39}" dt="2021-10-04T15:43:35.131" v="4070" actId="165"/>
          <ac:cxnSpMkLst>
            <pc:docMk/>
            <pc:sldMk cId="2580787443" sldId="375"/>
            <ac:cxnSpMk id="138" creationId="{067AB1D5-2D3A-4367-8D2B-9A31EE9E9239}"/>
          </ac:cxnSpMkLst>
        </pc:cxnChg>
        <pc:cxnChg chg="mod">
          <ac:chgData name="SEDDOUG Ilyass" userId="bb96e9f4-f7ff-4935-ae83-7876f0bff6f3" providerId="ADAL" clId="{7AC0BCF5-C4E0-4DCE-BB48-97564548AF39}" dt="2021-10-04T15:43:35.131" v="4070" actId="165"/>
          <ac:cxnSpMkLst>
            <pc:docMk/>
            <pc:sldMk cId="2580787443" sldId="375"/>
            <ac:cxnSpMk id="139" creationId="{268C8E0A-B7E9-4ADA-895B-D74A66CE8FA1}"/>
          </ac:cxnSpMkLst>
        </pc:cxnChg>
        <pc:cxnChg chg="mod">
          <ac:chgData name="SEDDOUG Ilyass" userId="bb96e9f4-f7ff-4935-ae83-7876f0bff6f3" providerId="ADAL" clId="{7AC0BCF5-C4E0-4DCE-BB48-97564548AF39}" dt="2021-10-04T15:43:35.131" v="4070" actId="165"/>
          <ac:cxnSpMkLst>
            <pc:docMk/>
            <pc:sldMk cId="2580787443" sldId="375"/>
            <ac:cxnSpMk id="142" creationId="{7D4F7062-A578-459D-AC52-0884FC2B28FB}"/>
          </ac:cxnSpMkLst>
        </pc:cxnChg>
        <pc:cxnChg chg="mod">
          <ac:chgData name="SEDDOUG Ilyass" userId="bb96e9f4-f7ff-4935-ae83-7876f0bff6f3" providerId="ADAL" clId="{7AC0BCF5-C4E0-4DCE-BB48-97564548AF39}" dt="2021-10-04T15:43:35.131" v="4070" actId="165"/>
          <ac:cxnSpMkLst>
            <pc:docMk/>
            <pc:sldMk cId="2580787443" sldId="375"/>
            <ac:cxnSpMk id="143" creationId="{85D07050-53E0-40A7-85A4-B0A8BD6C57D6}"/>
          </ac:cxnSpMkLst>
        </pc:cxnChg>
        <pc:cxnChg chg="mod">
          <ac:chgData name="SEDDOUG Ilyass" userId="bb96e9f4-f7ff-4935-ae83-7876f0bff6f3" providerId="ADAL" clId="{7AC0BCF5-C4E0-4DCE-BB48-97564548AF39}" dt="2021-10-04T15:43:35.131" v="4070" actId="165"/>
          <ac:cxnSpMkLst>
            <pc:docMk/>
            <pc:sldMk cId="2580787443" sldId="375"/>
            <ac:cxnSpMk id="145" creationId="{CC26A926-7D69-467B-B796-F4EBE2014ADE}"/>
          </ac:cxnSpMkLst>
        </pc:cxnChg>
        <pc:cxnChg chg="mod">
          <ac:chgData name="SEDDOUG Ilyass" userId="bb96e9f4-f7ff-4935-ae83-7876f0bff6f3" providerId="ADAL" clId="{7AC0BCF5-C4E0-4DCE-BB48-97564548AF39}" dt="2021-10-04T15:43:35.131" v="4070" actId="165"/>
          <ac:cxnSpMkLst>
            <pc:docMk/>
            <pc:sldMk cId="2580787443" sldId="375"/>
            <ac:cxnSpMk id="152" creationId="{CA11B075-6D8D-460D-B180-76F9E77A41AC}"/>
          </ac:cxnSpMkLst>
        </pc:cxnChg>
        <pc:cxnChg chg="mod">
          <ac:chgData name="SEDDOUG Ilyass" userId="bb96e9f4-f7ff-4935-ae83-7876f0bff6f3" providerId="ADAL" clId="{7AC0BCF5-C4E0-4DCE-BB48-97564548AF39}" dt="2021-10-04T15:43:35.131" v="4070" actId="165"/>
          <ac:cxnSpMkLst>
            <pc:docMk/>
            <pc:sldMk cId="2580787443" sldId="375"/>
            <ac:cxnSpMk id="153" creationId="{AA5C90A8-5426-47FE-AB43-4E3D8E268911}"/>
          </ac:cxnSpMkLst>
        </pc:cxnChg>
        <pc:cxnChg chg="mod">
          <ac:chgData name="SEDDOUG Ilyass" userId="bb96e9f4-f7ff-4935-ae83-7876f0bff6f3" providerId="ADAL" clId="{7AC0BCF5-C4E0-4DCE-BB48-97564548AF39}" dt="2021-10-04T15:43:35.131" v="4070" actId="165"/>
          <ac:cxnSpMkLst>
            <pc:docMk/>
            <pc:sldMk cId="2580787443" sldId="375"/>
            <ac:cxnSpMk id="154" creationId="{3E5E3717-2102-499D-8332-C1E479F1A999}"/>
          </ac:cxnSpMkLst>
        </pc:cxnChg>
        <pc:cxnChg chg="mod">
          <ac:chgData name="SEDDOUG Ilyass" userId="bb96e9f4-f7ff-4935-ae83-7876f0bff6f3" providerId="ADAL" clId="{7AC0BCF5-C4E0-4DCE-BB48-97564548AF39}" dt="2021-10-04T15:43:35.131" v="4070" actId="165"/>
          <ac:cxnSpMkLst>
            <pc:docMk/>
            <pc:sldMk cId="2580787443" sldId="375"/>
            <ac:cxnSpMk id="155" creationId="{F18A2E7D-1C41-4921-83AB-F4267633FD4A}"/>
          </ac:cxnSpMkLst>
        </pc:cxnChg>
        <pc:cxnChg chg="mod">
          <ac:chgData name="SEDDOUG Ilyass" userId="bb96e9f4-f7ff-4935-ae83-7876f0bff6f3" providerId="ADAL" clId="{7AC0BCF5-C4E0-4DCE-BB48-97564548AF39}" dt="2021-10-04T15:43:35.131" v="4070" actId="165"/>
          <ac:cxnSpMkLst>
            <pc:docMk/>
            <pc:sldMk cId="2580787443" sldId="375"/>
            <ac:cxnSpMk id="156" creationId="{64EBEBB5-A39B-4FB2-BDD6-4EB13D00FE5E}"/>
          </ac:cxnSpMkLst>
        </pc:cxnChg>
        <pc:cxnChg chg="mod">
          <ac:chgData name="SEDDOUG Ilyass" userId="bb96e9f4-f7ff-4935-ae83-7876f0bff6f3" providerId="ADAL" clId="{7AC0BCF5-C4E0-4DCE-BB48-97564548AF39}" dt="2021-10-04T15:43:35.131" v="4070" actId="165"/>
          <ac:cxnSpMkLst>
            <pc:docMk/>
            <pc:sldMk cId="2580787443" sldId="375"/>
            <ac:cxnSpMk id="158" creationId="{1F370770-6C5E-47AB-B336-03CC964101BC}"/>
          </ac:cxnSpMkLst>
        </pc:cxnChg>
        <pc:cxnChg chg="mod">
          <ac:chgData name="SEDDOUG Ilyass" userId="bb96e9f4-f7ff-4935-ae83-7876f0bff6f3" providerId="ADAL" clId="{7AC0BCF5-C4E0-4DCE-BB48-97564548AF39}" dt="2021-10-04T15:46:43.006" v="4208" actId="12788"/>
          <ac:cxnSpMkLst>
            <pc:docMk/>
            <pc:sldMk cId="2580787443" sldId="375"/>
            <ac:cxnSpMk id="165" creationId="{0D88727E-BDD9-4E44-8412-AFA6DB9685FA}"/>
          </ac:cxnSpMkLst>
        </pc:cxnChg>
        <pc:cxnChg chg="del mod">
          <ac:chgData name="SEDDOUG Ilyass" userId="bb96e9f4-f7ff-4935-ae83-7876f0bff6f3" providerId="ADAL" clId="{7AC0BCF5-C4E0-4DCE-BB48-97564548AF39}" dt="2021-10-04T15:45:39.587" v="4191" actId="478"/>
          <ac:cxnSpMkLst>
            <pc:docMk/>
            <pc:sldMk cId="2580787443" sldId="375"/>
            <ac:cxnSpMk id="166" creationId="{A2C143BC-204D-43D9-84BD-41F63609367C}"/>
          </ac:cxnSpMkLst>
        </pc:cxnChg>
        <pc:cxnChg chg="del mod">
          <ac:chgData name="SEDDOUG Ilyass" userId="bb96e9f4-f7ff-4935-ae83-7876f0bff6f3" providerId="ADAL" clId="{7AC0BCF5-C4E0-4DCE-BB48-97564548AF39}" dt="2021-10-04T15:45:34.197" v="4187" actId="478"/>
          <ac:cxnSpMkLst>
            <pc:docMk/>
            <pc:sldMk cId="2580787443" sldId="375"/>
            <ac:cxnSpMk id="167" creationId="{74083577-7D43-422B-915D-DBD653649541}"/>
          </ac:cxnSpMkLst>
        </pc:cxnChg>
        <pc:cxnChg chg="mod">
          <ac:chgData name="SEDDOUG Ilyass" userId="bb96e9f4-f7ff-4935-ae83-7876f0bff6f3" providerId="ADAL" clId="{7AC0BCF5-C4E0-4DCE-BB48-97564548AF39}" dt="2021-10-04T15:46:43.006" v="4208" actId="12788"/>
          <ac:cxnSpMkLst>
            <pc:docMk/>
            <pc:sldMk cId="2580787443" sldId="375"/>
            <ac:cxnSpMk id="168" creationId="{F43CC55A-806B-4545-A65F-357B2219DB81}"/>
          </ac:cxnSpMkLst>
        </pc:cxnChg>
        <pc:cxnChg chg="mod">
          <ac:chgData name="SEDDOUG Ilyass" userId="bb96e9f4-f7ff-4935-ae83-7876f0bff6f3" providerId="ADAL" clId="{7AC0BCF5-C4E0-4DCE-BB48-97564548AF39}" dt="2021-10-04T15:46:43.006" v="4208" actId="12788"/>
          <ac:cxnSpMkLst>
            <pc:docMk/>
            <pc:sldMk cId="2580787443" sldId="375"/>
            <ac:cxnSpMk id="169" creationId="{ABC03F17-EC40-4C16-927E-CC855618EC72}"/>
          </ac:cxnSpMkLst>
        </pc:cxnChg>
        <pc:cxnChg chg="mod">
          <ac:chgData name="SEDDOUG Ilyass" userId="bb96e9f4-f7ff-4935-ae83-7876f0bff6f3" providerId="ADAL" clId="{7AC0BCF5-C4E0-4DCE-BB48-97564548AF39}" dt="2021-10-04T15:46:43.006" v="4208" actId="12788"/>
          <ac:cxnSpMkLst>
            <pc:docMk/>
            <pc:sldMk cId="2580787443" sldId="375"/>
            <ac:cxnSpMk id="171" creationId="{5DDBBCBE-5DA4-4E42-9899-0F90C02D9F59}"/>
          </ac:cxnSpMkLst>
        </pc:cxnChg>
        <pc:cxnChg chg="mod">
          <ac:chgData name="SEDDOUG Ilyass" userId="bb96e9f4-f7ff-4935-ae83-7876f0bff6f3" providerId="ADAL" clId="{7AC0BCF5-C4E0-4DCE-BB48-97564548AF39}" dt="2021-10-04T15:47:00.673" v="4212" actId="408"/>
          <ac:cxnSpMkLst>
            <pc:docMk/>
            <pc:sldMk cId="2580787443" sldId="375"/>
            <ac:cxnSpMk id="181" creationId="{57ED25CF-737E-4802-90E2-13DC54B29175}"/>
          </ac:cxnSpMkLst>
        </pc:cxnChg>
        <pc:cxnChg chg="mod">
          <ac:chgData name="SEDDOUG Ilyass" userId="bb96e9f4-f7ff-4935-ae83-7876f0bff6f3" providerId="ADAL" clId="{7AC0BCF5-C4E0-4DCE-BB48-97564548AF39}" dt="2021-10-04T15:47:00.673" v="4212" actId="408"/>
          <ac:cxnSpMkLst>
            <pc:docMk/>
            <pc:sldMk cId="2580787443" sldId="375"/>
            <ac:cxnSpMk id="182" creationId="{DA9D584D-9548-4906-8893-D57D3C318925}"/>
          </ac:cxnSpMkLst>
        </pc:cxnChg>
        <pc:cxnChg chg="mod">
          <ac:chgData name="SEDDOUG Ilyass" userId="bb96e9f4-f7ff-4935-ae83-7876f0bff6f3" providerId="ADAL" clId="{7AC0BCF5-C4E0-4DCE-BB48-97564548AF39}" dt="2021-10-04T15:47:00.673" v="4212" actId="408"/>
          <ac:cxnSpMkLst>
            <pc:docMk/>
            <pc:sldMk cId="2580787443" sldId="375"/>
            <ac:cxnSpMk id="183" creationId="{F8F3C822-9D86-4E98-8CD0-74CA0DE7D9F6}"/>
          </ac:cxnSpMkLst>
        </pc:cxnChg>
        <pc:cxnChg chg="mod">
          <ac:chgData name="SEDDOUG Ilyass" userId="bb96e9f4-f7ff-4935-ae83-7876f0bff6f3" providerId="ADAL" clId="{7AC0BCF5-C4E0-4DCE-BB48-97564548AF39}" dt="2021-10-04T15:47:00.673" v="4212" actId="408"/>
          <ac:cxnSpMkLst>
            <pc:docMk/>
            <pc:sldMk cId="2580787443" sldId="375"/>
            <ac:cxnSpMk id="184" creationId="{8743ABCE-AF06-4744-BA76-DF764EAEF3DA}"/>
          </ac:cxnSpMkLst>
        </pc:cxnChg>
        <pc:cxnChg chg="mod">
          <ac:chgData name="SEDDOUG Ilyass" userId="bb96e9f4-f7ff-4935-ae83-7876f0bff6f3" providerId="ADAL" clId="{7AC0BCF5-C4E0-4DCE-BB48-97564548AF39}" dt="2021-10-04T15:47:00.673" v="4212" actId="408"/>
          <ac:cxnSpMkLst>
            <pc:docMk/>
            <pc:sldMk cId="2580787443" sldId="375"/>
            <ac:cxnSpMk id="185" creationId="{2506138C-6F86-44FF-8555-C2CF376E18DF}"/>
          </ac:cxnSpMkLst>
        </pc:cxnChg>
        <pc:cxnChg chg="mod">
          <ac:chgData name="SEDDOUG Ilyass" userId="bb96e9f4-f7ff-4935-ae83-7876f0bff6f3" providerId="ADAL" clId="{7AC0BCF5-C4E0-4DCE-BB48-97564548AF39}" dt="2021-10-04T15:47:00.673" v="4212" actId="408"/>
          <ac:cxnSpMkLst>
            <pc:docMk/>
            <pc:sldMk cId="2580787443" sldId="375"/>
            <ac:cxnSpMk id="187" creationId="{2FD34A84-9A8D-47E9-841B-54702D2A2327}"/>
          </ac:cxnSpMkLst>
        </pc:cxnChg>
        <pc:cxnChg chg="del mod">
          <ac:chgData name="SEDDOUG Ilyass" userId="bb96e9f4-f7ff-4935-ae83-7876f0bff6f3" providerId="ADAL" clId="{7AC0BCF5-C4E0-4DCE-BB48-97564548AF39}" dt="2021-10-04T15:45:42.624" v="4192" actId="478"/>
          <ac:cxnSpMkLst>
            <pc:docMk/>
            <pc:sldMk cId="2580787443" sldId="375"/>
            <ac:cxnSpMk id="196" creationId="{25E74875-DB17-46B8-AD9C-96D37475C8BF}"/>
          </ac:cxnSpMkLst>
        </pc:cxnChg>
        <pc:cxnChg chg="mod">
          <ac:chgData name="SEDDOUG Ilyass" userId="bb96e9f4-f7ff-4935-ae83-7876f0bff6f3" providerId="ADAL" clId="{7AC0BCF5-C4E0-4DCE-BB48-97564548AF39}" dt="2021-10-04T15:46:33.615" v="4206" actId="12788"/>
          <ac:cxnSpMkLst>
            <pc:docMk/>
            <pc:sldMk cId="2580787443" sldId="375"/>
            <ac:cxnSpMk id="197" creationId="{B05E93DB-A6F3-4772-9241-021FBA10DE15}"/>
          </ac:cxnSpMkLst>
        </pc:cxnChg>
        <pc:cxnChg chg="mod">
          <ac:chgData name="SEDDOUG Ilyass" userId="bb96e9f4-f7ff-4935-ae83-7876f0bff6f3" providerId="ADAL" clId="{7AC0BCF5-C4E0-4DCE-BB48-97564548AF39}" dt="2021-10-04T15:46:33.615" v="4206" actId="12788"/>
          <ac:cxnSpMkLst>
            <pc:docMk/>
            <pc:sldMk cId="2580787443" sldId="375"/>
            <ac:cxnSpMk id="198" creationId="{8A5C7537-E05A-43BE-989E-E596E37737A9}"/>
          </ac:cxnSpMkLst>
        </pc:cxnChg>
        <pc:cxnChg chg="mod">
          <ac:chgData name="SEDDOUG Ilyass" userId="bb96e9f4-f7ff-4935-ae83-7876f0bff6f3" providerId="ADAL" clId="{7AC0BCF5-C4E0-4DCE-BB48-97564548AF39}" dt="2021-10-04T15:46:33.615" v="4206" actId="12788"/>
          <ac:cxnSpMkLst>
            <pc:docMk/>
            <pc:sldMk cId="2580787443" sldId="375"/>
            <ac:cxnSpMk id="199" creationId="{961C54EF-C161-4FDF-83D5-0B923AD4D592}"/>
          </ac:cxnSpMkLst>
        </pc:cxnChg>
        <pc:cxnChg chg="mod">
          <ac:chgData name="SEDDOUG Ilyass" userId="bb96e9f4-f7ff-4935-ae83-7876f0bff6f3" providerId="ADAL" clId="{7AC0BCF5-C4E0-4DCE-BB48-97564548AF39}" dt="2021-10-04T15:46:33.615" v="4206" actId="12788"/>
          <ac:cxnSpMkLst>
            <pc:docMk/>
            <pc:sldMk cId="2580787443" sldId="375"/>
            <ac:cxnSpMk id="200" creationId="{48772A37-7E6E-419F-B7B8-C1E0764F7605}"/>
          </ac:cxnSpMkLst>
        </pc:cxnChg>
        <pc:cxnChg chg="del mod">
          <ac:chgData name="SEDDOUG Ilyass" userId="bb96e9f4-f7ff-4935-ae83-7876f0bff6f3" providerId="ADAL" clId="{7AC0BCF5-C4E0-4DCE-BB48-97564548AF39}" dt="2021-10-04T15:45:51.026" v="4197" actId="478"/>
          <ac:cxnSpMkLst>
            <pc:docMk/>
            <pc:sldMk cId="2580787443" sldId="375"/>
            <ac:cxnSpMk id="202" creationId="{06663C9B-2234-4BB2-B7BD-9F1B4711097E}"/>
          </ac:cxnSpMkLst>
        </pc:cxnChg>
        <pc:cxnChg chg="add mod">
          <ac:chgData name="SEDDOUG Ilyass" userId="bb96e9f4-f7ff-4935-ae83-7876f0bff6f3" providerId="ADAL" clId="{7AC0BCF5-C4E0-4DCE-BB48-97564548AF39}" dt="2021-10-04T15:46:33.615" v="4206" actId="12788"/>
          <ac:cxnSpMkLst>
            <pc:docMk/>
            <pc:sldMk cId="2580787443" sldId="375"/>
            <ac:cxnSpMk id="210" creationId="{D6971365-C080-4A73-A67C-57A5CD686AA0}"/>
          </ac:cxnSpMkLst>
        </pc:cxnChg>
      </pc:sldChg>
      <pc:sldChg chg="addSp delSp modSp add mod">
        <pc:chgData name="SEDDOUG Ilyass" userId="bb96e9f4-f7ff-4935-ae83-7876f0bff6f3" providerId="ADAL" clId="{7AC0BCF5-C4E0-4DCE-BB48-97564548AF39}" dt="2021-10-04T15:57:08.879" v="4528" actId="1076"/>
        <pc:sldMkLst>
          <pc:docMk/>
          <pc:sldMk cId="2218070740" sldId="376"/>
        </pc:sldMkLst>
        <pc:spChg chg="add del mod">
          <ac:chgData name="SEDDOUG Ilyass" userId="bb96e9f4-f7ff-4935-ae83-7876f0bff6f3" providerId="ADAL" clId="{7AC0BCF5-C4E0-4DCE-BB48-97564548AF39}" dt="2021-10-04T15:49:09.581" v="4220" actId="478"/>
          <ac:spMkLst>
            <pc:docMk/>
            <pc:sldMk cId="2218070740" sldId="376"/>
            <ac:spMk id="123" creationId="{834EFA8E-101C-469F-8AD6-F17B9E09046B}"/>
          </ac:spMkLst>
        </pc:spChg>
        <pc:spChg chg="add mod">
          <ac:chgData name="SEDDOUG Ilyass" userId="bb96e9f4-f7ff-4935-ae83-7876f0bff6f3" providerId="ADAL" clId="{7AC0BCF5-C4E0-4DCE-BB48-97564548AF39}" dt="2021-10-04T15:50:46.646" v="4329" actId="20577"/>
          <ac:spMkLst>
            <pc:docMk/>
            <pc:sldMk cId="2218070740" sldId="376"/>
            <ac:spMk id="124" creationId="{77058D5B-6E04-4862-BAB3-4998AC268A28}"/>
          </ac:spMkLst>
        </pc:spChg>
        <pc:spChg chg="mod">
          <ac:chgData name="SEDDOUG Ilyass" userId="bb96e9f4-f7ff-4935-ae83-7876f0bff6f3" providerId="ADAL" clId="{7AC0BCF5-C4E0-4DCE-BB48-97564548AF39}" dt="2021-10-04T15:50:57.150" v="4330"/>
          <ac:spMkLst>
            <pc:docMk/>
            <pc:sldMk cId="2218070740" sldId="376"/>
            <ac:spMk id="126" creationId="{2100467D-B862-42FB-9C11-248B6F66C468}"/>
          </ac:spMkLst>
        </pc:spChg>
        <pc:spChg chg="mod">
          <ac:chgData name="SEDDOUG Ilyass" userId="bb96e9f4-f7ff-4935-ae83-7876f0bff6f3" providerId="ADAL" clId="{7AC0BCF5-C4E0-4DCE-BB48-97564548AF39}" dt="2021-10-04T15:50:57.150" v="4330"/>
          <ac:spMkLst>
            <pc:docMk/>
            <pc:sldMk cId="2218070740" sldId="376"/>
            <ac:spMk id="127" creationId="{C00FE8EC-20D3-45BE-8AA5-1F4AF8C03A8E}"/>
          </ac:spMkLst>
        </pc:spChg>
        <pc:spChg chg="mod">
          <ac:chgData name="SEDDOUG Ilyass" userId="bb96e9f4-f7ff-4935-ae83-7876f0bff6f3" providerId="ADAL" clId="{7AC0BCF5-C4E0-4DCE-BB48-97564548AF39}" dt="2021-10-04T15:50:57.150" v="4330"/>
          <ac:spMkLst>
            <pc:docMk/>
            <pc:sldMk cId="2218070740" sldId="376"/>
            <ac:spMk id="128" creationId="{44B09C10-2B69-40C9-A55C-485762852476}"/>
          </ac:spMkLst>
        </pc:spChg>
        <pc:spChg chg="add mod">
          <ac:chgData name="SEDDOUG Ilyass" userId="bb96e9f4-f7ff-4935-ae83-7876f0bff6f3" providerId="ADAL" clId="{7AC0BCF5-C4E0-4DCE-BB48-97564548AF39}" dt="2021-10-04T15:57:01.900" v="4527" actId="20577"/>
          <ac:spMkLst>
            <pc:docMk/>
            <pc:sldMk cId="2218070740" sldId="376"/>
            <ac:spMk id="129" creationId="{A9DE9A3B-7412-4275-9F57-16E7A48F03F7}"/>
          </ac:spMkLst>
        </pc:spChg>
        <pc:grpChg chg="del mod">
          <ac:chgData name="SEDDOUG Ilyass" userId="bb96e9f4-f7ff-4935-ae83-7876f0bff6f3" providerId="ADAL" clId="{7AC0BCF5-C4E0-4DCE-BB48-97564548AF39}" dt="2021-10-04T15:48:55.115" v="4215" actId="478"/>
          <ac:grpSpMkLst>
            <pc:docMk/>
            <pc:sldMk cId="2218070740" sldId="376"/>
            <ac:grpSpMk id="5" creationId="{0FCA7D7D-BCA1-4E99-8B89-32B94F99EC36}"/>
          </ac:grpSpMkLst>
        </pc:grpChg>
        <pc:grpChg chg="del">
          <ac:chgData name="SEDDOUG Ilyass" userId="bb96e9f4-f7ff-4935-ae83-7876f0bff6f3" providerId="ADAL" clId="{7AC0BCF5-C4E0-4DCE-BB48-97564548AF39}" dt="2021-10-04T15:48:55.898" v="4216" actId="478"/>
          <ac:grpSpMkLst>
            <pc:docMk/>
            <pc:sldMk cId="2218070740" sldId="376"/>
            <ac:grpSpMk id="6" creationId="{375EA6CA-7A67-4D01-A3E5-572F8B801641}"/>
          </ac:grpSpMkLst>
        </pc:grpChg>
        <pc:grpChg chg="del">
          <ac:chgData name="SEDDOUG Ilyass" userId="bb96e9f4-f7ff-4935-ae83-7876f0bff6f3" providerId="ADAL" clId="{7AC0BCF5-C4E0-4DCE-BB48-97564548AF39}" dt="2021-10-04T15:48:56.785" v="4217" actId="478"/>
          <ac:grpSpMkLst>
            <pc:docMk/>
            <pc:sldMk cId="2218070740" sldId="376"/>
            <ac:grpSpMk id="7" creationId="{3E96FB54-ACDC-4DCE-A5D2-68A642D40B0D}"/>
          </ac:grpSpMkLst>
        </pc:grpChg>
        <pc:grpChg chg="add mod">
          <ac:chgData name="SEDDOUG Ilyass" userId="bb96e9f4-f7ff-4935-ae83-7876f0bff6f3" providerId="ADAL" clId="{7AC0BCF5-C4E0-4DCE-BB48-97564548AF39}" dt="2021-10-04T15:57:08.879" v="4528" actId="1076"/>
          <ac:grpSpMkLst>
            <pc:docMk/>
            <pc:sldMk cId="2218070740" sldId="376"/>
            <ac:grpSpMk id="125" creationId="{BCB83362-C107-41C5-BE4B-AC9554AFF4E6}"/>
          </ac:grpSpMkLst>
        </pc:grpChg>
        <pc:cxnChg chg="add del mod">
          <ac:chgData name="SEDDOUG Ilyass" userId="bb96e9f4-f7ff-4935-ae83-7876f0bff6f3" providerId="ADAL" clId="{7AC0BCF5-C4E0-4DCE-BB48-97564548AF39}" dt="2021-10-04T15:49:07.715" v="4219" actId="478"/>
          <ac:cxnSpMkLst>
            <pc:docMk/>
            <pc:sldMk cId="2218070740" sldId="376"/>
            <ac:cxnSpMk id="122" creationId="{2B7E3BFA-B93F-4742-970E-F794AB152F0B}"/>
          </ac:cxnSpMkLst>
        </pc:cxnChg>
      </pc:sldChg>
      <pc:sldChg chg="delSp modSp add del mod">
        <pc:chgData name="SEDDOUG Ilyass" userId="bb96e9f4-f7ff-4935-ae83-7876f0bff6f3" providerId="ADAL" clId="{7AC0BCF5-C4E0-4DCE-BB48-97564548AF39}" dt="2021-10-04T15:58:02.352" v="4539" actId="47"/>
        <pc:sldMkLst>
          <pc:docMk/>
          <pc:sldMk cId="1316518230" sldId="377"/>
        </pc:sldMkLst>
        <pc:spChg chg="del mod">
          <ac:chgData name="SEDDOUG Ilyass" userId="bb96e9f4-f7ff-4935-ae83-7876f0bff6f3" providerId="ADAL" clId="{7AC0BCF5-C4E0-4DCE-BB48-97564548AF39}" dt="2021-10-04T15:58:01.109" v="4538" actId="478"/>
          <ac:spMkLst>
            <pc:docMk/>
            <pc:sldMk cId="1316518230" sldId="377"/>
            <ac:spMk id="33" creationId="{C2A367F6-0E09-49BA-B6E7-79B4CBF1FC41}"/>
          </ac:spMkLst>
        </pc:spChg>
        <pc:spChg chg="del">
          <ac:chgData name="SEDDOUG Ilyass" userId="bb96e9f4-f7ff-4935-ae83-7876f0bff6f3" providerId="ADAL" clId="{7AC0BCF5-C4E0-4DCE-BB48-97564548AF39}" dt="2021-10-04T15:57:41.616" v="4530" actId="478"/>
          <ac:spMkLst>
            <pc:docMk/>
            <pc:sldMk cId="1316518230" sldId="377"/>
            <ac:spMk id="178" creationId="{2316F5C1-3769-437D-A360-1F0A41985B51}"/>
          </ac:spMkLst>
        </pc:spChg>
        <pc:grpChg chg="del">
          <ac:chgData name="SEDDOUG Ilyass" userId="bb96e9f4-f7ff-4935-ae83-7876f0bff6f3" providerId="ADAL" clId="{7AC0BCF5-C4E0-4DCE-BB48-97564548AF39}" dt="2021-10-04T15:57:41.616" v="4530" actId="478"/>
          <ac:grpSpMkLst>
            <pc:docMk/>
            <pc:sldMk cId="1316518230" sldId="377"/>
            <ac:grpSpMk id="34" creationId="{7315B253-0A84-4323-9AC0-9ECF15C56118}"/>
          </ac:grpSpMkLst>
        </pc:grpChg>
      </pc:sldChg>
      <pc:sldChg chg="add del ord">
        <pc:chgData name="SEDDOUG Ilyass" userId="bb96e9f4-f7ff-4935-ae83-7876f0bff6f3" providerId="ADAL" clId="{7AC0BCF5-C4E0-4DCE-BB48-97564548AF39}" dt="2021-10-04T15:58:14.463" v="4543" actId="2696"/>
        <pc:sldMkLst>
          <pc:docMk/>
          <pc:sldMk cId="1975426325" sldId="377"/>
        </pc:sldMkLst>
      </pc:sldChg>
      <pc:sldChg chg="modSp add mod">
        <pc:chgData name="SEDDOUG Ilyass" userId="bb96e9f4-f7ff-4935-ae83-7876f0bff6f3" providerId="ADAL" clId="{7AC0BCF5-C4E0-4DCE-BB48-97564548AF39}" dt="2021-10-04T15:58:34.938" v="4567" actId="20577"/>
        <pc:sldMkLst>
          <pc:docMk/>
          <pc:sldMk cId="4179133275" sldId="377"/>
        </pc:sldMkLst>
        <pc:spChg chg="mod">
          <ac:chgData name="SEDDOUG Ilyass" userId="bb96e9f4-f7ff-4935-ae83-7876f0bff6f3" providerId="ADAL" clId="{7AC0BCF5-C4E0-4DCE-BB48-97564548AF39}" dt="2021-10-04T15:58:34.938" v="4567" actId="20577"/>
          <ac:spMkLst>
            <pc:docMk/>
            <pc:sldMk cId="4179133275" sldId="377"/>
            <ac:spMk id="13" creationId="{05A581B1-6CAF-48F2-BE7F-D0851B028BDE}"/>
          </ac:spMkLst>
        </pc:spChg>
        <pc:spChg chg="mod">
          <ac:chgData name="SEDDOUG Ilyass" userId="bb96e9f4-f7ff-4935-ae83-7876f0bff6f3" providerId="ADAL" clId="{7AC0BCF5-C4E0-4DCE-BB48-97564548AF39}" dt="2021-10-04T15:58:30.709" v="4557" actId="20577"/>
          <ac:spMkLst>
            <pc:docMk/>
            <pc:sldMk cId="4179133275" sldId="377"/>
            <ac:spMk id="376" creationId="{00000000-0000-0000-0000-000000000000}"/>
          </ac:spMkLst>
        </pc:spChg>
        <pc:spChg chg="mod">
          <ac:chgData name="SEDDOUG Ilyass" userId="bb96e9f4-f7ff-4935-ae83-7876f0bff6f3" providerId="ADAL" clId="{7AC0BCF5-C4E0-4DCE-BB48-97564548AF39}" dt="2021-10-04T15:58:26.361" v="4547" actId="14100"/>
          <ac:spMkLst>
            <pc:docMk/>
            <pc:sldMk cId="4179133275" sldId="377"/>
            <ac:spMk id="377" creationId="{00000000-0000-0000-0000-000000000000}"/>
          </ac:spMkLst>
        </pc:spChg>
      </pc:sldChg>
      <pc:sldChg chg="addSp delSp modSp add mod ord">
        <pc:chgData name="SEDDOUG Ilyass" userId="bb96e9f4-f7ff-4935-ae83-7876f0bff6f3" providerId="ADAL" clId="{7AC0BCF5-C4E0-4DCE-BB48-97564548AF39}" dt="2021-10-04T16:05:09.591" v="5302" actId="1076"/>
        <pc:sldMkLst>
          <pc:docMk/>
          <pc:sldMk cId="2437776851" sldId="378"/>
        </pc:sldMkLst>
        <pc:spChg chg="del">
          <ac:chgData name="SEDDOUG Ilyass" userId="bb96e9f4-f7ff-4935-ae83-7876f0bff6f3" providerId="ADAL" clId="{7AC0BCF5-C4E0-4DCE-BB48-97564548AF39}" dt="2021-10-04T15:58:46.699" v="4571" actId="478"/>
          <ac:spMkLst>
            <pc:docMk/>
            <pc:sldMk cId="2437776851" sldId="378"/>
            <ac:spMk id="33" creationId="{C2A367F6-0E09-49BA-B6E7-79B4CBF1FC41}"/>
          </ac:spMkLst>
        </pc:spChg>
        <pc:spChg chg="add mod">
          <ac:chgData name="SEDDOUG Ilyass" userId="bb96e9f4-f7ff-4935-ae83-7876f0bff6f3" providerId="ADAL" clId="{7AC0BCF5-C4E0-4DCE-BB48-97564548AF39}" dt="2021-10-04T15:59:02.299" v="4577"/>
          <ac:spMkLst>
            <pc:docMk/>
            <pc:sldMk cId="2437776851" sldId="378"/>
            <ac:spMk id="105" creationId="{5C34A1DC-E252-4650-950D-F4DE44913BDC}"/>
          </ac:spMkLst>
        </pc:spChg>
        <pc:spChg chg="add mod">
          <ac:chgData name="SEDDOUG Ilyass" userId="bb96e9f4-f7ff-4935-ae83-7876f0bff6f3" providerId="ADAL" clId="{7AC0BCF5-C4E0-4DCE-BB48-97564548AF39}" dt="2021-10-04T16:04:56.371" v="5298" actId="164"/>
          <ac:spMkLst>
            <pc:docMk/>
            <pc:sldMk cId="2437776851" sldId="378"/>
            <ac:spMk id="107" creationId="{025165EF-6F7D-46BC-9EE0-40683DCEF289}"/>
          </ac:spMkLst>
        </pc:spChg>
        <pc:spChg chg="add mod">
          <ac:chgData name="SEDDOUG Ilyass" userId="bb96e9f4-f7ff-4935-ae83-7876f0bff6f3" providerId="ADAL" clId="{7AC0BCF5-C4E0-4DCE-BB48-97564548AF39}" dt="2021-10-04T16:05:07.027" v="5301" actId="465"/>
          <ac:spMkLst>
            <pc:docMk/>
            <pc:sldMk cId="2437776851" sldId="378"/>
            <ac:spMk id="109" creationId="{7DB3A036-1088-42DD-97F7-CF2F70D9E7F7}"/>
          </ac:spMkLst>
        </pc:spChg>
        <pc:spChg chg="mod">
          <ac:chgData name="SEDDOUG Ilyass" userId="bb96e9f4-f7ff-4935-ae83-7876f0bff6f3" providerId="ADAL" clId="{7AC0BCF5-C4E0-4DCE-BB48-97564548AF39}" dt="2021-10-04T16:05:00.023" v="5299" actId="12789"/>
          <ac:spMkLst>
            <pc:docMk/>
            <pc:sldMk cId="2437776851" sldId="378"/>
            <ac:spMk id="111" creationId="{7F0F61E8-5B06-4C38-8791-8F81F98063D0}"/>
          </ac:spMkLst>
        </pc:spChg>
        <pc:spChg chg="mod">
          <ac:chgData name="SEDDOUG Ilyass" userId="bb96e9f4-f7ff-4935-ae83-7876f0bff6f3" providerId="ADAL" clId="{7AC0BCF5-C4E0-4DCE-BB48-97564548AF39}" dt="2021-10-04T16:05:00.023" v="5299" actId="12789"/>
          <ac:spMkLst>
            <pc:docMk/>
            <pc:sldMk cId="2437776851" sldId="378"/>
            <ac:spMk id="112" creationId="{ED36F050-1ED5-45C6-88C0-9F8580AE606B}"/>
          </ac:spMkLst>
        </pc:spChg>
        <pc:spChg chg="mod">
          <ac:chgData name="SEDDOUG Ilyass" userId="bb96e9f4-f7ff-4935-ae83-7876f0bff6f3" providerId="ADAL" clId="{7AC0BCF5-C4E0-4DCE-BB48-97564548AF39}" dt="2021-10-04T16:05:00.023" v="5299" actId="12789"/>
          <ac:spMkLst>
            <pc:docMk/>
            <pc:sldMk cId="2437776851" sldId="378"/>
            <ac:spMk id="113" creationId="{FCB39C62-3C75-497E-ACDF-0291D1EE2B03}"/>
          </ac:spMkLst>
        </pc:spChg>
        <pc:spChg chg="mod">
          <ac:chgData name="SEDDOUG Ilyass" userId="bb96e9f4-f7ff-4935-ae83-7876f0bff6f3" providerId="ADAL" clId="{7AC0BCF5-C4E0-4DCE-BB48-97564548AF39}" dt="2021-10-04T16:05:00.023" v="5299" actId="12789"/>
          <ac:spMkLst>
            <pc:docMk/>
            <pc:sldMk cId="2437776851" sldId="378"/>
            <ac:spMk id="114" creationId="{CF55E648-804A-4E61-87EF-5721F27EC3ED}"/>
          </ac:spMkLst>
        </pc:spChg>
        <pc:spChg chg="mod">
          <ac:chgData name="SEDDOUG Ilyass" userId="bb96e9f4-f7ff-4935-ae83-7876f0bff6f3" providerId="ADAL" clId="{7AC0BCF5-C4E0-4DCE-BB48-97564548AF39}" dt="2021-10-04T16:05:00.023" v="5299" actId="12789"/>
          <ac:spMkLst>
            <pc:docMk/>
            <pc:sldMk cId="2437776851" sldId="378"/>
            <ac:spMk id="115" creationId="{88431511-0924-4FAC-AD94-B12A03844110}"/>
          </ac:spMkLst>
        </pc:spChg>
        <pc:spChg chg="mod">
          <ac:chgData name="SEDDOUG Ilyass" userId="bb96e9f4-f7ff-4935-ae83-7876f0bff6f3" providerId="ADAL" clId="{7AC0BCF5-C4E0-4DCE-BB48-97564548AF39}" dt="2021-10-04T16:05:00.023" v="5299" actId="12789"/>
          <ac:spMkLst>
            <pc:docMk/>
            <pc:sldMk cId="2437776851" sldId="378"/>
            <ac:spMk id="116" creationId="{76E6C494-E472-4E6E-A176-72A2DE476646}"/>
          </ac:spMkLst>
        </pc:spChg>
        <pc:spChg chg="mod">
          <ac:chgData name="SEDDOUG Ilyass" userId="bb96e9f4-f7ff-4935-ae83-7876f0bff6f3" providerId="ADAL" clId="{7AC0BCF5-C4E0-4DCE-BB48-97564548AF39}" dt="2021-10-04T16:05:00.023" v="5299" actId="12789"/>
          <ac:spMkLst>
            <pc:docMk/>
            <pc:sldMk cId="2437776851" sldId="378"/>
            <ac:spMk id="117" creationId="{DDB3AD6A-08FF-404C-86E9-29836E8FCCAB}"/>
          </ac:spMkLst>
        </pc:spChg>
        <pc:spChg chg="mod">
          <ac:chgData name="SEDDOUG Ilyass" userId="bb96e9f4-f7ff-4935-ae83-7876f0bff6f3" providerId="ADAL" clId="{7AC0BCF5-C4E0-4DCE-BB48-97564548AF39}" dt="2021-10-04T16:05:00.023" v="5299" actId="12789"/>
          <ac:spMkLst>
            <pc:docMk/>
            <pc:sldMk cId="2437776851" sldId="378"/>
            <ac:spMk id="118" creationId="{80238C81-4F63-46D9-B419-863D8B8ED5A3}"/>
          </ac:spMkLst>
        </pc:spChg>
        <pc:spChg chg="mod">
          <ac:chgData name="SEDDOUG Ilyass" userId="bb96e9f4-f7ff-4935-ae83-7876f0bff6f3" providerId="ADAL" clId="{7AC0BCF5-C4E0-4DCE-BB48-97564548AF39}" dt="2021-10-04T16:05:00.023" v="5299" actId="12789"/>
          <ac:spMkLst>
            <pc:docMk/>
            <pc:sldMk cId="2437776851" sldId="378"/>
            <ac:spMk id="119" creationId="{432C2A99-0603-42C8-B150-6F9714B1EF1F}"/>
          </ac:spMkLst>
        </pc:spChg>
        <pc:spChg chg="add mod">
          <ac:chgData name="SEDDOUG Ilyass" userId="bb96e9f4-f7ff-4935-ae83-7876f0bff6f3" providerId="ADAL" clId="{7AC0BCF5-C4E0-4DCE-BB48-97564548AF39}" dt="2021-10-04T16:05:02.959" v="5300" actId="164"/>
          <ac:spMkLst>
            <pc:docMk/>
            <pc:sldMk cId="2437776851" sldId="378"/>
            <ac:spMk id="120" creationId="{C9E3604D-AC82-4B2D-9C85-997E79D2386A}"/>
          </ac:spMkLst>
        </pc:spChg>
        <pc:spChg chg="del mod">
          <ac:chgData name="SEDDOUG Ilyass" userId="bb96e9f4-f7ff-4935-ae83-7876f0bff6f3" providerId="ADAL" clId="{7AC0BCF5-C4E0-4DCE-BB48-97564548AF39}" dt="2021-10-04T15:58:50.679" v="4573" actId="478"/>
          <ac:spMkLst>
            <pc:docMk/>
            <pc:sldMk cId="2437776851" sldId="378"/>
            <ac:spMk id="124" creationId="{77058D5B-6E04-4862-BAB3-4998AC268A28}"/>
          </ac:spMkLst>
        </pc:spChg>
        <pc:spChg chg="del">
          <ac:chgData name="SEDDOUG Ilyass" userId="bb96e9f4-f7ff-4935-ae83-7876f0bff6f3" providerId="ADAL" clId="{7AC0BCF5-C4E0-4DCE-BB48-97564548AF39}" dt="2021-10-04T15:58:53.094" v="4575" actId="478"/>
          <ac:spMkLst>
            <pc:docMk/>
            <pc:sldMk cId="2437776851" sldId="378"/>
            <ac:spMk id="129" creationId="{A9DE9A3B-7412-4275-9F57-16E7A48F03F7}"/>
          </ac:spMkLst>
        </pc:spChg>
        <pc:spChg chg="del">
          <ac:chgData name="SEDDOUG Ilyass" userId="bb96e9f4-f7ff-4935-ae83-7876f0bff6f3" providerId="ADAL" clId="{7AC0BCF5-C4E0-4DCE-BB48-97564548AF39}" dt="2021-10-04T15:59:01.945" v="4576" actId="478"/>
          <ac:spMkLst>
            <pc:docMk/>
            <pc:sldMk cId="2437776851" sldId="378"/>
            <ac:spMk id="140" creationId="{E361773C-977B-4438-A321-C6324796ACFF}"/>
          </ac:spMkLst>
        </pc:spChg>
        <pc:spChg chg="del">
          <ac:chgData name="SEDDOUG Ilyass" userId="bb96e9f4-f7ff-4935-ae83-7876f0bff6f3" providerId="ADAL" clId="{7AC0BCF5-C4E0-4DCE-BB48-97564548AF39}" dt="2021-10-04T15:58:46.699" v="4571" actId="478"/>
          <ac:spMkLst>
            <pc:docMk/>
            <pc:sldMk cId="2437776851" sldId="378"/>
            <ac:spMk id="178" creationId="{2316F5C1-3769-437D-A360-1F0A41985B51}"/>
          </ac:spMkLst>
        </pc:spChg>
        <pc:spChg chg="mod">
          <ac:chgData name="SEDDOUG Ilyass" userId="bb96e9f4-f7ff-4935-ae83-7876f0bff6f3" providerId="ADAL" clId="{7AC0BCF5-C4E0-4DCE-BB48-97564548AF39}" dt="2021-10-04T15:59:05.809" v="4587" actId="20577"/>
          <ac:spMkLst>
            <pc:docMk/>
            <pc:sldMk cId="2437776851" sldId="378"/>
            <ac:spMk id="344" creationId="{00000000-0000-0000-0000-000000000000}"/>
          </ac:spMkLst>
        </pc:spChg>
        <pc:grpChg chg="add mod">
          <ac:chgData name="SEDDOUG Ilyass" userId="bb96e9f4-f7ff-4935-ae83-7876f0bff6f3" providerId="ADAL" clId="{7AC0BCF5-C4E0-4DCE-BB48-97564548AF39}" dt="2021-10-04T16:05:09.591" v="5302" actId="1076"/>
          <ac:grpSpMkLst>
            <pc:docMk/>
            <pc:sldMk cId="2437776851" sldId="378"/>
            <ac:grpSpMk id="2" creationId="{FA845718-25B4-4AAB-BBB7-2A9E0C1A4BB6}"/>
          </ac:grpSpMkLst>
        </pc:grpChg>
        <pc:grpChg chg="add mod">
          <ac:chgData name="SEDDOUG Ilyass" userId="bb96e9f4-f7ff-4935-ae83-7876f0bff6f3" providerId="ADAL" clId="{7AC0BCF5-C4E0-4DCE-BB48-97564548AF39}" dt="2021-10-04T16:05:09.591" v="5302" actId="1076"/>
          <ac:grpSpMkLst>
            <pc:docMk/>
            <pc:sldMk cId="2437776851" sldId="378"/>
            <ac:grpSpMk id="3" creationId="{2EE7F619-1B3F-440E-A9B7-3F42A4C39253}"/>
          </ac:grpSpMkLst>
        </pc:grpChg>
        <pc:grpChg chg="add mod">
          <ac:chgData name="SEDDOUG Ilyass" userId="bb96e9f4-f7ff-4935-ae83-7876f0bff6f3" providerId="ADAL" clId="{7AC0BCF5-C4E0-4DCE-BB48-97564548AF39}" dt="2021-10-04T16:05:09.591" v="5302" actId="1076"/>
          <ac:grpSpMkLst>
            <pc:docMk/>
            <pc:sldMk cId="2437776851" sldId="378"/>
            <ac:grpSpMk id="4" creationId="{68C469BB-DB8C-4638-B2D8-81E10455851F}"/>
          </ac:grpSpMkLst>
        </pc:grpChg>
        <pc:grpChg chg="del">
          <ac:chgData name="SEDDOUG Ilyass" userId="bb96e9f4-f7ff-4935-ae83-7876f0bff6f3" providerId="ADAL" clId="{7AC0BCF5-C4E0-4DCE-BB48-97564548AF39}" dt="2021-10-04T15:58:46.699" v="4571" actId="478"/>
          <ac:grpSpMkLst>
            <pc:docMk/>
            <pc:sldMk cId="2437776851" sldId="378"/>
            <ac:grpSpMk id="34" creationId="{7315B253-0A84-4323-9AC0-9ECF15C56118}"/>
          </ac:grpSpMkLst>
        </pc:grpChg>
        <pc:grpChg chg="add mod">
          <ac:chgData name="SEDDOUG Ilyass" userId="bb96e9f4-f7ff-4935-ae83-7876f0bff6f3" providerId="ADAL" clId="{7AC0BCF5-C4E0-4DCE-BB48-97564548AF39}" dt="2021-10-04T16:05:02.959" v="5300" actId="164"/>
          <ac:grpSpMkLst>
            <pc:docMk/>
            <pc:sldMk cId="2437776851" sldId="378"/>
            <ac:grpSpMk id="110" creationId="{0263BF1D-5967-4B91-BB30-47D87D406B28}"/>
          </ac:grpSpMkLst>
        </pc:grpChg>
        <pc:grpChg chg="del">
          <ac:chgData name="SEDDOUG Ilyass" userId="bb96e9f4-f7ff-4935-ae83-7876f0bff6f3" providerId="ADAL" clId="{7AC0BCF5-C4E0-4DCE-BB48-97564548AF39}" dt="2021-10-04T15:58:51.865" v="4574" actId="478"/>
          <ac:grpSpMkLst>
            <pc:docMk/>
            <pc:sldMk cId="2437776851" sldId="378"/>
            <ac:grpSpMk id="125" creationId="{BCB83362-C107-41C5-BE4B-AC9554AFF4E6}"/>
          </ac:grpSpMkLst>
        </pc:grpChg>
        <pc:picChg chg="add mod">
          <ac:chgData name="SEDDOUG Ilyass" userId="bb96e9f4-f7ff-4935-ae83-7876f0bff6f3" providerId="ADAL" clId="{7AC0BCF5-C4E0-4DCE-BB48-97564548AF39}" dt="2021-10-04T16:04:56.371" v="5298" actId="164"/>
          <ac:picMkLst>
            <pc:docMk/>
            <pc:sldMk cId="2437776851" sldId="378"/>
            <ac:picMk id="106" creationId="{8554C59D-C936-4AFB-A842-6A4A65DFC63D}"/>
          </ac:picMkLst>
        </pc:picChg>
        <pc:picChg chg="add mod">
          <ac:chgData name="SEDDOUG Ilyass" userId="bb96e9f4-f7ff-4935-ae83-7876f0bff6f3" providerId="ADAL" clId="{7AC0BCF5-C4E0-4DCE-BB48-97564548AF39}" dt="2021-10-04T16:05:07.027" v="5301" actId="465"/>
          <ac:picMkLst>
            <pc:docMk/>
            <pc:sldMk cId="2437776851" sldId="378"/>
            <ac:picMk id="108" creationId="{1AFE6240-A1DA-49BD-90F6-CBF6AC7A6EE0}"/>
          </ac:picMkLst>
        </pc:picChg>
      </pc:sldChg>
      <pc:sldMasterChg chg="modSldLayout">
        <pc:chgData name="SEDDOUG Ilyass" userId="bb96e9f4-f7ff-4935-ae83-7876f0bff6f3" providerId="ADAL" clId="{7AC0BCF5-C4E0-4DCE-BB48-97564548AF39}" dt="2021-10-04T11:22:23.640" v="89" actId="478"/>
        <pc:sldMasterMkLst>
          <pc:docMk/>
          <pc:sldMasterMk cId="0" sldId="2147483681"/>
        </pc:sldMasterMkLst>
        <pc:sldLayoutChg chg="delSp mod">
          <pc:chgData name="SEDDOUG Ilyass" userId="bb96e9f4-f7ff-4935-ae83-7876f0bff6f3" providerId="ADAL" clId="{7AC0BCF5-C4E0-4DCE-BB48-97564548AF39}" dt="2021-10-04T11:22:23.640" v="89" actId="478"/>
          <pc:sldLayoutMkLst>
            <pc:docMk/>
            <pc:sldMasterMk cId="0" sldId="2147483681"/>
            <pc:sldLayoutMk cId="0" sldId="2147483676"/>
          </pc:sldLayoutMkLst>
          <pc:spChg chg="del">
            <ac:chgData name="SEDDOUG Ilyass" userId="bb96e9f4-f7ff-4935-ae83-7876f0bff6f3" providerId="ADAL" clId="{7AC0BCF5-C4E0-4DCE-BB48-97564548AF39}" dt="2021-10-04T11:22:09.083" v="86" actId="478"/>
            <ac:spMkLst>
              <pc:docMk/>
              <pc:sldMasterMk cId="0" sldId="2147483681"/>
              <pc:sldLayoutMk cId="0" sldId="2147483676"/>
              <ac:spMk id="304" creationId="{00000000-0000-0000-0000-000000000000}"/>
            </ac:spMkLst>
          </pc:spChg>
          <pc:grpChg chg="del">
            <ac:chgData name="SEDDOUG Ilyass" userId="bb96e9f4-f7ff-4935-ae83-7876f0bff6f3" providerId="ADAL" clId="{7AC0BCF5-C4E0-4DCE-BB48-97564548AF39}" dt="2021-10-04T11:22:23.640" v="89" actId="478"/>
            <ac:grpSpMkLst>
              <pc:docMk/>
              <pc:sldMasterMk cId="0" sldId="2147483681"/>
              <pc:sldLayoutMk cId="0" sldId="2147483676"/>
              <ac:grpSpMk id="300" creationId="{00000000-0000-0000-0000-000000000000}"/>
            </ac:grpSpMkLst>
          </pc:gr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bnpparibas-my.sharepoint.com/personal/ilyass_seddoug_bnpparibas-pf_com/Documents/Documents/Pricing%20histo/Scope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Preserved</c:v>
          </c:tx>
          <c:spPr>
            <a:solidFill>
              <a:schemeClr val="accent1"/>
            </a:solidFill>
            <a:ln>
              <a:noFill/>
            </a:ln>
            <a:effectLst/>
          </c:spPr>
          <c:invertIfNegative val="0"/>
          <c:dPt>
            <c:idx val="1"/>
            <c:invertIfNegative val="0"/>
            <c:bubble3D val="0"/>
            <c:spPr>
              <a:noFill/>
              <a:ln>
                <a:noFill/>
              </a:ln>
              <a:effectLst/>
            </c:spPr>
            <c:extLst>
              <c:ext xmlns:c16="http://schemas.microsoft.com/office/drawing/2014/chart" uri="{C3380CC4-5D6E-409C-BE32-E72D297353CC}">
                <c16:uniqueId val="{00000001-0767-4AAF-A1AD-DB8E7CDEBF53}"/>
              </c:ext>
            </c:extLst>
          </c:dPt>
          <c:dPt>
            <c:idx val="2"/>
            <c:invertIfNegative val="0"/>
            <c:bubble3D val="0"/>
            <c:spPr>
              <a:noFill/>
              <a:ln>
                <a:noFill/>
              </a:ln>
              <a:effectLst/>
            </c:spPr>
            <c:extLst>
              <c:ext xmlns:c16="http://schemas.microsoft.com/office/drawing/2014/chart" uri="{C3380CC4-5D6E-409C-BE32-E72D297353CC}">
                <c16:uniqueId val="{00000003-0767-4AAF-A1AD-DB8E7CDEBF53}"/>
              </c:ext>
            </c:extLst>
          </c:dPt>
          <c:dPt>
            <c:idx val="3"/>
            <c:invertIfNegative val="0"/>
            <c:bubble3D val="0"/>
            <c:spPr>
              <a:noFill/>
              <a:ln>
                <a:noFill/>
              </a:ln>
              <a:effectLst/>
            </c:spPr>
            <c:extLst>
              <c:ext xmlns:c16="http://schemas.microsoft.com/office/drawing/2014/chart" uri="{C3380CC4-5D6E-409C-BE32-E72D297353CC}">
                <c16:uniqueId val="{00000005-0767-4AAF-A1AD-DB8E7CDEBF53}"/>
              </c:ext>
            </c:extLst>
          </c:dPt>
          <c:cat>
            <c:strRef>
              <c:f>Feuil1!$B$2:$F$2</c:f>
              <c:strCache>
                <c:ptCount val="5"/>
                <c:pt idx="0">
                  <c:v>Initial</c:v>
                </c:pt>
                <c:pt idx="1">
                  <c:v>Duplicates</c:v>
                </c:pt>
                <c:pt idx="2">
                  <c:v>Interest_rate = 5.79%</c:v>
                </c:pt>
                <c:pt idx="3">
                  <c:v>Rejected and canceled</c:v>
                </c:pt>
                <c:pt idx="4">
                  <c:v>Final scope</c:v>
                </c:pt>
              </c:strCache>
            </c:strRef>
          </c:cat>
          <c:val>
            <c:numRef>
              <c:f>Feuil1!$B$3:$F$3</c:f>
              <c:numCache>
                <c:formatCode>General</c:formatCode>
                <c:ptCount val="5"/>
                <c:pt idx="0">
                  <c:v>176608</c:v>
                </c:pt>
                <c:pt idx="1">
                  <c:v>117709</c:v>
                </c:pt>
                <c:pt idx="2">
                  <c:v>28620</c:v>
                </c:pt>
                <c:pt idx="3">
                  <c:v>28167</c:v>
                </c:pt>
                <c:pt idx="4">
                  <c:v>28167</c:v>
                </c:pt>
              </c:numCache>
            </c:numRef>
          </c:val>
          <c:extLst>
            <c:ext xmlns:c16="http://schemas.microsoft.com/office/drawing/2014/chart" uri="{C3380CC4-5D6E-409C-BE32-E72D297353CC}">
              <c16:uniqueId val="{00000006-0767-4AAF-A1AD-DB8E7CDEBF53}"/>
            </c:ext>
          </c:extLst>
        </c:ser>
        <c:ser>
          <c:idx val="1"/>
          <c:order val="1"/>
          <c:tx>
            <c:v>Deleted</c:v>
          </c:tx>
          <c:spPr>
            <a:solidFill>
              <a:schemeClr val="accent2"/>
            </a:solidFill>
            <a:ln>
              <a:noFill/>
            </a:ln>
            <a:effectLst/>
          </c:spPr>
          <c:invertIfNegative val="0"/>
          <c:cat>
            <c:strRef>
              <c:f>Feuil1!$B$2:$F$2</c:f>
              <c:strCache>
                <c:ptCount val="5"/>
                <c:pt idx="0">
                  <c:v>Initial</c:v>
                </c:pt>
                <c:pt idx="1">
                  <c:v>Duplicates</c:v>
                </c:pt>
                <c:pt idx="2">
                  <c:v>Interest_rate = 5.79%</c:v>
                </c:pt>
                <c:pt idx="3">
                  <c:v>Rejected and canceled</c:v>
                </c:pt>
                <c:pt idx="4">
                  <c:v>Final scope</c:v>
                </c:pt>
              </c:strCache>
            </c:strRef>
          </c:cat>
          <c:val>
            <c:numRef>
              <c:f>Feuil1!$B$4:$F$4</c:f>
              <c:numCache>
                <c:formatCode>General</c:formatCode>
                <c:ptCount val="5"/>
                <c:pt idx="0">
                  <c:v>0</c:v>
                </c:pt>
                <c:pt idx="1">
                  <c:v>58899</c:v>
                </c:pt>
                <c:pt idx="2">
                  <c:v>89089</c:v>
                </c:pt>
                <c:pt idx="3">
                  <c:v>453</c:v>
                </c:pt>
                <c:pt idx="4">
                  <c:v>0</c:v>
                </c:pt>
              </c:numCache>
            </c:numRef>
          </c:val>
          <c:extLst>
            <c:ext xmlns:c16="http://schemas.microsoft.com/office/drawing/2014/chart" uri="{C3380CC4-5D6E-409C-BE32-E72D297353CC}">
              <c16:uniqueId val="{00000007-0767-4AAF-A1AD-DB8E7CDEBF53}"/>
            </c:ext>
          </c:extLst>
        </c:ser>
        <c:dLbls>
          <c:showLegendKey val="0"/>
          <c:showVal val="0"/>
          <c:showCatName val="0"/>
          <c:showSerName val="0"/>
          <c:showPercent val="0"/>
          <c:showBubbleSize val="0"/>
        </c:dLbls>
        <c:gapWidth val="150"/>
        <c:overlap val="100"/>
        <c:axId val="1113121656"/>
        <c:axId val="1113129200"/>
      </c:barChart>
      <c:catAx>
        <c:axId val="111312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fr-FR"/>
          </a:p>
        </c:txPr>
        <c:crossAx val="1113129200"/>
        <c:crosses val="autoZero"/>
        <c:auto val="1"/>
        <c:lblAlgn val="ctr"/>
        <c:lblOffset val="100"/>
        <c:noMultiLvlLbl val="0"/>
      </c:catAx>
      <c:valAx>
        <c:axId val="1113129200"/>
        <c:scaling>
          <c:orientation val="minMax"/>
        </c:scaling>
        <c:delete val="1"/>
        <c:axPos val="l"/>
        <c:numFmt formatCode="General" sourceLinked="1"/>
        <c:majorTickMark val="none"/>
        <c:minorTickMark val="none"/>
        <c:tickLblPos val="nextTo"/>
        <c:crossAx val="1113121656"/>
        <c:crosses val="autoZero"/>
        <c:crossBetween val="between"/>
      </c:valAx>
      <c:spPr>
        <a:noFill/>
        <a:ln>
          <a:noFill/>
        </a:ln>
        <a:effectLst/>
      </c:spPr>
    </c:plotArea>
    <c:legend>
      <c:legendPos val="b"/>
      <c:layout>
        <c:manualLayout>
          <c:xMode val="edge"/>
          <c:yMode val="edge"/>
          <c:x val="0.59663888211708926"/>
          <c:y val="7.3671768101738089E-2"/>
          <c:w val="0.36533152137266395"/>
          <c:h val="8.6923125967847834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sz="80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first step. During this step, a marketing action is performed on a subgroup of customers called the treatment or target group. Another group of customers called the control group, doesn’t receive any marketing action. The goal is to observe the difference between the target and the control groups, in order to measure the effect of the marketing campaign. The control group reflects the normal behavior of customers without any taken action, and the target group reveals the reaction of customers to the marketing action. However, there are some conditions the control and the target groups should respect in order to be able to analyze the results: </a:t>
            </a:r>
            <a:endParaRPr dirty="0"/>
          </a:p>
        </p:txBody>
      </p:sp>
    </p:spTree>
    <p:extLst>
      <p:ext uri="{BB962C8B-B14F-4D97-AF65-F5344CB8AC3E}">
        <p14:creationId xmlns:p14="http://schemas.microsoft.com/office/powerpoint/2010/main" val="2271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the end of the test, an analysis of the result takes place. There are four types of customers represented in here:</a:t>
            </a:r>
          </a:p>
          <a:p>
            <a:pPr marL="0" lvl="0" indent="0" algn="l" rtl="0">
              <a:spcBef>
                <a:spcPts val="0"/>
              </a:spcBef>
              <a:spcAft>
                <a:spcPts val="0"/>
              </a:spcAft>
              <a:buNone/>
            </a:pPr>
            <a:r>
              <a:rPr lang="en-US" dirty="0"/>
              <a:t>• The sure thing: customers who will always purchase, whether they are targeted by the marketing action or not. </a:t>
            </a:r>
          </a:p>
          <a:p>
            <a:pPr marL="0" lvl="0" indent="0" algn="l" rtl="0">
              <a:spcBef>
                <a:spcPts val="0"/>
              </a:spcBef>
              <a:spcAft>
                <a:spcPts val="0"/>
              </a:spcAft>
              <a:buNone/>
            </a:pPr>
            <a:r>
              <a:rPr lang="en-US" dirty="0"/>
              <a:t>• The persuadable: customers who do not purchase, unless they are targeted by the marketing action. </a:t>
            </a:r>
          </a:p>
          <a:p>
            <a:pPr marL="0" lvl="0" indent="0" algn="l" rtl="0">
              <a:spcBef>
                <a:spcPts val="0"/>
              </a:spcBef>
              <a:spcAft>
                <a:spcPts val="0"/>
              </a:spcAft>
              <a:buNone/>
            </a:pPr>
            <a:r>
              <a:rPr lang="en-US" dirty="0"/>
              <a:t>• The lost causes: contrary to the sure thing, they will never purchase. </a:t>
            </a:r>
          </a:p>
          <a:p>
            <a:pPr marL="0" lvl="0" indent="0" algn="l" rtl="0">
              <a:spcBef>
                <a:spcPts val="0"/>
              </a:spcBef>
              <a:spcAft>
                <a:spcPts val="0"/>
              </a:spcAft>
              <a:buNone/>
            </a:pPr>
            <a:r>
              <a:rPr lang="en-US" dirty="0"/>
              <a:t>• The do-not-disturb: customers who will purchase unless they are targeted by the campaign.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project that will be developed concerns the pricing of credits. The goal is to attribute to customers the best price for a specific credit application, in order to get the maximum conversion rate (conversion of an application to an accepted application) and maximum profit.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9831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219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pricing consists of determining the best price for a product for a specific customer. In our case, the product is credit we will go through the different pricing methodologies used by PF:</a:t>
            </a:r>
          </a:p>
          <a:p>
            <a:pPr marL="171450" lvl="0" indent="-171450" algn="l" rtl="0">
              <a:spcBef>
                <a:spcPts val="0"/>
              </a:spcBef>
              <a:spcAft>
                <a:spcPts val="0"/>
              </a:spcAft>
              <a:buFontTx/>
              <a:buChar char="-"/>
            </a:pPr>
            <a:r>
              <a:rPr lang="fr-FR" dirty="0"/>
              <a:t>Micro </a:t>
            </a:r>
            <a:r>
              <a:rPr lang="fr-FR" dirty="0" err="1"/>
              <a:t>margin</a:t>
            </a:r>
            <a:r>
              <a:rPr lang="fr-FR" dirty="0"/>
              <a:t> </a:t>
            </a:r>
            <a:r>
              <a:rPr lang="fr-FR" dirty="0" err="1"/>
              <a:t>analysis</a:t>
            </a:r>
            <a:endParaRPr lang="en-US" dirty="0"/>
          </a:p>
          <a:p>
            <a:pPr marL="171450" lvl="0" indent="-171450" algn="l" rtl="0">
              <a:spcBef>
                <a:spcPts val="0"/>
              </a:spcBef>
              <a:spcAft>
                <a:spcPts val="0"/>
              </a:spcAft>
              <a:buFontTx/>
              <a:buChar char="-"/>
            </a:pPr>
            <a:r>
              <a:rPr lang="en-US" dirty="0"/>
              <a:t>A/B tests</a:t>
            </a:r>
          </a:p>
          <a:p>
            <a:pPr marL="171450" lvl="0" indent="-171450" algn="l" rtl="0">
              <a:spcBef>
                <a:spcPts val="0"/>
              </a:spcBef>
              <a:spcAft>
                <a:spcPts val="0"/>
              </a:spcAft>
              <a:buFontTx/>
              <a:buChar char="-"/>
            </a:pPr>
            <a:r>
              <a:rPr lang="en-US" dirty="0"/>
              <a:t>Historical pricing</a:t>
            </a:r>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A/B testing methodology is a customer experience research methodology. A/B tests consist of a randomized experiment with two actions, A and B. A/B testing is a way to compare two versions of a single variable, by testing a subject’s response to action A vs action B, and determining which of the two actions is more effective. A/B tests are useful for understanding the customer satisfaction regarding a marketing action. In the case of selling credit, the A/B tests consist of testing two different price grids. One with a high price and another one with a low price (Examples in tables 2.1 and 2.2 ). The prices are attributed randomly. For example, if the customer submits his application during an odd day of the month, then we attribute to his application a price from the low price grid. If he submits his application during an even day of the month, we attribute a high price. The tests are conducted during several months until getting a specific number of financed customers (2000 for PF). The test allows a measure of the effect of a lower price on the conversion and then on the total benefit.</a:t>
            </a:r>
            <a:endParaRPr lang="fr-FR" dirty="0"/>
          </a:p>
        </p:txBody>
      </p:sp>
    </p:spTree>
    <p:extLst>
      <p:ext uri="{BB962C8B-B14F-4D97-AF65-F5344CB8AC3E}">
        <p14:creationId xmlns:p14="http://schemas.microsoft.com/office/powerpoint/2010/main" val="789437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case of selling credit, the A/B tests consist of testing two different price grids. One with a high price and another one with a low price. The prices are attributed randomly. For example, if the customer submits his application during an odd day of the month, then we attribute to his application a price from the low price grid. If he submits his application during an even day of the month, we attribute a high price. The tests are conducted during several months until getting a specific number of financed customers (2000 for PF). The test allows a measure of the effect of a lower price on the conversion and then on the total benefit.</a:t>
            </a:r>
            <a:endParaRPr lang="fr-FR" dirty="0"/>
          </a:p>
        </p:txBody>
      </p:sp>
    </p:spTree>
    <p:extLst>
      <p:ext uri="{BB962C8B-B14F-4D97-AF65-F5344CB8AC3E}">
        <p14:creationId xmlns:p14="http://schemas.microsoft.com/office/powerpoint/2010/main" val="2262433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D’abord on va définir l’élasticité.</a:t>
            </a:r>
          </a:p>
          <a:p>
            <a:pPr marL="0" lvl="0" indent="0" algn="l" rtl="0">
              <a:spcBef>
                <a:spcPts val="0"/>
              </a:spcBef>
              <a:spcAft>
                <a:spcPts val="0"/>
              </a:spcAft>
              <a:buNone/>
            </a:pPr>
            <a:r>
              <a:rPr lang="en-US" dirty="0"/>
              <a:t>Price elasticity is a measure used to show the responsiveness, or elasticity, of the quantity demanded of a good or service to a change in its price when nothing but the price changes. More precisely, it gives the percentage change in quantity demanded in response to a one percent change in price. In marketing, it is how sensitive customers are to a change in the price. </a:t>
            </a:r>
            <a:endParaRPr lang="fr-FR" dirty="0"/>
          </a:p>
        </p:txBody>
      </p:sp>
    </p:spTree>
    <p:extLst>
      <p:ext uri="{BB962C8B-B14F-4D97-AF65-F5344CB8AC3E}">
        <p14:creationId xmlns:p14="http://schemas.microsoft.com/office/powerpoint/2010/main" val="735165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core idea of the elasticity model is to use the available data (client and loan characteristics, market benchmarks, . . . ) to predict the subscription probability of the client as a function of the proposed rate. The subscription probability should be a smooth and decreasing function of the proposed rate. The price sensitivity – the dependency of the subscription probability on the proposed rate – should vary from client to client. </a:t>
            </a:r>
            <a:endParaRPr lang="fr-FR" dirty="0"/>
          </a:p>
        </p:txBody>
      </p:sp>
    </p:spTree>
    <p:extLst>
      <p:ext uri="{BB962C8B-B14F-4D97-AF65-F5344CB8AC3E}">
        <p14:creationId xmlns:p14="http://schemas.microsoft.com/office/powerpoint/2010/main" val="3128513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D’abord on va définir l’élasticité.</a:t>
            </a:r>
          </a:p>
          <a:p>
            <a:pPr marL="0" lvl="0" indent="0" algn="l" rtl="0">
              <a:spcBef>
                <a:spcPts val="0"/>
              </a:spcBef>
              <a:spcAft>
                <a:spcPts val="0"/>
              </a:spcAft>
              <a:buNone/>
            </a:pPr>
            <a:r>
              <a:rPr lang="en-US" dirty="0"/>
              <a:t>Price elasticity is a measure used to show the responsiveness, or elasticity, of the quantity demanded of a good or service to a change in its price when nothing but the price changes. More precisely, it gives the percentage change in quantity demanded in response to a one percent change in price. In marketing, it is how sensitive customers are to a change in the price. </a:t>
            </a:r>
            <a:endParaRPr lang="fr-FR" dirty="0"/>
          </a:p>
        </p:txBody>
      </p:sp>
    </p:spTree>
    <p:extLst>
      <p:ext uri="{BB962C8B-B14F-4D97-AF65-F5344CB8AC3E}">
        <p14:creationId xmlns:p14="http://schemas.microsoft.com/office/powerpoint/2010/main" val="3029850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D’abord on va définir l’élasticité.</a:t>
            </a:r>
          </a:p>
          <a:p>
            <a:pPr marL="0" lvl="0" indent="0" algn="l" rtl="0">
              <a:spcBef>
                <a:spcPts val="0"/>
              </a:spcBef>
              <a:spcAft>
                <a:spcPts val="0"/>
              </a:spcAft>
              <a:buNone/>
            </a:pPr>
            <a:r>
              <a:rPr lang="en-US" dirty="0"/>
              <a:t>Price elasticity is a measure used to show the responsiveness, or elasticity, of the quantity demanded of a good or service to a change in its price when nothing but the price changes. More precisely, it gives the percentage change in quantity demanded in response to a one percent change in price. In marketing, it is how sensitive customers are to a change in the price. </a:t>
            </a:r>
            <a:endParaRPr lang="fr-FR" dirty="0"/>
          </a:p>
        </p:txBody>
      </p:sp>
    </p:spTree>
    <p:extLst>
      <p:ext uri="{BB962C8B-B14F-4D97-AF65-F5344CB8AC3E}">
        <p14:creationId xmlns:p14="http://schemas.microsoft.com/office/powerpoint/2010/main" val="63323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D’abord on va définir l’élasticité.</a:t>
            </a:r>
          </a:p>
          <a:p>
            <a:pPr marL="0" lvl="0" indent="0" algn="l" rtl="0">
              <a:spcBef>
                <a:spcPts val="0"/>
              </a:spcBef>
              <a:spcAft>
                <a:spcPts val="0"/>
              </a:spcAft>
              <a:buNone/>
            </a:pPr>
            <a:r>
              <a:rPr lang="en-US" dirty="0"/>
              <a:t>Price elasticity is a measure used to show the responsiveness, or elasticity, of the quantity demanded of a good or service to a change in its price when nothing but the price changes. More precisely, it gives the percentage change in quantity demanded in response to a one percent change in price. In marketing, it is how sensitive customers are to a change in the price. </a:t>
            </a:r>
            <a:endParaRPr lang="fr-FR" dirty="0"/>
          </a:p>
        </p:txBody>
      </p:sp>
    </p:spTree>
    <p:extLst>
      <p:ext uri="{BB962C8B-B14F-4D97-AF65-F5344CB8AC3E}">
        <p14:creationId xmlns:p14="http://schemas.microsoft.com/office/powerpoint/2010/main" val="293679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784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core idea of the elasticity model is to use the available data (client and loan characteristics, market benchmarks, . . . ) to predict the subscription probability of the client as a function of the proposed rate. The subscription probability should be a smooth and decreasing function of the proposed rate. The price sensitivity – the dependency of the subscription probability on the proposed rate – should vary from client to client. </a:t>
            </a:r>
            <a:endParaRPr lang="fr-FR" dirty="0"/>
          </a:p>
        </p:txBody>
      </p:sp>
    </p:spTree>
    <p:extLst>
      <p:ext uri="{BB962C8B-B14F-4D97-AF65-F5344CB8AC3E}">
        <p14:creationId xmlns:p14="http://schemas.microsoft.com/office/powerpoint/2010/main" val="548099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step, we do some primary analysis of the data to define the scope of data we can use for our historical modeling and to check the possibility of building this model. An essential condition to try to build the model is variability in the historical price data. The Cetelem Poland gave us the information that the pricing strategy have changed starting from May 2020. So, to build a pricing strategy based on the historical data, it would not be possible to train our model on data before May 2020. • The applications that were refused by the risk department can’t be included in the data scope, because they don’t give us any information about the customer. We don’t know if the customer would have accepted the proposed interest rate because he didn’t have the opportunity to see it. The refused by risk (</a:t>
            </a:r>
            <a:r>
              <a:rPr lang="en-US" dirty="0" err="1"/>
              <a:t>Evt_name</a:t>
            </a:r>
            <a:r>
              <a:rPr lang="en-US" dirty="0"/>
              <a:t> equals to ’REF’) are then deleted from the data scope used. • The applications coming from the online channel won’t be included in the used data scope because they have received special opening fees during the last months. This will introduce a bias to our data. • We call duplicates applications that have the same </a:t>
            </a:r>
            <a:r>
              <a:rPr lang="en-US" dirty="0" err="1"/>
              <a:t>ID_Person</a:t>
            </a:r>
            <a:r>
              <a:rPr lang="en-US" dirty="0"/>
              <a:t>. The method of treatment of the duplicates is still in discussion. However, we have treated them as follows: We group applications by periods of 3 months. If for a 3-months period there are financed applications, we keep only those financed ones. If there are no financed applications, we keep the last application in time. This rule was applied because we suppose that the last application is the one that reflects the better what the customer wants. • Some interest rates are equal to 0%, we delete them because those might be missing interest rates or special interest rates. • We calculate the TAEG (global rate) which is the total interest paid by the client. It corresponds to the interest rate plus the opening fees and insurance. We delete the TAEGs that are higher than 15% because we assume they are very high.</a:t>
            </a:r>
            <a:endParaRPr lang="fr-FR" dirty="0"/>
          </a:p>
        </p:txBody>
      </p:sp>
    </p:spTree>
    <p:extLst>
      <p:ext uri="{BB962C8B-B14F-4D97-AF65-F5344CB8AC3E}">
        <p14:creationId xmlns:p14="http://schemas.microsoft.com/office/powerpoint/2010/main" val="751044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subsection, we will try to check the price randomness. To do this, we first check the graphs of the evolution of the price in time. Since the pricing strategy have changed in Poland, and for the remaining data, we have only one rate with no derogation, the tested price don’t vary a lot in time. We find that 80% of the prices assigned to customers are equal to 7.2%. This price is the same since June 2020. The evolution of the interest rate average by months is represented in Figure 3.2. Since the interest rate didn’t change in time, we decided to do our analysis on the entry fees. The opening fees in our data have moved a lot between 0% and 8%. We can see in Figure 3.3 that the entry fees have changed in time. To see if those changes don’t depend on other features, meaning that the variance is a real one and not one that can be explained by he variation in some other customer information, we train an </a:t>
            </a:r>
            <a:r>
              <a:rPr lang="en-US" dirty="0" err="1"/>
              <a:t>xgboost</a:t>
            </a:r>
            <a:r>
              <a:rPr lang="en-US" dirty="0"/>
              <a:t> model using our features to predict opening fees. We use a temporal validation in order to test our trained model.</a:t>
            </a:r>
            <a:endParaRPr lang="fr-FR" dirty="0"/>
          </a:p>
        </p:txBody>
      </p:sp>
    </p:spTree>
    <p:extLst>
      <p:ext uri="{BB962C8B-B14F-4D97-AF65-F5344CB8AC3E}">
        <p14:creationId xmlns:p14="http://schemas.microsoft.com/office/powerpoint/2010/main" val="3671693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see if those changes don’t depend on other features, meaning that the variance is a real one and not one that can be explained by he variation in some other customer information, we train an </a:t>
            </a:r>
            <a:r>
              <a:rPr lang="en-US" dirty="0" err="1"/>
              <a:t>xgboost</a:t>
            </a:r>
            <a:r>
              <a:rPr lang="en-US" dirty="0"/>
              <a:t> model using our features to predict opening fees. We use a temporal validation in order to test our trained model. First we compute the correlation matrix of opening fees with other features in Figure 3.4. We can see that there is no high correlation of the opening fees with some other features. On our training set, Which is from June 2020 to March 2021, we get an R2 of 76% and on our test set, which is May and June 2021 we get an R2 of 28%. Our model can’t then predict the opening fees with a good precision. Which means that the opening fees variation can not be explained by other features, we can then say that it is a real variation. Now that we found variation in the fees, and before training the elasticity model, we try to predict the conversion with an </a:t>
            </a:r>
            <a:r>
              <a:rPr lang="en-US" dirty="0" err="1"/>
              <a:t>xgboost</a:t>
            </a:r>
            <a:r>
              <a:rPr lang="en-US" dirty="0"/>
              <a:t>. If we get a good performance using this model, we can go to the next step and train the elasticity model. </a:t>
            </a:r>
            <a:endParaRPr lang="fr-FR" dirty="0"/>
          </a:p>
        </p:txBody>
      </p:sp>
    </p:spTree>
    <p:extLst>
      <p:ext uri="{BB962C8B-B14F-4D97-AF65-F5344CB8AC3E}">
        <p14:creationId xmlns:p14="http://schemas.microsoft.com/office/powerpoint/2010/main" val="2525777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213983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399304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our training set, Which is from June 2020 to March 2021, we get an R2 of 76% and on our test set, which is May and June 2021 we get an R2 of 28%. Our model can’t then predict the opening fees with a good precision. Which means that the opening fees variation can not be explained by other features, we can then say that it is a real variation.</a:t>
            </a:r>
            <a:endParaRPr lang="fr-FR" dirty="0"/>
          </a:p>
        </p:txBody>
      </p:sp>
    </p:spTree>
    <p:extLst>
      <p:ext uri="{BB962C8B-B14F-4D97-AF65-F5344CB8AC3E}">
        <p14:creationId xmlns:p14="http://schemas.microsoft.com/office/powerpoint/2010/main" val="3707181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our training set, Which is from June 2020 to March 2021, we get an R2 of 76% and on our test set, which is May and June 2021 we get an R2 of 28%. Our model can’t then predict the opening fees with a good precision. Which means that the opening fees variation can not be explained by other features, we can then say that it is a real variation.</a:t>
            </a:r>
            <a:endParaRPr lang="fr-FR" dirty="0"/>
          </a:p>
        </p:txBody>
      </p:sp>
    </p:spTree>
    <p:extLst>
      <p:ext uri="{BB962C8B-B14F-4D97-AF65-F5344CB8AC3E}">
        <p14:creationId xmlns:p14="http://schemas.microsoft.com/office/powerpoint/2010/main" val="255778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our training set, Which is from June 2020 to March 2021, we get an R2 of 76% and on our test set, which is May and June 2021 we get an R2 of 28%. Our model can’t then predict the opening fees with a good precision. Which means that the opening fees variation can not be explained by other features, we can then say that it is a real variation.</a:t>
            </a:r>
            <a:endParaRPr lang="fr-FR" dirty="0"/>
          </a:p>
        </p:txBody>
      </p:sp>
    </p:spTree>
    <p:extLst>
      <p:ext uri="{BB962C8B-B14F-4D97-AF65-F5344CB8AC3E}">
        <p14:creationId xmlns:p14="http://schemas.microsoft.com/office/powerpoint/2010/main" val="288576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have seen, the model over-fits on the training set. This can be explained by the change in the environment between 2020 and 2021. The interest rate have been fixed from June 2020 to 7.2%, and The opening fees attribution strategy have changed too. So, the data from 2020 can’t be used to build an elasticity model to use for 2021. The evolution of the opening fees brings a lot of noise and bias to our model, and if we decide to build a model using only 2021 data, we will have a low volume of data to use for training. However, the findings concerning the elasticity were validated by the Cetelem Poland. We can then find elasticity for the changes of the opening fees and the insurance fees. And since the interest rate is fixed at 7.2% for all the competitors, it may be interesting to check lower prices to look for elasticity. We can also see that the opening fees increase in February 2021 has caused the conversion rate to drop. We can then say that the opening fees variation has an important impact on the conversion rate. Since the Cetelem Poland have already run an A/B price test during 2018, our recommendation is to run a new A/B test for the interest rate (try lower levels than 7.2%) and the opening fees (try high and low opening fees grids). Those recommendations are to be discussed with the country and check the feasibility with them in the next weeks of the internship. </a:t>
            </a:r>
            <a:endParaRPr lang="fr-FR" dirty="0"/>
          </a:p>
        </p:txBody>
      </p:sp>
    </p:spTree>
    <p:extLst>
      <p:ext uri="{BB962C8B-B14F-4D97-AF65-F5344CB8AC3E}">
        <p14:creationId xmlns:p14="http://schemas.microsoft.com/office/powerpoint/2010/main" val="1065668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section, we will present the historical pricing project for Cetelem Romania. In this project, the Pace team, which is a team that have conducted several other historical pricing projects (France and Sweden), will take the lead and we will work as support to complete the findings. The Romanian pricing strategy have changed during the last three years several times (two changes each year), so we believe that the first condition could be verified before starting the analysis. However, the price still depends on a pricing grid that is defined by product types and pricing </a:t>
            </a:r>
            <a:r>
              <a:rPr lang="en-US" dirty="0" err="1"/>
              <a:t>barems</a:t>
            </a:r>
            <a:r>
              <a:rPr lang="en-US" dirty="0"/>
              <a:t>. So we can define the price for each client using the price grid. The data sent by the Cetelem Romania contains applications data from January 2018 to June 2021. This gives us a good amount of data but we can’t use all the data because some of it is defined as out of the analysis scope by the country. The data contains the same essential columns as the Poland data, so we are not going to go into a detailed description of the data columns. However, we have a </a:t>
            </a:r>
            <a:r>
              <a:rPr lang="en-US" dirty="0" err="1"/>
              <a:t>Pricing_Barem</a:t>
            </a:r>
            <a:r>
              <a:rPr lang="en-US" dirty="0"/>
              <a:t> column that defines the customer category and that plays a role in the price attribution. The financial KPIs couldn’t be calculated yet because we didn’t receive the financial equation from the country, we are then going to do the first checks on the data to verify if we can build a historical model using the data we have. We will first define the scope of data to use for the analysis</a:t>
            </a:r>
            <a:endParaRPr lang="fr-FR" dirty="0"/>
          </a:p>
        </p:txBody>
      </p:sp>
    </p:spTree>
    <p:extLst>
      <p:ext uri="{BB962C8B-B14F-4D97-AF65-F5344CB8AC3E}">
        <p14:creationId xmlns:p14="http://schemas.microsoft.com/office/powerpoint/2010/main" val="483080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section, we will present the historical pricing project for Cetelem Romania. In this project, the Pace team, which is a team that have conducted several other historical pricing projects (France and Sweden), will take the lead and we will work as support to complete the findings. The Romanian pricing strategy have changed during the last three years several times (two changes each year), so we believe that the first condition could be verified before starting the analysis. However, the price still depends on a pricing grid that is defined by product types and pricing </a:t>
            </a:r>
            <a:r>
              <a:rPr lang="en-US" dirty="0" err="1"/>
              <a:t>barems</a:t>
            </a:r>
            <a:r>
              <a:rPr lang="en-US" dirty="0"/>
              <a:t>. So we can define the price for each client using the price grid. The data sent by the Cetelem Romania contains applications data from January 2018 to June 2021. This gives us a good amount of data but we can’t use all the data because some of it is defined as out of the analysis scope by the country. The data contains the same essential columns as the Poland data, so we are not going to go into a detailed description of the data columns. However, we have a </a:t>
            </a:r>
            <a:r>
              <a:rPr lang="en-US" dirty="0" err="1"/>
              <a:t>Pricing_Barem</a:t>
            </a:r>
            <a:r>
              <a:rPr lang="en-US" dirty="0"/>
              <a:t> column that defines the customer category and that plays a role in the price attribution. The financial KPIs couldn’t be calculated yet because we didn’t receive the financial equation from the country, we are then going to do the first checks on the data to verify if we can build a historical model using the data we have. We will first define the scope of data to use for the analysis</a:t>
            </a:r>
            <a:endParaRPr lang="fr-FR" dirty="0"/>
          </a:p>
        </p:txBody>
      </p:sp>
    </p:spTree>
    <p:extLst>
      <p:ext uri="{BB962C8B-B14F-4D97-AF65-F5344CB8AC3E}">
        <p14:creationId xmlns:p14="http://schemas.microsoft.com/office/powerpoint/2010/main" val="1034708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can see that the interest rate moves between 15% and 21%. We can then try to predict the conversion using an </a:t>
            </a:r>
            <a:r>
              <a:rPr lang="en-US" dirty="0" err="1"/>
              <a:t>XGBoost</a:t>
            </a:r>
            <a:r>
              <a:rPr lang="en-US" dirty="0"/>
              <a:t>, and see if we can get a good performance so we can get to the elasticity modeling. </a:t>
            </a:r>
            <a:endParaRPr lang="fr-FR" dirty="0"/>
          </a:p>
        </p:txBody>
      </p:sp>
    </p:spTree>
    <p:extLst>
      <p:ext uri="{BB962C8B-B14F-4D97-AF65-F5344CB8AC3E}">
        <p14:creationId xmlns:p14="http://schemas.microsoft.com/office/powerpoint/2010/main" val="823476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33864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675516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432091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2706786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04890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BNP Paribas Personal Finance is a French company specialized in credit. It’s a fully owned subsidiary of BNP Paribas. It is present in 33 countries and counts almost 20.000 co-workers. It offers a wide variety of products (loans, insurance, credit cards ) in order to accompany its customers in their different projects . All these solutions are available online, as Personal Finance is the European Leader of Internet credit, mobile, and in several point of sales (stores, car dealerships). It has its central office based in Paris. </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937553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630051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874857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331571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235465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611819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458534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553861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2122164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051416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BNP Paribas Personal Finance is a French company specialized in credit. It’s a fully owned subsidiary of BNP Paribas. It is present in 33 countries and counts almost 20.000 co-workers. It offers a wide variety of products (loans, insurance, credit cards ) in order to accompany its customers in their different projects . All these solutions are available online, as Personal Finance is the European Leader of Internet credit, mobile, and in several point of sales (stores, car dealerships). It has its central office based in Paris. </a:t>
            </a:r>
            <a:endParaRPr dirty="0"/>
          </a:p>
        </p:txBody>
      </p:sp>
    </p:spTree>
    <p:extLst>
      <p:ext uri="{BB962C8B-B14F-4D97-AF65-F5344CB8AC3E}">
        <p14:creationId xmlns:p14="http://schemas.microsoft.com/office/powerpoint/2010/main" val="2094655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40813264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2139809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2631581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116030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2718096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850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7531288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BNP Paribas Personal Finance is a French company specialized in credit. It’s a fully owned subsidiary of BNP Paribas. It is present in 33 countries and counts almost 20.000 co-workers. It offers a wide variety of products (loans, insurance, credit cards ) in order to accompany its customers in their different projects . All these solutions are available online, as Personal Finance is the European Leader of Internet credit, mobile, and in several point of sales (stores, car dealerships). It has its central office based in Paris. </a:t>
            </a:r>
            <a:endParaRPr dirty="0"/>
          </a:p>
        </p:txBody>
      </p:sp>
    </p:spTree>
    <p:extLst>
      <p:ext uri="{BB962C8B-B14F-4D97-AF65-F5344CB8AC3E}">
        <p14:creationId xmlns:p14="http://schemas.microsoft.com/office/powerpoint/2010/main" val="282824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Personal Finance is divided into those different departments. It is organized as follows: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Finance department: report the budget forecasts and financial results, ensuring the refinancing of PF activities. </a:t>
            </a:r>
          </a:p>
          <a:p>
            <a:pPr marL="0" lvl="0" indent="0" algn="l" rtl="0">
              <a:spcBef>
                <a:spcPts val="0"/>
              </a:spcBef>
              <a:spcAft>
                <a:spcPts val="0"/>
              </a:spcAft>
              <a:buNone/>
            </a:pPr>
            <a:r>
              <a:rPr lang="en-US" dirty="0"/>
              <a:t>• Commercial and Marketing department (DCM): focus on the development of PF, design the global sales and marketing strategies and monitor their implementation in a country. </a:t>
            </a:r>
          </a:p>
          <a:p>
            <a:pPr marL="0" lvl="0" indent="0" algn="l" rtl="0">
              <a:spcBef>
                <a:spcPts val="0"/>
              </a:spcBef>
              <a:spcAft>
                <a:spcPts val="0"/>
              </a:spcAft>
              <a:buNone/>
            </a:pPr>
            <a:r>
              <a:rPr lang="en-US" dirty="0"/>
              <a:t>• Risk department: manage the risk linked to PF’s activities, such as Credit and Counterparty risk, market risk, funding and liquidity risk and insurance risk.</a:t>
            </a:r>
          </a:p>
          <a:p>
            <a:pPr marL="0" lvl="0" indent="0" algn="l" rtl="0">
              <a:spcBef>
                <a:spcPts val="0"/>
              </a:spcBef>
              <a:spcAft>
                <a:spcPts val="0"/>
              </a:spcAft>
              <a:buNone/>
            </a:pPr>
            <a:r>
              <a:rPr lang="en-US" dirty="0"/>
              <a:t>The internship took place in DCM, and precisely, in the MAP (Marketing Analytics and Performance) team.</a:t>
            </a:r>
            <a:endParaRPr dirty="0"/>
          </a:p>
        </p:txBody>
      </p:sp>
    </p:spTree>
    <p:extLst>
      <p:ext uri="{BB962C8B-B14F-4D97-AF65-F5344CB8AC3E}">
        <p14:creationId xmlns:p14="http://schemas.microsoft.com/office/powerpoint/2010/main" val="243661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main activity of MAP is to design marketing campaigns, and study their effect on customers behavior. The goal is to study the effect of an action on the customer. The actions in here are marketing actions (send an email, lower the price, ...). The results are then analyzed in order to adapt the decisions taken to the customers. This is called test and learn. For example, if the action taken is to lower the price, we observe the reaction of the customers to this price decrease, and adapt the future prices to meet the customer behavior. </a:t>
            </a:r>
            <a:endParaRPr dirty="0"/>
          </a:p>
        </p:txBody>
      </p:sp>
    </p:spTree>
    <p:extLst>
      <p:ext uri="{BB962C8B-B14F-4D97-AF65-F5344CB8AC3E}">
        <p14:creationId xmlns:p14="http://schemas.microsoft.com/office/powerpoint/2010/main" val="507082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first step. During this step, a marketing action is performed on a subgroup of customers called the treatment or target group. Another group of customers called the control group, doesn’t receive any marketing action. The goal is to observe the difference between the target and the control groups, in order to measure the effect of the marketing campaign. The control group reflects the normal behavior of customers without any taken action, and the target group reveals the reaction of customers to the marketing action. However, there are some conditions the control and the target groups should respect in order to be able to analyze the results: </a:t>
            </a:r>
            <a:endParaRPr dirty="0"/>
          </a:p>
        </p:txBody>
      </p:sp>
    </p:spTree>
    <p:extLst>
      <p:ext uri="{BB962C8B-B14F-4D97-AF65-F5344CB8AC3E}">
        <p14:creationId xmlns:p14="http://schemas.microsoft.com/office/powerpoint/2010/main" val="873733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5" name="Picture 4">
            <a:extLst>
              <a:ext uri="{FF2B5EF4-FFF2-40B4-BE49-F238E27FC236}">
                <a16:creationId xmlns:a16="http://schemas.microsoft.com/office/drawing/2014/main" id="{9FFFA58B-C18A-468E-973B-0A8438B5A75D}"/>
              </a:ext>
            </a:extLst>
          </p:cNvPr>
          <p:cNvPicPr>
            <a:picLocks noChangeAspect="1"/>
          </p:cNvPicPr>
          <p:nvPr userDrawn="1"/>
        </p:nvPicPr>
        <p:blipFill rotWithShape="1">
          <a:blip r:embed="rId2"/>
          <a:srcRect t="15849"/>
          <a:stretch/>
        </p:blipFill>
        <p:spPr>
          <a:xfrm>
            <a:off x="0" y="0"/>
            <a:ext cx="9155150" cy="5143499"/>
          </a:xfrm>
          <a:prstGeom prst="rect">
            <a:avLst/>
          </a:prstGeom>
        </p:spPr>
      </p:pic>
      <p:sp>
        <p:nvSpPr>
          <p:cNvPr id="6" name="Google Shape;328;p36">
            <a:extLst>
              <a:ext uri="{FF2B5EF4-FFF2-40B4-BE49-F238E27FC236}">
                <a16:creationId xmlns:a16="http://schemas.microsoft.com/office/drawing/2014/main" id="{610EB564-3403-4C1E-8258-5231D7A307B7}"/>
              </a:ext>
            </a:extLst>
          </p:cNvPr>
          <p:cNvSpPr/>
          <p:nvPr userDrawn="1"/>
        </p:nvSpPr>
        <p:spPr>
          <a:xfrm rot="5400000">
            <a:off x="2005825" y="-2005827"/>
            <a:ext cx="5143503" cy="9155148"/>
          </a:xfrm>
          <a:prstGeom prst="rect">
            <a:avLst/>
          </a:prstGeom>
          <a:solidFill>
            <a:srgbClr val="EAEAEA">
              <a:alpha val="89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8962" y="981325"/>
            <a:ext cx="3852000" cy="18459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8500"/>
              <a:buNone/>
              <a:defRPr sz="6100" b="1">
                <a:solidFill>
                  <a:srgbClr val="030303"/>
                </a:solidFill>
                <a:latin typeface="Saira"/>
                <a:ea typeface="Saira"/>
                <a:cs typeface="Saira"/>
                <a:sym typeface="Saira"/>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2" name="Google Shape;12;p2"/>
          <p:cNvSpPr txBox="1">
            <a:spLocks noGrp="1"/>
          </p:cNvSpPr>
          <p:nvPr>
            <p:ph type="subTitle" idx="1"/>
          </p:nvPr>
        </p:nvSpPr>
        <p:spPr>
          <a:xfrm>
            <a:off x="708950" y="3637250"/>
            <a:ext cx="2493300" cy="913800"/>
          </a:xfrm>
          <a:prstGeom prst="rect">
            <a:avLst/>
          </a:prstGeom>
        </p:spPr>
        <p:txBody>
          <a:bodyPr spcFirstLastPara="1" wrap="square" lIns="0" tIns="91425" rIns="91425" bIns="91425" anchor="b" anchorCtr="0">
            <a:noAutofit/>
          </a:bodyPr>
          <a:lstStyle>
            <a:lvl1pPr lvl="0" rtl="0">
              <a:lnSpc>
                <a:spcPct val="100000"/>
              </a:lnSpc>
              <a:spcBef>
                <a:spcPts val="0"/>
              </a:spcBef>
              <a:spcAft>
                <a:spcPts val="0"/>
              </a:spcAft>
              <a:buSzPts val="1900"/>
              <a:buNone/>
              <a:defRPr sz="1800">
                <a:solidFill>
                  <a:srgbClr val="030303"/>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title" idx="2"/>
          </p:nvPr>
        </p:nvSpPr>
        <p:spPr>
          <a:xfrm>
            <a:off x="708962" y="569025"/>
            <a:ext cx="3750600" cy="507300"/>
          </a:xfrm>
          <a:prstGeom prst="rect">
            <a:avLst/>
          </a:prstGeom>
        </p:spPr>
        <p:txBody>
          <a:bodyPr spcFirstLastPara="1" wrap="square" lIns="0" tIns="91425" rIns="91425" bIns="91425" anchor="b" anchorCtr="0">
            <a:noAutofit/>
          </a:bodyPr>
          <a:lstStyle>
            <a:lvl1pPr lvl="0">
              <a:lnSpc>
                <a:spcPct val="100000"/>
              </a:lnSpc>
              <a:spcBef>
                <a:spcPts val="0"/>
              </a:spcBef>
              <a:spcAft>
                <a:spcPts val="0"/>
              </a:spcAft>
              <a:buSzPts val="3000"/>
              <a:buNone/>
              <a:defRPr sz="2000">
                <a:solidFill>
                  <a:schemeClr val="accen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pic>
        <p:nvPicPr>
          <p:cNvPr id="9" name="Image 9">
            <a:extLst>
              <a:ext uri="{FF2B5EF4-FFF2-40B4-BE49-F238E27FC236}">
                <a16:creationId xmlns:a16="http://schemas.microsoft.com/office/drawing/2014/main" id="{EB237089-AFD2-45ED-9FF5-B98360C83B0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3681" y="4557183"/>
            <a:ext cx="1742452" cy="438790"/>
          </a:xfrm>
          <a:prstGeom prst="rect">
            <a:avLst/>
          </a:prstGeom>
        </p:spPr>
      </p:pic>
      <p:pic>
        <p:nvPicPr>
          <p:cNvPr id="10" name="Picture 9">
            <a:extLst>
              <a:ext uri="{FF2B5EF4-FFF2-40B4-BE49-F238E27FC236}">
                <a16:creationId xmlns:a16="http://schemas.microsoft.com/office/drawing/2014/main" id="{36E23798-9AF7-4436-BF0B-A5EDAE7C22D1}"/>
              </a:ext>
            </a:extLst>
          </p:cNvPr>
          <p:cNvPicPr>
            <a:picLocks noChangeAspect="1"/>
          </p:cNvPicPr>
          <p:nvPr userDrawn="1"/>
        </p:nvPicPr>
        <p:blipFill>
          <a:blip r:embed="rId4"/>
          <a:stretch>
            <a:fillRect/>
          </a:stretch>
        </p:blipFill>
        <p:spPr>
          <a:xfrm>
            <a:off x="403681" y="232107"/>
            <a:ext cx="632637" cy="41648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0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3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711925" y="4711800"/>
            <a:ext cx="432000" cy="431700"/>
          </a:xfrm>
          <a:prstGeom prst="rect">
            <a:avLst/>
          </a:prstGeom>
          <a:solidFill>
            <a:schemeClr val="dk1"/>
          </a:solidFill>
        </p:spPr>
        <p:txBody>
          <a:bodyPr spcFirstLastPara="1" wrap="square" lIns="91425" tIns="91425" rIns="91425" bIns="91425" anchor="ctr" anchorCtr="0">
            <a:noAutofit/>
          </a:bodyPr>
          <a:lstStyle>
            <a:lvl1pPr lvl="0" algn="ctr" rtl="0">
              <a:buNone/>
              <a:defRPr sz="1200">
                <a:solidFill>
                  <a:schemeClr val="lt1"/>
                </a:solidFill>
                <a:latin typeface="Saira"/>
                <a:ea typeface="Saira"/>
                <a:cs typeface="Saira"/>
                <a:sym typeface="Saira"/>
              </a:defRPr>
            </a:lvl1pPr>
            <a:lvl2pPr lvl="1" algn="ctr" rtl="0">
              <a:buNone/>
              <a:defRPr sz="1200">
                <a:solidFill>
                  <a:schemeClr val="lt1"/>
                </a:solidFill>
                <a:latin typeface="Saira"/>
                <a:ea typeface="Saira"/>
                <a:cs typeface="Saira"/>
                <a:sym typeface="Saira"/>
              </a:defRPr>
            </a:lvl2pPr>
            <a:lvl3pPr lvl="2" algn="ctr" rtl="0">
              <a:buNone/>
              <a:defRPr sz="1200">
                <a:solidFill>
                  <a:schemeClr val="lt1"/>
                </a:solidFill>
                <a:latin typeface="Saira"/>
                <a:ea typeface="Saira"/>
                <a:cs typeface="Saira"/>
                <a:sym typeface="Saira"/>
              </a:defRPr>
            </a:lvl3pPr>
            <a:lvl4pPr lvl="3" algn="ctr" rtl="0">
              <a:buNone/>
              <a:defRPr sz="1200">
                <a:solidFill>
                  <a:schemeClr val="lt1"/>
                </a:solidFill>
                <a:latin typeface="Saira"/>
                <a:ea typeface="Saira"/>
                <a:cs typeface="Saira"/>
                <a:sym typeface="Saira"/>
              </a:defRPr>
            </a:lvl4pPr>
            <a:lvl5pPr lvl="4" algn="ctr" rtl="0">
              <a:buNone/>
              <a:defRPr sz="1200">
                <a:solidFill>
                  <a:schemeClr val="lt1"/>
                </a:solidFill>
                <a:latin typeface="Saira"/>
                <a:ea typeface="Saira"/>
                <a:cs typeface="Saira"/>
                <a:sym typeface="Saira"/>
              </a:defRPr>
            </a:lvl5pPr>
            <a:lvl6pPr lvl="5" algn="ctr" rtl="0">
              <a:buNone/>
              <a:defRPr sz="1200">
                <a:solidFill>
                  <a:schemeClr val="lt1"/>
                </a:solidFill>
                <a:latin typeface="Saira"/>
                <a:ea typeface="Saira"/>
                <a:cs typeface="Saira"/>
                <a:sym typeface="Saira"/>
              </a:defRPr>
            </a:lvl6pPr>
            <a:lvl7pPr lvl="6" algn="ctr" rtl="0">
              <a:buNone/>
              <a:defRPr sz="1200">
                <a:solidFill>
                  <a:schemeClr val="lt1"/>
                </a:solidFill>
                <a:latin typeface="Saira"/>
                <a:ea typeface="Saira"/>
                <a:cs typeface="Saira"/>
                <a:sym typeface="Saira"/>
              </a:defRPr>
            </a:lvl7pPr>
            <a:lvl8pPr lvl="7" algn="ctr" rtl="0">
              <a:buNone/>
              <a:defRPr sz="1200">
                <a:solidFill>
                  <a:schemeClr val="lt1"/>
                </a:solidFill>
                <a:latin typeface="Saira"/>
                <a:ea typeface="Saira"/>
                <a:cs typeface="Saira"/>
                <a:sym typeface="Saira"/>
              </a:defRPr>
            </a:lvl8pPr>
            <a:lvl9pPr lvl="8" algn="ctr" rtl="0">
              <a:buNone/>
              <a:defRPr sz="1200">
                <a:solidFill>
                  <a:schemeClr val="lt1"/>
                </a:solidFill>
                <a:latin typeface="Saira"/>
                <a:ea typeface="Saira"/>
                <a:cs typeface="Saira"/>
                <a:sym typeface="Saira"/>
              </a:defRPr>
            </a:lvl9pPr>
          </a:lstStyle>
          <a:p>
            <a:pPr marL="0" lvl="0" indent="0" algn="ctr" rtl="0">
              <a:spcBef>
                <a:spcPts val="0"/>
              </a:spcBef>
              <a:spcAft>
                <a:spcPts val="0"/>
              </a:spcAft>
              <a:buNone/>
            </a:pPr>
            <a:fld id="{00000000-1234-1234-1234-123412341234}" type="slidenum">
              <a:rPr lang="fr"/>
              <a:t>‹N°›</a:t>
            </a:fld>
            <a:endParaRPr/>
          </a:p>
        </p:txBody>
      </p:sp>
      <p:sp>
        <p:nvSpPr>
          <p:cNvPr id="16" name="Google Shape;16;p3"/>
          <p:cNvSpPr txBox="1">
            <a:spLocks noGrp="1"/>
          </p:cNvSpPr>
          <p:nvPr>
            <p:ph type="title"/>
          </p:nvPr>
        </p:nvSpPr>
        <p:spPr>
          <a:xfrm flipH="1">
            <a:off x="5057449" y="720000"/>
            <a:ext cx="3351000" cy="1101900"/>
          </a:xfrm>
          <a:prstGeom prst="rect">
            <a:avLst/>
          </a:prstGeom>
        </p:spPr>
        <p:txBody>
          <a:bodyPr spcFirstLastPara="1" wrap="square" lIns="0" tIns="91425" rIns="91425" bIns="91425" anchor="b" anchorCtr="0">
            <a:noAutofit/>
          </a:bodyPr>
          <a:lstStyle>
            <a:lvl1pPr marL="0" marR="0" lvl="0" indent="0" algn="r" rtl="0">
              <a:lnSpc>
                <a:spcPct val="100000"/>
              </a:lnSpc>
              <a:spcBef>
                <a:spcPts val="0"/>
              </a:spcBef>
              <a:spcAft>
                <a:spcPts val="0"/>
              </a:spcAft>
              <a:buNone/>
              <a:defRPr sz="3700" b="1">
                <a:latin typeface="Saira"/>
                <a:ea typeface="Saira"/>
                <a:cs typeface="Saira"/>
                <a:sym typeface="Saira"/>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rot="5400000" flipH="1">
            <a:off x="7348250" y="3458000"/>
            <a:ext cx="1267800" cy="842400"/>
          </a:xfrm>
          <a:prstGeom prst="rect">
            <a:avLst/>
          </a:prstGeom>
          <a:noFill/>
          <a:ln>
            <a:noFill/>
          </a:ln>
        </p:spPr>
        <p:txBody>
          <a:bodyPr spcFirstLastPara="1" wrap="square" lIns="0" tIns="91425" rIns="91425" bIns="91425" anchor="ctr" anchorCtr="0">
            <a:noAutofit/>
          </a:bodyPr>
          <a:lstStyle>
            <a:lvl1pPr lvl="0" algn="r" rtl="0">
              <a:spcBef>
                <a:spcPts val="0"/>
              </a:spcBef>
              <a:spcAft>
                <a:spcPts val="0"/>
              </a:spcAft>
              <a:buClr>
                <a:schemeClr val="accent1"/>
              </a:buClr>
              <a:buSzPts val="3300"/>
              <a:buNone/>
              <a:defRPr sz="7200" b="1">
                <a:solidFill>
                  <a:schemeClr val="accent1"/>
                </a:solidFill>
              </a:defRPr>
            </a:lvl1pPr>
            <a:lvl2pPr lvl="1" algn="ctr" rtl="0">
              <a:spcBef>
                <a:spcPts val="0"/>
              </a:spcBef>
              <a:spcAft>
                <a:spcPts val="0"/>
              </a:spcAft>
              <a:buClr>
                <a:schemeClr val="accent1"/>
              </a:buClr>
              <a:buSzPts val="10000"/>
              <a:buNone/>
              <a:defRPr sz="10000" b="1">
                <a:solidFill>
                  <a:schemeClr val="accent1"/>
                </a:solidFill>
              </a:defRPr>
            </a:lvl2pPr>
            <a:lvl3pPr lvl="2" algn="ctr" rtl="0">
              <a:spcBef>
                <a:spcPts val="0"/>
              </a:spcBef>
              <a:spcAft>
                <a:spcPts val="0"/>
              </a:spcAft>
              <a:buClr>
                <a:schemeClr val="accent1"/>
              </a:buClr>
              <a:buSzPts val="10000"/>
              <a:buNone/>
              <a:defRPr sz="10000" b="1">
                <a:solidFill>
                  <a:schemeClr val="accent1"/>
                </a:solidFill>
              </a:defRPr>
            </a:lvl3pPr>
            <a:lvl4pPr lvl="3" algn="ctr" rtl="0">
              <a:spcBef>
                <a:spcPts val="0"/>
              </a:spcBef>
              <a:spcAft>
                <a:spcPts val="0"/>
              </a:spcAft>
              <a:buClr>
                <a:schemeClr val="accent1"/>
              </a:buClr>
              <a:buSzPts val="10000"/>
              <a:buNone/>
              <a:defRPr sz="10000" b="1">
                <a:solidFill>
                  <a:schemeClr val="accent1"/>
                </a:solidFill>
              </a:defRPr>
            </a:lvl4pPr>
            <a:lvl5pPr lvl="4" algn="ctr" rtl="0">
              <a:spcBef>
                <a:spcPts val="0"/>
              </a:spcBef>
              <a:spcAft>
                <a:spcPts val="0"/>
              </a:spcAft>
              <a:buClr>
                <a:schemeClr val="accent1"/>
              </a:buClr>
              <a:buSzPts val="10000"/>
              <a:buNone/>
              <a:defRPr sz="10000" b="1">
                <a:solidFill>
                  <a:schemeClr val="accent1"/>
                </a:solidFill>
              </a:defRPr>
            </a:lvl5pPr>
            <a:lvl6pPr lvl="5" algn="ctr" rtl="0">
              <a:spcBef>
                <a:spcPts val="0"/>
              </a:spcBef>
              <a:spcAft>
                <a:spcPts val="0"/>
              </a:spcAft>
              <a:buClr>
                <a:schemeClr val="accent1"/>
              </a:buClr>
              <a:buSzPts val="10000"/>
              <a:buNone/>
              <a:defRPr sz="10000" b="1">
                <a:solidFill>
                  <a:schemeClr val="accent1"/>
                </a:solidFill>
              </a:defRPr>
            </a:lvl6pPr>
            <a:lvl7pPr lvl="6" algn="ctr" rtl="0">
              <a:spcBef>
                <a:spcPts val="0"/>
              </a:spcBef>
              <a:spcAft>
                <a:spcPts val="0"/>
              </a:spcAft>
              <a:buClr>
                <a:schemeClr val="accent1"/>
              </a:buClr>
              <a:buSzPts val="10000"/>
              <a:buNone/>
              <a:defRPr sz="10000" b="1">
                <a:solidFill>
                  <a:schemeClr val="accent1"/>
                </a:solidFill>
              </a:defRPr>
            </a:lvl7pPr>
            <a:lvl8pPr lvl="7" algn="ctr" rtl="0">
              <a:spcBef>
                <a:spcPts val="0"/>
              </a:spcBef>
              <a:spcAft>
                <a:spcPts val="0"/>
              </a:spcAft>
              <a:buClr>
                <a:schemeClr val="accent1"/>
              </a:buClr>
              <a:buSzPts val="10000"/>
              <a:buNone/>
              <a:defRPr sz="10000" b="1">
                <a:solidFill>
                  <a:schemeClr val="accent1"/>
                </a:solidFill>
              </a:defRPr>
            </a:lvl8pPr>
            <a:lvl9pPr lvl="8" algn="ctr" rtl="0">
              <a:spcBef>
                <a:spcPts val="0"/>
              </a:spcBef>
              <a:spcAft>
                <a:spcPts val="0"/>
              </a:spcAft>
              <a:buClr>
                <a:schemeClr val="accent1"/>
              </a:buClr>
              <a:buSzPts val="10000"/>
              <a:buNone/>
              <a:defRPr sz="10000" b="1">
                <a:solidFill>
                  <a:schemeClr val="accent1"/>
                </a:solidFill>
              </a:defRPr>
            </a:lvl9pPr>
          </a:lstStyle>
          <a:p>
            <a:r>
              <a:t>xx%</a:t>
            </a:r>
          </a:p>
        </p:txBody>
      </p:sp>
      <p:sp>
        <p:nvSpPr>
          <p:cNvPr id="18" name="Google Shape;18;p3"/>
          <p:cNvSpPr txBox="1">
            <a:spLocks noGrp="1"/>
          </p:cNvSpPr>
          <p:nvPr>
            <p:ph type="subTitle" idx="1"/>
          </p:nvPr>
        </p:nvSpPr>
        <p:spPr>
          <a:xfrm flipH="1">
            <a:off x="5073000" y="1821850"/>
            <a:ext cx="3351000" cy="676800"/>
          </a:xfrm>
          <a:prstGeom prst="rect">
            <a:avLst/>
          </a:prstGeom>
        </p:spPr>
        <p:txBody>
          <a:bodyPr spcFirstLastPara="1" wrap="square" lIns="0" tIns="91425" rIns="91425" bIns="91425" anchor="ctr" anchorCtr="0">
            <a:noAutofit/>
          </a:bodyPr>
          <a:lstStyle>
            <a:lvl1pPr marL="0" marR="0" lvl="0" indent="0" algn="r" rtl="0">
              <a:lnSpc>
                <a:spcPct val="100000"/>
              </a:lnSpc>
              <a:spcBef>
                <a:spcPts val="0"/>
              </a:spcBef>
              <a:spcAft>
                <a:spcPts val="0"/>
              </a:spcAft>
              <a:buNone/>
              <a:defRPr sz="1700">
                <a:latin typeface="Saira"/>
                <a:ea typeface="Saira"/>
                <a:cs typeface="Saira"/>
                <a:sym typeface="Saira"/>
              </a:defRPr>
            </a:lvl1pPr>
            <a:lvl2pPr lvl="1" algn="r" rtl="0">
              <a:spcBef>
                <a:spcPts val="0"/>
              </a:spcBef>
              <a:spcAft>
                <a:spcPts val="0"/>
              </a:spcAft>
              <a:buSzPts val="1700"/>
              <a:buNone/>
              <a:defRPr sz="1700"/>
            </a:lvl2pPr>
            <a:lvl3pPr lvl="2" algn="r" rtl="0">
              <a:spcBef>
                <a:spcPts val="0"/>
              </a:spcBef>
              <a:spcAft>
                <a:spcPts val="0"/>
              </a:spcAft>
              <a:buSzPts val="1700"/>
              <a:buNone/>
              <a:defRPr sz="1700"/>
            </a:lvl3pPr>
            <a:lvl4pPr lvl="3" algn="r" rtl="0">
              <a:spcBef>
                <a:spcPts val="0"/>
              </a:spcBef>
              <a:spcAft>
                <a:spcPts val="0"/>
              </a:spcAft>
              <a:buSzPts val="1700"/>
              <a:buNone/>
              <a:defRPr sz="1700"/>
            </a:lvl4pPr>
            <a:lvl5pPr lvl="4" algn="r" rtl="0">
              <a:spcBef>
                <a:spcPts val="0"/>
              </a:spcBef>
              <a:spcAft>
                <a:spcPts val="0"/>
              </a:spcAft>
              <a:buSzPts val="1700"/>
              <a:buNone/>
              <a:defRPr sz="1700"/>
            </a:lvl5pPr>
            <a:lvl6pPr lvl="5" algn="r" rtl="0">
              <a:spcBef>
                <a:spcPts val="0"/>
              </a:spcBef>
              <a:spcAft>
                <a:spcPts val="0"/>
              </a:spcAft>
              <a:buSzPts val="1700"/>
              <a:buNone/>
              <a:defRPr sz="1700"/>
            </a:lvl6pPr>
            <a:lvl7pPr lvl="6" algn="r" rtl="0">
              <a:spcBef>
                <a:spcPts val="0"/>
              </a:spcBef>
              <a:spcAft>
                <a:spcPts val="0"/>
              </a:spcAft>
              <a:buSzPts val="1700"/>
              <a:buNone/>
              <a:defRPr sz="1700"/>
            </a:lvl7pPr>
            <a:lvl8pPr lvl="7" algn="r" rtl="0">
              <a:spcBef>
                <a:spcPts val="0"/>
              </a:spcBef>
              <a:spcAft>
                <a:spcPts val="0"/>
              </a:spcAft>
              <a:buSzPts val="1700"/>
              <a:buNone/>
              <a:defRPr sz="1700"/>
            </a:lvl8pPr>
            <a:lvl9pPr lvl="8" algn="r" rtl="0">
              <a:spcBef>
                <a:spcPts val="0"/>
              </a:spcBef>
              <a:spcAft>
                <a:spcPts val="0"/>
              </a:spcAft>
              <a:buSzPts val="1700"/>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720000" y="1203200"/>
            <a:ext cx="7704000" cy="3221100"/>
          </a:xfrm>
          <a:prstGeom prst="rect">
            <a:avLst/>
          </a:prstGeom>
        </p:spPr>
        <p:txBody>
          <a:bodyPr spcFirstLastPara="1" wrap="square" lIns="0"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292100">
              <a:lnSpc>
                <a:spcPct val="100000"/>
              </a:lnSpc>
              <a:spcBef>
                <a:spcPts val="0"/>
              </a:spcBef>
              <a:spcAft>
                <a:spcPts val="0"/>
              </a:spcAft>
              <a:buSzPts val="1000"/>
              <a:buFont typeface="Roboto Condensed Light"/>
              <a:buChar char="◆"/>
              <a:defRPr sz="1200"/>
            </a:lvl2pPr>
            <a:lvl3pPr marL="1371600" lvl="2" indent="-292100">
              <a:lnSpc>
                <a:spcPct val="100000"/>
              </a:lnSpc>
              <a:spcBef>
                <a:spcPts val="0"/>
              </a:spcBef>
              <a:spcAft>
                <a:spcPts val="0"/>
              </a:spcAft>
              <a:buSzPts val="1000"/>
              <a:buFont typeface="Roboto Condensed Light"/>
              <a:buChar char="●"/>
              <a:defRPr sz="1200"/>
            </a:lvl3pPr>
            <a:lvl4pPr marL="1828800" lvl="3" indent="-292100">
              <a:lnSpc>
                <a:spcPct val="100000"/>
              </a:lnSpc>
              <a:spcBef>
                <a:spcPts val="0"/>
              </a:spcBef>
              <a:spcAft>
                <a:spcPts val="0"/>
              </a:spcAft>
              <a:buSzPts val="1000"/>
              <a:buFont typeface="Roboto Condensed Light"/>
              <a:buChar char="○"/>
              <a:defRPr sz="1200"/>
            </a:lvl4pPr>
            <a:lvl5pPr marL="2286000" lvl="4" indent="-292100">
              <a:lnSpc>
                <a:spcPct val="100000"/>
              </a:lnSpc>
              <a:spcBef>
                <a:spcPts val="0"/>
              </a:spcBef>
              <a:spcAft>
                <a:spcPts val="0"/>
              </a:spcAft>
              <a:buSzPts val="1000"/>
              <a:buFont typeface="Roboto Condensed Light"/>
              <a:buChar char="◆"/>
              <a:defRPr sz="1200"/>
            </a:lvl5pPr>
            <a:lvl6pPr marL="2743200" lvl="5" indent="-292100">
              <a:lnSpc>
                <a:spcPct val="100000"/>
              </a:lnSpc>
              <a:spcBef>
                <a:spcPts val="0"/>
              </a:spcBef>
              <a:spcAft>
                <a:spcPts val="0"/>
              </a:spcAft>
              <a:buSzPts val="1000"/>
              <a:buFont typeface="Roboto Condensed Light"/>
              <a:buChar char="●"/>
              <a:defRPr sz="1200"/>
            </a:lvl6pPr>
            <a:lvl7pPr marL="3200400" lvl="6" indent="-292100">
              <a:lnSpc>
                <a:spcPct val="100000"/>
              </a:lnSpc>
              <a:spcBef>
                <a:spcPts val="0"/>
              </a:spcBef>
              <a:spcAft>
                <a:spcPts val="0"/>
              </a:spcAft>
              <a:buSzPts val="1000"/>
              <a:buFont typeface="Roboto Condensed Light"/>
              <a:buChar char="○"/>
              <a:defRPr sz="1200"/>
            </a:lvl7pPr>
            <a:lvl8pPr marL="3657600" lvl="7" indent="-292100">
              <a:lnSpc>
                <a:spcPct val="100000"/>
              </a:lnSpc>
              <a:spcBef>
                <a:spcPts val="0"/>
              </a:spcBef>
              <a:spcAft>
                <a:spcPts val="0"/>
              </a:spcAft>
              <a:buSzPts val="1000"/>
              <a:buFont typeface="Roboto Condensed Light"/>
              <a:buChar char="◆"/>
              <a:defRPr sz="1200"/>
            </a:lvl8pPr>
            <a:lvl9pPr marL="4114800" lvl="8" indent="-292100">
              <a:lnSpc>
                <a:spcPct val="100000"/>
              </a:lnSpc>
              <a:spcBef>
                <a:spcPts val="0"/>
              </a:spcBef>
              <a:spcAft>
                <a:spcPts val="0"/>
              </a:spcAft>
              <a:buSzPts val="1000"/>
              <a:buFont typeface="Roboto Condensed Light"/>
              <a:buChar char="●"/>
              <a:defRPr sz="1200"/>
            </a:lvl9pPr>
          </a:lstStyle>
          <a:p>
            <a:endParaRPr/>
          </a:p>
        </p:txBody>
      </p:sp>
      <p:sp>
        <p:nvSpPr>
          <p:cNvPr id="25" name="Google Shape;25;p4"/>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fr"/>
              <a:t>‹N°›</a:t>
            </a:fld>
            <a:endParaRPr/>
          </a:p>
        </p:txBody>
      </p:sp>
      <p:sp>
        <p:nvSpPr>
          <p:cNvPr id="26" name="Google Shape;26;p4"/>
          <p:cNvSpPr txBox="1">
            <a:spLocks noGrp="1"/>
          </p:cNvSpPr>
          <p:nvPr>
            <p:ph type="title"/>
          </p:nvPr>
        </p:nvSpPr>
        <p:spPr>
          <a:xfrm>
            <a:off x="720000" y="557167"/>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Clr>
                <a:schemeClr val="dk1"/>
              </a:buClr>
              <a:buSzPts val="3000"/>
              <a:buFont typeface="Saira"/>
              <a:buNone/>
              <a:defRPr sz="3000" b="1">
                <a:solidFill>
                  <a:schemeClr val="dk1"/>
                </a:solidFill>
                <a:latin typeface="Saira"/>
                <a:ea typeface="Saira"/>
                <a:cs typeface="Saira"/>
                <a:sym typeface="Saira"/>
              </a:defRPr>
            </a:lvl1pPr>
            <a:lvl2pPr lvl="1"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2pPr>
            <a:lvl3pPr lvl="2"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3pPr>
            <a:lvl4pPr lvl="3"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4pPr>
            <a:lvl5pPr lvl="4"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5pPr>
            <a:lvl6pPr lvl="5"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6pPr>
            <a:lvl7pPr lvl="6"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7pPr>
            <a:lvl8pPr lvl="7"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8pPr>
            <a:lvl9pPr lvl="8"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pic>
        <p:nvPicPr>
          <p:cNvPr id="10" name="Picture 2">
            <a:extLst>
              <a:ext uri="{FF2B5EF4-FFF2-40B4-BE49-F238E27FC236}">
                <a16:creationId xmlns:a16="http://schemas.microsoft.com/office/drawing/2014/main" id="{6CEBC828-52C1-48D0-99A4-769028F81C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24" t="26058" r="146" b="1"/>
          <a:stretch/>
        </p:blipFill>
        <p:spPr bwMode="auto">
          <a:xfrm>
            <a:off x="7424" y="0"/>
            <a:ext cx="9136576" cy="5143500"/>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380;p40">
            <a:extLst>
              <a:ext uri="{FF2B5EF4-FFF2-40B4-BE49-F238E27FC236}">
                <a16:creationId xmlns:a16="http://schemas.microsoft.com/office/drawing/2014/main" id="{2FAEECB8-EA1F-4DE6-831F-AEB17B92E0CC}"/>
              </a:ext>
            </a:extLst>
          </p:cNvPr>
          <p:cNvSpPr/>
          <p:nvPr/>
        </p:nvSpPr>
        <p:spPr>
          <a:xfrm rot="16200000" flipH="1">
            <a:off x="2003962" y="-1996536"/>
            <a:ext cx="5143499" cy="9136576"/>
          </a:xfrm>
          <a:prstGeom prst="rect">
            <a:avLst/>
          </a:prstGeom>
          <a:solidFill>
            <a:srgbClr val="EAEAEA">
              <a:alpha val="9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txBox="1">
            <a:spLocks noGrp="1"/>
          </p:cNvSpPr>
          <p:nvPr userDrawn="1">
            <p:ph type="title"/>
          </p:nvPr>
        </p:nvSpPr>
        <p:spPr>
          <a:xfrm>
            <a:off x="720000" y="1368725"/>
            <a:ext cx="3852000" cy="1163400"/>
          </a:xfrm>
          <a:prstGeom prst="rect">
            <a:avLst/>
          </a:prstGeom>
        </p:spPr>
        <p:txBody>
          <a:bodyPr spcFirstLastPara="1" wrap="square" lIns="0" tIns="91425" rIns="360000" bIns="91425" anchor="ctr" anchorCtr="0">
            <a:noAutofit/>
          </a:bodyPr>
          <a:lstStyle>
            <a:lvl1pPr lvl="0">
              <a:spcBef>
                <a:spcPts val="0"/>
              </a:spcBef>
              <a:spcAft>
                <a:spcPts val="0"/>
              </a:spcAft>
              <a:buSzPts val="2400"/>
              <a:buNone/>
              <a:defRPr b="1">
                <a:latin typeface="Saira"/>
                <a:ea typeface="Saira"/>
                <a:cs typeface="Saira"/>
                <a:sym typeface="Sair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1" name="Google Shape;51;p7"/>
          <p:cNvSpPr txBox="1">
            <a:spLocks noGrp="1"/>
          </p:cNvSpPr>
          <p:nvPr userDrawn="1">
            <p:ph type="sldNum" idx="12"/>
          </p:nvPr>
        </p:nvSpPr>
        <p:spPr>
          <a:xfrm>
            <a:off x="8711925" y="4711800"/>
            <a:ext cx="432000" cy="4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fr"/>
              <a:t>‹N°›</a:t>
            </a:fld>
            <a:endParaRPr/>
          </a:p>
        </p:txBody>
      </p:sp>
      <p:sp>
        <p:nvSpPr>
          <p:cNvPr id="52" name="Google Shape;52;p7"/>
          <p:cNvSpPr txBox="1">
            <a:spLocks noGrp="1"/>
          </p:cNvSpPr>
          <p:nvPr userDrawn="1">
            <p:ph type="body" idx="1"/>
          </p:nvPr>
        </p:nvSpPr>
        <p:spPr>
          <a:xfrm>
            <a:off x="720000" y="2647950"/>
            <a:ext cx="3294000" cy="1852800"/>
          </a:xfrm>
          <a:prstGeom prst="rect">
            <a:avLst/>
          </a:prstGeom>
        </p:spPr>
        <p:txBody>
          <a:bodyPr spcFirstLastPara="1" wrap="square" lIns="0" tIns="91425" rIns="91425" bIns="91425" anchor="ctr"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12" name="Image 9">
            <a:extLst>
              <a:ext uri="{FF2B5EF4-FFF2-40B4-BE49-F238E27FC236}">
                <a16:creationId xmlns:a16="http://schemas.microsoft.com/office/drawing/2014/main" id="{668A6BE8-3508-4DE6-90D2-B752B8D8825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3681" y="4557183"/>
            <a:ext cx="1742452" cy="438790"/>
          </a:xfrm>
          <a:prstGeom prst="rect">
            <a:avLst/>
          </a:prstGeom>
        </p:spPr>
      </p:pic>
      <p:pic>
        <p:nvPicPr>
          <p:cNvPr id="13" name="Picture 12">
            <a:extLst>
              <a:ext uri="{FF2B5EF4-FFF2-40B4-BE49-F238E27FC236}">
                <a16:creationId xmlns:a16="http://schemas.microsoft.com/office/drawing/2014/main" id="{DC1AFCCF-B10A-4A93-BDD8-585F7E86DA95}"/>
              </a:ext>
            </a:extLst>
          </p:cNvPr>
          <p:cNvPicPr>
            <a:picLocks noChangeAspect="1"/>
          </p:cNvPicPr>
          <p:nvPr userDrawn="1"/>
        </p:nvPicPr>
        <p:blipFill>
          <a:blip r:embed="rId4"/>
          <a:stretch>
            <a:fillRect/>
          </a:stretch>
        </p:blipFill>
        <p:spPr>
          <a:xfrm>
            <a:off x="403681" y="232107"/>
            <a:ext cx="632637" cy="41648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body" idx="1"/>
          </p:nvPr>
        </p:nvSpPr>
        <p:spPr>
          <a:xfrm>
            <a:off x="720000" y="2436125"/>
            <a:ext cx="3852000" cy="1998000"/>
          </a:xfrm>
          <a:prstGeom prst="rect">
            <a:avLst/>
          </a:prstGeom>
        </p:spPr>
        <p:txBody>
          <a:bodyPr spcFirstLastPara="1" wrap="square" lIns="0" tIns="91425" rIns="91425" bIns="91425" anchor="b" anchorCtr="0">
            <a:noAutofit/>
          </a:bodyPr>
          <a:lstStyle>
            <a:lvl1pPr marL="457200" lvl="0" indent="-279400">
              <a:lnSpc>
                <a:spcPct val="100000"/>
              </a:lnSpc>
              <a:spcBef>
                <a:spcPts val="0"/>
              </a:spcBef>
              <a:spcAft>
                <a:spcPts val="0"/>
              </a:spcAft>
              <a:buClr>
                <a:srgbClr val="999999"/>
              </a:buClr>
              <a:buSzPts val="800"/>
              <a:buFont typeface="Open Sans"/>
              <a:buChar char="-"/>
              <a:defRPr sz="1700"/>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62" name="Google Shape;62;p9"/>
          <p:cNvSpPr txBox="1">
            <a:spLocks noGrp="1"/>
          </p:cNvSpPr>
          <p:nvPr>
            <p:ph type="title"/>
          </p:nvPr>
        </p:nvSpPr>
        <p:spPr>
          <a:xfrm>
            <a:off x="720000" y="1186151"/>
            <a:ext cx="3852000" cy="1533300"/>
          </a:xfrm>
          <a:prstGeom prst="rect">
            <a:avLst/>
          </a:prstGeom>
        </p:spPr>
        <p:txBody>
          <a:bodyPr spcFirstLastPara="1" wrap="square" lIns="0"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9"/>
          <p:cNvSpPr txBox="1">
            <a:spLocks noGrp="1"/>
          </p:cNvSpPr>
          <p:nvPr>
            <p:ph type="sldNum" idx="12"/>
          </p:nvPr>
        </p:nvSpPr>
        <p:spPr>
          <a:xfrm>
            <a:off x="8711925" y="4711800"/>
            <a:ext cx="432000" cy="431700"/>
          </a:xfrm>
          <a:prstGeom prst="rect">
            <a:avLst/>
          </a:prstGeom>
          <a:solidFill>
            <a:schemeClr val="dk1"/>
          </a:solidFill>
        </p:spPr>
        <p:txBody>
          <a:bodyPr spcFirstLastPara="1" wrap="square" lIns="91425" tIns="91425" rIns="91425" bIns="91425" anchor="ctr" anchorCtr="0">
            <a:noAutofit/>
          </a:bodyPr>
          <a:lstStyle>
            <a:lvl1pPr lvl="0" algn="ctr" rtl="0">
              <a:buNone/>
              <a:defRPr sz="1200">
                <a:solidFill>
                  <a:schemeClr val="lt1"/>
                </a:solidFill>
                <a:latin typeface="Saira"/>
                <a:ea typeface="Saira"/>
                <a:cs typeface="Saira"/>
                <a:sym typeface="Saira"/>
              </a:defRPr>
            </a:lvl1pPr>
            <a:lvl2pPr lvl="1" algn="ctr" rtl="0">
              <a:buNone/>
              <a:defRPr sz="1200">
                <a:solidFill>
                  <a:schemeClr val="lt1"/>
                </a:solidFill>
                <a:latin typeface="Saira"/>
                <a:ea typeface="Saira"/>
                <a:cs typeface="Saira"/>
                <a:sym typeface="Saira"/>
              </a:defRPr>
            </a:lvl2pPr>
            <a:lvl3pPr lvl="2" algn="ctr" rtl="0">
              <a:buNone/>
              <a:defRPr sz="1200">
                <a:solidFill>
                  <a:schemeClr val="lt1"/>
                </a:solidFill>
                <a:latin typeface="Saira"/>
                <a:ea typeface="Saira"/>
                <a:cs typeface="Saira"/>
                <a:sym typeface="Saira"/>
              </a:defRPr>
            </a:lvl3pPr>
            <a:lvl4pPr lvl="3" algn="ctr" rtl="0">
              <a:buNone/>
              <a:defRPr sz="1200">
                <a:solidFill>
                  <a:schemeClr val="lt1"/>
                </a:solidFill>
                <a:latin typeface="Saira"/>
                <a:ea typeface="Saira"/>
                <a:cs typeface="Saira"/>
                <a:sym typeface="Saira"/>
              </a:defRPr>
            </a:lvl4pPr>
            <a:lvl5pPr lvl="4" algn="ctr" rtl="0">
              <a:buNone/>
              <a:defRPr sz="1200">
                <a:solidFill>
                  <a:schemeClr val="lt1"/>
                </a:solidFill>
                <a:latin typeface="Saira"/>
                <a:ea typeface="Saira"/>
                <a:cs typeface="Saira"/>
                <a:sym typeface="Saira"/>
              </a:defRPr>
            </a:lvl5pPr>
            <a:lvl6pPr lvl="5" algn="ctr" rtl="0">
              <a:buNone/>
              <a:defRPr sz="1200">
                <a:solidFill>
                  <a:schemeClr val="lt1"/>
                </a:solidFill>
                <a:latin typeface="Saira"/>
                <a:ea typeface="Saira"/>
                <a:cs typeface="Saira"/>
                <a:sym typeface="Saira"/>
              </a:defRPr>
            </a:lvl6pPr>
            <a:lvl7pPr lvl="6" algn="ctr" rtl="0">
              <a:buNone/>
              <a:defRPr sz="1200">
                <a:solidFill>
                  <a:schemeClr val="lt1"/>
                </a:solidFill>
                <a:latin typeface="Saira"/>
                <a:ea typeface="Saira"/>
                <a:cs typeface="Saira"/>
                <a:sym typeface="Saira"/>
              </a:defRPr>
            </a:lvl7pPr>
            <a:lvl8pPr lvl="7" algn="ctr" rtl="0">
              <a:buNone/>
              <a:defRPr sz="1200">
                <a:solidFill>
                  <a:schemeClr val="lt1"/>
                </a:solidFill>
                <a:latin typeface="Saira"/>
                <a:ea typeface="Saira"/>
                <a:cs typeface="Saira"/>
                <a:sym typeface="Saira"/>
              </a:defRPr>
            </a:lvl8pPr>
            <a:lvl9pPr lvl="8" algn="ctr" rtl="0">
              <a:buNone/>
              <a:defRPr sz="1200">
                <a:solidFill>
                  <a:schemeClr val="lt1"/>
                </a:solidFill>
                <a:latin typeface="Saira"/>
                <a:ea typeface="Saira"/>
                <a:cs typeface="Saira"/>
                <a:sym typeface="Saira"/>
              </a:defRPr>
            </a:lvl9pPr>
          </a:lstStyle>
          <a:p>
            <a:pPr marL="0" lvl="0" indent="0" algn="ct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585213" y="1617225"/>
            <a:ext cx="2099700" cy="720000"/>
          </a:xfrm>
          <a:prstGeom prst="rect">
            <a:avLst/>
          </a:prstGeom>
        </p:spPr>
        <p:txBody>
          <a:bodyPr spcFirstLastPara="1" wrap="square" lIns="0" tIns="91425" rIns="91425" bIns="91425" anchor="ctr" anchorCtr="0">
            <a:noAutofit/>
          </a:bodyPr>
          <a:lstStyle>
            <a:lvl1pPr lvl="0" rtl="0">
              <a:spcBef>
                <a:spcPts val="0"/>
              </a:spcBef>
              <a:spcAft>
                <a:spcPts val="0"/>
              </a:spcAft>
              <a:buSzPts val="1800"/>
              <a:buFont typeface="Saira Thin"/>
              <a:buNone/>
              <a:defRPr sz="1700" b="1">
                <a:latin typeface="Saira"/>
                <a:ea typeface="Saira"/>
                <a:cs typeface="Saira"/>
                <a:sym typeface="Saira"/>
              </a:defRPr>
            </a:lvl1pPr>
            <a:lvl2pPr lvl="1" algn="ctr" rtl="0">
              <a:spcBef>
                <a:spcPts val="0"/>
              </a:spcBef>
              <a:spcAft>
                <a:spcPts val="0"/>
              </a:spcAft>
              <a:buSzPts val="1800"/>
              <a:buFont typeface="Saira Thin"/>
              <a:buNone/>
              <a:defRPr sz="1800">
                <a:latin typeface="Saira Thin"/>
                <a:ea typeface="Saira Thin"/>
                <a:cs typeface="Saira Thin"/>
                <a:sym typeface="Saira Thin"/>
              </a:defRPr>
            </a:lvl2pPr>
            <a:lvl3pPr lvl="2" algn="ctr" rtl="0">
              <a:spcBef>
                <a:spcPts val="0"/>
              </a:spcBef>
              <a:spcAft>
                <a:spcPts val="0"/>
              </a:spcAft>
              <a:buSzPts val="1800"/>
              <a:buFont typeface="Saira Thin"/>
              <a:buNone/>
              <a:defRPr sz="1800">
                <a:latin typeface="Saira Thin"/>
                <a:ea typeface="Saira Thin"/>
                <a:cs typeface="Saira Thin"/>
                <a:sym typeface="Saira Thin"/>
              </a:defRPr>
            </a:lvl3pPr>
            <a:lvl4pPr lvl="3" algn="ctr" rtl="0">
              <a:spcBef>
                <a:spcPts val="0"/>
              </a:spcBef>
              <a:spcAft>
                <a:spcPts val="0"/>
              </a:spcAft>
              <a:buSzPts val="1800"/>
              <a:buFont typeface="Saira Thin"/>
              <a:buNone/>
              <a:defRPr sz="1800">
                <a:latin typeface="Saira Thin"/>
                <a:ea typeface="Saira Thin"/>
                <a:cs typeface="Saira Thin"/>
                <a:sym typeface="Saira Thin"/>
              </a:defRPr>
            </a:lvl4pPr>
            <a:lvl5pPr lvl="4" algn="ctr" rtl="0">
              <a:spcBef>
                <a:spcPts val="0"/>
              </a:spcBef>
              <a:spcAft>
                <a:spcPts val="0"/>
              </a:spcAft>
              <a:buSzPts val="1800"/>
              <a:buFont typeface="Saira Thin"/>
              <a:buNone/>
              <a:defRPr sz="1800">
                <a:latin typeface="Saira Thin"/>
                <a:ea typeface="Saira Thin"/>
                <a:cs typeface="Saira Thin"/>
                <a:sym typeface="Saira Thin"/>
              </a:defRPr>
            </a:lvl5pPr>
            <a:lvl6pPr lvl="5" algn="ctr" rtl="0">
              <a:spcBef>
                <a:spcPts val="0"/>
              </a:spcBef>
              <a:spcAft>
                <a:spcPts val="0"/>
              </a:spcAft>
              <a:buSzPts val="1800"/>
              <a:buFont typeface="Saira Thin"/>
              <a:buNone/>
              <a:defRPr sz="1800">
                <a:latin typeface="Saira Thin"/>
                <a:ea typeface="Saira Thin"/>
                <a:cs typeface="Saira Thin"/>
                <a:sym typeface="Saira Thin"/>
              </a:defRPr>
            </a:lvl6pPr>
            <a:lvl7pPr lvl="6" algn="ctr" rtl="0">
              <a:spcBef>
                <a:spcPts val="0"/>
              </a:spcBef>
              <a:spcAft>
                <a:spcPts val="0"/>
              </a:spcAft>
              <a:buSzPts val="1800"/>
              <a:buFont typeface="Saira Thin"/>
              <a:buNone/>
              <a:defRPr sz="1800">
                <a:latin typeface="Saira Thin"/>
                <a:ea typeface="Saira Thin"/>
                <a:cs typeface="Saira Thin"/>
                <a:sym typeface="Saira Thin"/>
              </a:defRPr>
            </a:lvl7pPr>
            <a:lvl8pPr lvl="7" algn="ctr" rtl="0">
              <a:spcBef>
                <a:spcPts val="0"/>
              </a:spcBef>
              <a:spcAft>
                <a:spcPts val="0"/>
              </a:spcAft>
              <a:buSzPts val="1800"/>
              <a:buFont typeface="Saira Thin"/>
              <a:buNone/>
              <a:defRPr sz="1800">
                <a:latin typeface="Saira Thin"/>
                <a:ea typeface="Saira Thin"/>
                <a:cs typeface="Saira Thin"/>
                <a:sym typeface="Saira Thin"/>
              </a:defRPr>
            </a:lvl8pPr>
            <a:lvl9pPr lvl="8" algn="ctr" rtl="0">
              <a:spcBef>
                <a:spcPts val="0"/>
              </a:spcBef>
              <a:spcAft>
                <a:spcPts val="0"/>
              </a:spcAft>
              <a:buSzPts val="1800"/>
              <a:buFont typeface="Saira Thin"/>
              <a:buNone/>
              <a:defRPr sz="1800">
                <a:latin typeface="Saira Thin"/>
                <a:ea typeface="Saira Thin"/>
                <a:cs typeface="Saira Thin"/>
                <a:sym typeface="Saira Thin"/>
              </a:defRPr>
            </a:lvl9pPr>
          </a:lstStyle>
          <a:p>
            <a:endParaRPr/>
          </a:p>
        </p:txBody>
      </p:sp>
      <p:sp>
        <p:nvSpPr>
          <p:cNvPr id="87" name="Google Shape;87;p13"/>
          <p:cNvSpPr txBox="1">
            <a:spLocks noGrp="1"/>
          </p:cNvSpPr>
          <p:nvPr>
            <p:ph type="title" idx="2"/>
          </p:nvPr>
        </p:nvSpPr>
        <p:spPr>
          <a:xfrm>
            <a:off x="5770500" y="1617225"/>
            <a:ext cx="2099700" cy="720000"/>
          </a:xfrm>
          <a:prstGeom prst="rect">
            <a:avLst/>
          </a:prstGeom>
        </p:spPr>
        <p:txBody>
          <a:bodyPr spcFirstLastPara="1" wrap="square" lIns="0" tIns="91425" rIns="91425" bIns="91425" anchor="ctr" anchorCtr="0">
            <a:noAutofit/>
          </a:bodyPr>
          <a:lstStyle>
            <a:lvl1pPr lvl="0" rtl="0">
              <a:spcBef>
                <a:spcPts val="0"/>
              </a:spcBef>
              <a:spcAft>
                <a:spcPts val="0"/>
              </a:spcAft>
              <a:buSzPts val="1800"/>
              <a:buFont typeface="Saira Thin"/>
              <a:buNone/>
              <a:defRPr sz="1700" b="1">
                <a:latin typeface="Saira"/>
                <a:ea typeface="Saira"/>
                <a:cs typeface="Saira"/>
                <a:sym typeface="Saira"/>
              </a:defRPr>
            </a:lvl1pPr>
            <a:lvl2pPr lvl="1" algn="ctr" rtl="0">
              <a:spcBef>
                <a:spcPts val="0"/>
              </a:spcBef>
              <a:spcAft>
                <a:spcPts val="0"/>
              </a:spcAft>
              <a:buSzPts val="1800"/>
              <a:buFont typeface="Saira Thin"/>
              <a:buNone/>
              <a:defRPr sz="1800">
                <a:latin typeface="Saira Thin"/>
                <a:ea typeface="Saira Thin"/>
                <a:cs typeface="Saira Thin"/>
                <a:sym typeface="Saira Thin"/>
              </a:defRPr>
            </a:lvl2pPr>
            <a:lvl3pPr lvl="2" algn="ctr" rtl="0">
              <a:spcBef>
                <a:spcPts val="0"/>
              </a:spcBef>
              <a:spcAft>
                <a:spcPts val="0"/>
              </a:spcAft>
              <a:buSzPts val="1800"/>
              <a:buFont typeface="Saira Thin"/>
              <a:buNone/>
              <a:defRPr sz="1800">
                <a:latin typeface="Saira Thin"/>
                <a:ea typeface="Saira Thin"/>
                <a:cs typeface="Saira Thin"/>
                <a:sym typeface="Saira Thin"/>
              </a:defRPr>
            </a:lvl3pPr>
            <a:lvl4pPr lvl="3" algn="ctr" rtl="0">
              <a:spcBef>
                <a:spcPts val="0"/>
              </a:spcBef>
              <a:spcAft>
                <a:spcPts val="0"/>
              </a:spcAft>
              <a:buSzPts val="1800"/>
              <a:buFont typeface="Saira Thin"/>
              <a:buNone/>
              <a:defRPr sz="1800">
                <a:latin typeface="Saira Thin"/>
                <a:ea typeface="Saira Thin"/>
                <a:cs typeface="Saira Thin"/>
                <a:sym typeface="Saira Thin"/>
              </a:defRPr>
            </a:lvl4pPr>
            <a:lvl5pPr lvl="4" algn="ctr" rtl="0">
              <a:spcBef>
                <a:spcPts val="0"/>
              </a:spcBef>
              <a:spcAft>
                <a:spcPts val="0"/>
              </a:spcAft>
              <a:buSzPts val="1800"/>
              <a:buFont typeface="Saira Thin"/>
              <a:buNone/>
              <a:defRPr sz="1800">
                <a:latin typeface="Saira Thin"/>
                <a:ea typeface="Saira Thin"/>
                <a:cs typeface="Saira Thin"/>
                <a:sym typeface="Saira Thin"/>
              </a:defRPr>
            </a:lvl5pPr>
            <a:lvl6pPr lvl="5" algn="ctr" rtl="0">
              <a:spcBef>
                <a:spcPts val="0"/>
              </a:spcBef>
              <a:spcAft>
                <a:spcPts val="0"/>
              </a:spcAft>
              <a:buSzPts val="1800"/>
              <a:buFont typeface="Saira Thin"/>
              <a:buNone/>
              <a:defRPr sz="1800">
                <a:latin typeface="Saira Thin"/>
                <a:ea typeface="Saira Thin"/>
                <a:cs typeface="Saira Thin"/>
                <a:sym typeface="Saira Thin"/>
              </a:defRPr>
            </a:lvl6pPr>
            <a:lvl7pPr lvl="6" algn="ctr" rtl="0">
              <a:spcBef>
                <a:spcPts val="0"/>
              </a:spcBef>
              <a:spcAft>
                <a:spcPts val="0"/>
              </a:spcAft>
              <a:buSzPts val="1800"/>
              <a:buFont typeface="Saira Thin"/>
              <a:buNone/>
              <a:defRPr sz="1800">
                <a:latin typeface="Saira Thin"/>
                <a:ea typeface="Saira Thin"/>
                <a:cs typeface="Saira Thin"/>
                <a:sym typeface="Saira Thin"/>
              </a:defRPr>
            </a:lvl7pPr>
            <a:lvl8pPr lvl="7" algn="ctr" rtl="0">
              <a:spcBef>
                <a:spcPts val="0"/>
              </a:spcBef>
              <a:spcAft>
                <a:spcPts val="0"/>
              </a:spcAft>
              <a:buSzPts val="1800"/>
              <a:buFont typeface="Saira Thin"/>
              <a:buNone/>
              <a:defRPr sz="1800">
                <a:latin typeface="Saira Thin"/>
                <a:ea typeface="Saira Thin"/>
                <a:cs typeface="Saira Thin"/>
                <a:sym typeface="Saira Thin"/>
              </a:defRPr>
            </a:lvl8pPr>
            <a:lvl9pPr lvl="8" algn="ctr" rtl="0">
              <a:spcBef>
                <a:spcPts val="0"/>
              </a:spcBef>
              <a:spcAft>
                <a:spcPts val="0"/>
              </a:spcAft>
              <a:buSzPts val="1800"/>
              <a:buFont typeface="Saira Thin"/>
              <a:buNone/>
              <a:defRPr sz="1800">
                <a:latin typeface="Saira Thin"/>
                <a:ea typeface="Saira Thin"/>
                <a:cs typeface="Saira Thin"/>
                <a:sym typeface="Saira Thin"/>
              </a:defRPr>
            </a:lvl9pPr>
          </a:lstStyle>
          <a:p>
            <a:endParaRPr/>
          </a:p>
        </p:txBody>
      </p:sp>
      <p:sp>
        <p:nvSpPr>
          <p:cNvPr id="88" name="Google Shape;88;p13"/>
          <p:cNvSpPr txBox="1">
            <a:spLocks noGrp="1"/>
          </p:cNvSpPr>
          <p:nvPr>
            <p:ph type="subTitle" idx="1"/>
          </p:nvPr>
        </p:nvSpPr>
        <p:spPr>
          <a:xfrm>
            <a:off x="1585200" y="2185000"/>
            <a:ext cx="2099700" cy="7200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9" name="Google Shape;89;p13"/>
          <p:cNvSpPr txBox="1">
            <a:spLocks noGrp="1"/>
          </p:cNvSpPr>
          <p:nvPr>
            <p:ph type="subTitle" idx="3"/>
          </p:nvPr>
        </p:nvSpPr>
        <p:spPr>
          <a:xfrm>
            <a:off x="5770501" y="2185000"/>
            <a:ext cx="2099700" cy="7200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0" name="Google Shape;90;p13"/>
          <p:cNvSpPr txBox="1">
            <a:spLocks noGrp="1"/>
          </p:cNvSpPr>
          <p:nvPr>
            <p:ph type="title" idx="4"/>
          </p:nvPr>
        </p:nvSpPr>
        <p:spPr>
          <a:xfrm>
            <a:off x="1585213" y="3165400"/>
            <a:ext cx="2099700" cy="720000"/>
          </a:xfrm>
          <a:prstGeom prst="rect">
            <a:avLst/>
          </a:prstGeom>
        </p:spPr>
        <p:txBody>
          <a:bodyPr spcFirstLastPara="1" wrap="square" lIns="0" tIns="91425" rIns="91425" bIns="91425" anchor="ctr" anchorCtr="0">
            <a:noAutofit/>
          </a:bodyPr>
          <a:lstStyle>
            <a:lvl1pPr lvl="0" rtl="0">
              <a:spcBef>
                <a:spcPts val="0"/>
              </a:spcBef>
              <a:spcAft>
                <a:spcPts val="0"/>
              </a:spcAft>
              <a:buSzPts val="1800"/>
              <a:buFont typeface="Saira Thin"/>
              <a:buNone/>
              <a:defRPr sz="1700" b="1">
                <a:latin typeface="Saira"/>
                <a:ea typeface="Saira"/>
                <a:cs typeface="Saira"/>
                <a:sym typeface="Saira"/>
              </a:defRPr>
            </a:lvl1pPr>
            <a:lvl2pPr lvl="1" algn="ctr" rtl="0">
              <a:spcBef>
                <a:spcPts val="0"/>
              </a:spcBef>
              <a:spcAft>
                <a:spcPts val="0"/>
              </a:spcAft>
              <a:buSzPts val="1800"/>
              <a:buFont typeface="Saira Thin"/>
              <a:buNone/>
              <a:defRPr sz="1800">
                <a:latin typeface="Saira Thin"/>
                <a:ea typeface="Saira Thin"/>
                <a:cs typeface="Saira Thin"/>
                <a:sym typeface="Saira Thin"/>
              </a:defRPr>
            </a:lvl2pPr>
            <a:lvl3pPr lvl="2" algn="ctr" rtl="0">
              <a:spcBef>
                <a:spcPts val="0"/>
              </a:spcBef>
              <a:spcAft>
                <a:spcPts val="0"/>
              </a:spcAft>
              <a:buSzPts val="1800"/>
              <a:buFont typeface="Saira Thin"/>
              <a:buNone/>
              <a:defRPr sz="1800">
                <a:latin typeface="Saira Thin"/>
                <a:ea typeface="Saira Thin"/>
                <a:cs typeface="Saira Thin"/>
                <a:sym typeface="Saira Thin"/>
              </a:defRPr>
            </a:lvl3pPr>
            <a:lvl4pPr lvl="3" algn="ctr" rtl="0">
              <a:spcBef>
                <a:spcPts val="0"/>
              </a:spcBef>
              <a:spcAft>
                <a:spcPts val="0"/>
              </a:spcAft>
              <a:buSzPts val="1800"/>
              <a:buFont typeface="Saira Thin"/>
              <a:buNone/>
              <a:defRPr sz="1800">
                <a:latin typeface="Saira Thin"/>
                <a:ea typeface="Saira Thin"/>
                <a:cs typeface="Saira Thin"/>
                <a:sym typeface="Saira Thin"/>
              </a:defRPr>
            </a:lvl4pPr>
            <a:lvl5pPr lvl="4" algn="ctr" rtl="0">
              <a:spcBef>
                <a:spcPts val="0"/>
              </a:spcBef>
              <a:spcAft>
                <a:spcPts val="0"/>
              </a:spcAft>
              <a:buSzPts val="1800"/>
              <a:buFont typeface="Saira Thin"/>
              <a:buNone/>
              <a:defRPr sz="1800">
                <a:latin typeface="Saira Thin"/>
                <a:ea typeface="Saira Thin"/>
                <a:cs typeface="Saira Thin"/>
                <a:sym typeface="Saira Thin"/>
              </a:defRPr>
            </a:lvl5pPr>
            <a:lvl6pPr lvl="5" algn="ctr" rtl="0">
              <a:spcBef>
                <a:spcPts val="0"/>
              </a:spcBef>
              <a:spcAft>
                <a:spcPts val="0"/>
              </a:spcAft>
              <a:buSzPts val="1800"/>
              <a:buFont typeface="Saira Thin"/>
              <a:buNone/>
              <a:defRPr sz="1800">
                <a:latin typeface="Saira Thin"/>
                <a:ea typeface="Saira Thin"/>
                <a:cs typeface="Saira Thin"/>
                <a:sym typeface="Saira Thin"/>
              </a:defRPr>
            </a:lvl6pPr>
            <a:lvl7pPr lvl="6" algn="ctr" rtl="0">
              <a:spcBef>
                <a:spcPts val="0"/>
              </a:spcBef>
              <a:spcAft>
                <a:spcPts val="0"/>
              </a:spcAft>
              <a:buSzPts val="1800"/>
              <a:buFont typeface="Saira Thin"/>
              <a:buNone/>
              <a:defRPr sz="1800">
                <a:latin typeface="Saira Thin"/>
                <a:ea typeface="Saira Thin"/>
                <a:cs typeface="Saira Thin"/>
                <a:sym typeface="Saira Thin"/>
              </a:defRPr>
            </a:lvl7pPr>
            <a:lvl8pPr lvl="7" algn="ctr" rtl="0">
              <a:spcBef>
                <a:spcPts val="0"/>
              </a:spcBef>
              <a:spcAft>
                <a:spcPts val="0"/>
              </a:spcAft>
              <a:buSzPts val="1800"/>
              <a:buFont typeface="Saira Thin"/>
              <a:buNone/>
              <a:defRPr sz="1800">
                <a:latin typeface="Saira Thin"/>
                <a:ea typeface="Saira Thin"/>
                <a:cs typeface="Saira Thin"/>
                <a:sym typeface="Saira Thin"/>
              </a:defRPr>
            </a:lvl8pPr>
            <a:lvl9pPr lvl="8" algn="ctr" rtl="0">
              <a:spcBef>
                <a:spcPts val="0"/>
              </a:spcBef>
              <a:spcAft>
                <a:spcPts val="0"/>
              </a:spcAft>
              <a:buSzPts val="1800"/>
              <a:buFont typeface="Saira Thin"/>
              <a:buNone/>
              <a:defRPr sz="1800">
                <a:latin typeface="Saira Thin"/>
                <a:ea typeface="Saira Thin"/>
                <a:cs typeface="Saira Thin"/>
                <a:sym typeface="Saira Thin"/>
              </a:defRPr>
            </a:lvl9pPr>
          </a:lstStyle>
          <a:p>
            <a:endParaRPr/>
          </a:p>
        </p:txBody>
      </p:sp>
      <p:sp>
        <p:nvSpPr>
          <p:cNvPr id="91" name="Google Shape;91;p13"/>
          <p:cNvSpPr txBox="1">
            <a:spLocks noGrp="1"/>
          </p:cNvSpPr>
          <p:nvPr>
            <p:ph type="title" idx="5"/>
          </p:nvPr>
        </p:nvSpPr>
        <p:spPr>
          <a:xfrm>
            <a:off x="5770500" y="3165400"/>
            <a:ext cx="2099700" cy="720000"/>
          </a:xfrm>
          <a:prstGeom prst="rect">
            <a:avLst/>
          </a:prstGeom>
          <a:noFill/>
        </p:spPr>
        <p:txBody>
          <a:bodyPr spcFirstLastPara="1" wrap="square" lIns="0" tIns="91425" rIns="91425" bIns="91425" anchor="ctr" anchorCtr="0">
            <a:noAutofit/>
          </a:bodyPr>
          <a:lstStyle>
            <a:lvl1pPr lvl="0" rtl="0">
              <a:spcBef>
                <a:spcPts val="0"/>
              </a:spcBef>
              <a:spcAft>
                <a:spcPts val="0"/>
              </a:spcAft>
              <a:buSzPts val="1800"/>
              <a:buFont typeface="Saira Thin"/>
              <a:buNone/>
              <a:defRPr sz="1700" b="1">
                <a:latin typeface="Saira"/>
                <a:ea typeface="Saira"/>
                <a:cs typeface="Saira"/>
                <a:sym typeface="Saira"/>
              </a:defRPr>
            </a:lvl1pPr>
            <a:lvl2pPr lvl="1" algn="ctr" rtl="0">
              <a:spcBef>
                <a:spcPts val="0"/>
              </a:spcBef>
              <a:spcAft>
                <a:spcPts val="0"/>
              </a:spcAft>
              <a:buSzPts val="1800"/>
              <a:buFont typeface="Saira Thin"/>
              <a:buNone/>
              <a:defRPr sz="1800">
                <a:latin typeface="Saira Thin"/>
                <a:ea typeface="Saira Thin"/>
                <a:cs typeface="Saira Thin"/>
                <a:sym typeface="Saira Thin"/>
              </a:defRPr>
            </a:lvl2pPr>
            <a:lvl3pPr lvl="2" algn="ctr" rtl="0">
              <a:spcBef>
                <a:spcPts val="0"/>
              </a:spcBef>
              <a:spcAft>
                <a:spcPts val="0"/>
              </a:spcAft>
              <a:buSzPts val="1800"/>
              <a:buFont typeface="Saira Thin"/>
              <a:buNone/>
              <a:defRPr sz="1800">
                <a:latin typeface="Saira Thin"/>
                <a:ea typeface="Saira Thin"/>
                <a:cs typeface="Saira Thin"/>
                <a:sym typeface="Saira Thin"/>
              </a:defRPr>
            </a:lvl3pPr>
            <a:lvl4pPr lvl="3" algn="ctr" rtl="0">
              <a:spcBef>
                <a:spcPts val="0"/>
              </a:spcBef>
              <a:spcAft>
                <a:spcPts val="0"/>
              </a:spcAft>
              <a:buSzPts val="1800"/>
              <a:buFont typeface="Saira Thin"/>
              <a:buNone/>
              <a:defRPr sz="1800">
                <a:latin typeface="Saira Thin"/>
                <a:ea typeface="Saira Thin"/>
                <a:cs typeface="Saira Thin"/>
                <a:sym typeface="Saira Thin"/>
              </a:defRPr>
            </a:lvl4pPr>
            <a:lvl5pPr lvl="4" algn="ctr" rtl="0">
              <a:spcBef>
                <a:spcPts val="0"/>
              </a:spcBef>
              <a:spcAft>
                <a:spcPts val="0"/>
              </a:spcAft>
              <a:buSzPts val="1800"/>
              <a:buFont typeface="Saira Thin"/>
              <a:buNone/>
              <a:defRPr sz="1800">
                <a:latin typeface="Saira Thin"/>
                <a:ea typeface="Saira Thin"/>
                <a:cs typeface="Saira Thin"/>
                <a:sym typeface="Saira Thin"/>
              </a:defRPr>
            </a:lvl5pPr>
            <a:lvl6pPr lvl="5" algn="ctr" rtl="0">
              <a:spcBef>
                <a:spcPts val="0"/>
              </a:spcBef>
              <a:spcAft>
                <a:spcPts val="0"/>
              </a:spcAft>
              <a:buSzPts val="1800"/>
              <a:buFont typeface="Saira Thin"/>
              <a:buNone/>
              <a:defRPr sz="1800">
                <a:latin typeface="Saira Thin"/>
                <a:ea typeface="Saira Thin"/>
                <a:cs typeface="Saira Thin"/>
                <a:sym typeface="Saira Thin"/>
              </a:defRPr>
            </a:lvl6pPr>
            <a:lvl7pPr lvl="6" algn="ctr" rtl="0">
              <a:spcBef>
                <a:spcPts val="0"/>
              </a:spcBef>
              <a:spcAft>
                <a:spcPts val="0"/>
              </a:spcAft>
              <a:buSzPts val="1800"/>
              <a:buFont typeface="Saira Thin"/>
              <a:buNone/>
              <a:defRPr sz="1800">
                <a:latin typeface="Saira Thin"/>
                <a:ea typeface="Saira Thin"/>
                <a:cs typeface="Saira Thin"/>
                <a:sym typeface="Saira Thin"/>
              </a:defRPr>
            </a:lvl7pPr>
            <a:lvl8pPr lvl="7" algn="ctr" rtl="0">
              <a:spcBef>
                <a:spcPts val="0"/>
              </a:spcBef>
              <a:spcAft>
                <a:spcPts val="0"/>
              </a:spcAft>
              <a:buSzPts val="1800"/>
              <a:buFont typeface="Saira Thin"/>
              <a:buNone/>
              <a:defRPr sz="1800">
                <a:latin typeface="Saira Thin"/>
                <a:ea typeface="Saira Thin"/>
                <a:cs typeface="Saira Thin"/>
                <a:sym typeface="Saira Thin"/>
              </a:defRPr>
            </a:lvl8pPr>
            <a:lvl9pPr lvl="8" algn="ctr" rtl="0">
              <a:spcBef>
                <a:spcPts val="0"/>
              </a:spcBef>
              <a:spcAft>
                <a:spcPts val="0"/>
              </a:spcAft>
              <a:buSzPts val="1800"/>
              <a:buFont typeface="Saira Thin"/>
              <a:buNone/>
              <a:defRPr sz="1800">
                <a:latin typeface="Saira Thin"/>
                <a:ea typeface="Saira Thin"/>
                <a:cs typeface="Saira Thin"/>
                <a:sym typeface="Saira Thin"/>
              </a:defRPr>
            </a:lvl9pPr>
          </a:lstStyle>
          <a:p>
            <a:endParaRPr/>
          </a:p>
        </p:txBody>
      </p:sp>
      <p:sp>
        <p:nvSpPr>
          <p:cNvPr id="92" name="Google Shape;92;p13"/>
          <p:cNvSpPr txBox="1">
            <a:spLocks noGrp="1"/>
          </p:cNvSpPr>
          <p:nvPr>
            <p:ph type="subTitle" idx="6"/>
          </p:nvPr>
        </p:nvSpPr>
        <p:spPr>
          <a:xfrm>
            <a:off x="1585219" y="3733175"/>
            <a:ext cx="2099700" cy="7200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3" name="Google Shape;93;p13"/>
          <p:cNvSpPr txBox="1">
            <a:spLocks noGrp="1"/>
          </p:cNvSpPr>
          <p:nvPr>
            <p:ph type="subTitle" idx="7"/>
          </p:nvPr>
        </p:nvSpPr>
        <p:spPr>
          <a:xfrm>
            <a:off x="5770500" y="3733175"/>
            <a:ext cx="2099700" cy="7200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fr"/>
              <a:t>‹N°›</a:t>
            </a:fld>
            <a:endParaRPr/>
          </a:p>
        </p:txBody>
      </p:sp>
      <p:sp>
        <p:nvSpPr>
          <p:cNvPr id="95" name="Google Shape;95;p13"/>
          <p:cNvSpPr txBox="1">
            <a:spLocks noGrp="1"/>
          </p:cNvSpPr>
          <p:nvPr>
            <p:ph type="title" idx="8"/>
          </p:nvPr>
        </p:nvSpPr>
        <p:spPr>
          <a:xfrm>
            <a:off x="720000" y="633367"/>
            <a:ext cx="7704000" cy="572700"/>
          </a:xfrm>
          <a:prstGeom prst="rect">
            <a:avLst/>
          </a:prstGeom>
        </p:spPr>
        <p:txBody>
          <a:bodyPr spcFirstLastPara="1" wrap="square" lIns="0" tIns="91425" rIns="91425" bIns="91425" anchor="b" anchorCtr="0">
            <a:noAutofit/>
          </a:bodyPr>
          <a:lstStyle>
            <a:lvl1pPr marL="0" marR="0" lvl="0" indent="0" algn="l" rtl="0">
              <a:lnSpc>
                <a:spcPct val="100000"/>
              </a:lnSpc>
              <a:spcBef>
                <a:spcPts val="0"/>
              </a:spcBef>
              <a:spcAft>
                <a:spcPts val="0"/>
              </a:spcAft>
              <a:buClr>
                <a:schemeClr val="dk1"/>
              </a:buClr>
              <a:buSzPts val="3000"/>
              <a:buFont typeface="Saira Thin"/>
              <a:buNone/>
              <a:defRPr b="1">
                <a:latin typeface="Saira"/>
                <a:ea typeface="Saira"/>
                <a:cs typeface="Saira"/>
                <a:sym typeface="Saira"/>
              </a:defRPr>
            </a:lvl1pPr>
            <a:lvl2pPr lvl="1"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2pPr>
            <a:lvl3pPr lvl="2"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3pPr>
            <a:lvl4pPr lvl="3"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4pPr>
            <a:lvl5pPr lvl="4"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5pPr>
            <a:lvl6pPr lvl="5"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6pPr>
            <a:lvl7pPr lvl="6"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7pPr>
            <a:lvl8pPr lvl="7"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8pPr>
            <a:lvl9pPr lvl="8"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9pPr>
          </a:lstStyle>
          <a:p>
            <a:endParaRPr dirty="0"/>
          </a:p>
        </p:txBody>
      </p:sp>
      <p:sp>
        <p:nvSpPr>
          <p:cNvPr id="100" name="Google Shape;100;p13"/>
          <p:cNvSpPr txBox="1">
            <a:spLocks noGrp="1"/>
          </p:cNvSpPr>
          <p:nvPr>
            <p:ph type="title" idx="9" hasCustomPrompt="1"/>
          </p:nvPr>
        </p:nvSpPr>
        <p:spPr>
          <a:xfrm rot="-5400000">
            <a:off x="378475" y="1964725"/>
            <a:ext cx="1349700" cy="681000"/>
          </a:xfrm>
          <a:prstGeom prst="rect">
            <a:avLst/>
          </a:prstGeom>
          <a:noFill/>
        </p:spPr>
        <p:txBody>
          <a:bodyPr spcFirstLastPara="1" wrap="square" lIns="0" tIns="91425" rIns="91425" bIns="91425" anchor="ctr" anchorCtr="0">
            <a:noAutofit/>
          </a:bodyPr>
          <a:lstStyle>
            <a:lvl1pPr lvl="0" algn="r" rtl="0">
              <a:spcBef>
                <a:spcPts val="0"/>
              </a:spcBef>
              <a:spcAft>
                <a:spcPts val="0"/>
              </a:spcAft>
              <a:buClr>
                <a:schemeClr val="accent1"/>
              </a:buClr>
              <a:buSzPts val="10000"/>
              <a:buNone/>
              <a:defRPr sz="7000" b="1">
                <a:solidFill>
                  <a:srgbClr val="009563"/>
                </a:solidFill>
                <a:latin typeface="Saira"/>
                <a:ea typeface="Saira"/>
                <a:cs typeface="Saira"/>
                <a:sym typeface="Saira"/>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rPr dirty="0"/>
              <a:t>xx%</a:t>
            </a:r>
          </a:p>
        </p:txBody>
      </p:sp>
      <p:sp>
        <p:nvSpPr>
          <p:cNvPr id="101" name="Google Shape;101;p13"/>
          <p:cNvSpPr txBox="1">
            <a:spLocks noGrp="1"/>
          </p:cNvSpPr>
          <p:nvPr>
            <p:ph type="title" idx="13" hasCustomPrompt="1"/>
          </p:nvPr>
        </p:nvSpPr>
        <p:spPr>
          <a:xfrm rot="-5400000">
            <a:off x="378475" y="3526875"/>
            <a:ext cx="1349700" cy="681000"/>
          </a:xfrm>
          <a:prstGeom prst="rect">
            <a:avLst/>
          </a:prstGeom>
          <a:noFill/>
        </p:spPr>
        <p:txBody>
          <a:bodyPr spcFirstLastPara="1" wrap="square" lIns="0" tIns="91425" rIns="91425" bIns="91425" anchor="ctr" anchorCtr="0">
            <a:noAutofit/>
          </a:bodyPr>
          <a:lstStyle>
            <a:lvl1pPr lvl="0" algn="r" rtl="0">
              <a:spcBef>
                <a:spcPts val="0"/>
              </a:spcBef>
              <a:spcAft>
                <a:spcPts val="0"/>
              </a:spcAft>
              <a:buClr>
                <a:schemeClr val="accent1"/>
              </a:buClr>
              <a:buSzPts val="10000"/>
              <a:buNone/>
              <a:defRPr sz="7000" b="1">
                <a:solidFill>
                  <a:srgbClr val="009563"/>
                </a:solidFill>
                <a:latin typeface="Saira"/>
                <a:ea typeface="Saira"/>
                <a:cs typeface="Saira"/>
                <a:sym typeface="Saira"/>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rPr dirty="0"/>
              <a:t>xx%</a:t>
            </a:r>
          </a:p>
        </p:txBody>
      </p:sp>
      <p:sp>
        <p:nvSpPr>
          <p:cNvPr id="102" name="Google Shape;102;p13"/>
          <p:cNvSpPr txBox="1">
            <a:spLocks noGrp="1"/>
          </p:cNvSpPr>
          <p:nvPr>
            <p:ph type="title" idx="14" hasCustomPrompt="1"/>
          </p:nvPr>
        </p:nvSpPr>
        <p:spPr>
          <a:xfrm rot="-5400000">
            <a:off x="4564275" y="3527175"/>
            <a:ext cx="1349700" cy="680400"/>
          </a:xfrm>
          <a:prstGeom prst="rect">
            <a:avLst/>
          </a:prstGeom>
          <a:noFill/>
        </p:spPr>
        <p:txBody>
          <a:bodyPr spcFirstLastPara="1" wrap="square" lIns="0" tIns="91425" rIns="91425" bIns="91425" anchor="ctr" anchorCtr="0">
            <a:noAutofit/>
          </a:bodyPr>
          <a:lstStyle>
            <a:lvl1pPr lvl="0" algn="r" rtl="0">
              <a:spcBef>
                <a:spcPts val="0"/>
              </a:spcBef>
              <a:spcAft>
                <a:spcPts val="0"/>
              </a:spcAft>
              <a:buClr>
                <a:schemeClr val="accent1"/>
              </a:buClr>
              <a:buSzPts val="10000"/>
              <a:buNone/>
              <a:defRPr sz="7000" b="1">
                <a:solidFill>
                  <a:srgbClr val="009563"/>
                </a:solidFill>
                <a:latin typeface="Saira"/>
                <a:ea typeface="Saira"/>
                <a:cs typeface="Saira"/>
                <a:sym typeface="Saira"/>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rPr dirty="0"/>
              <a:t>xx%</a:t>
            </a:r>
          </a:p>
        </p:txBody>
      </p:sp>
      <p:sp>
        <p:nvSpPr>
          <p:cNvPr id="103" name="Google Shape;103;p13"/>
          <p:cNvSpPr txBox="1">
            <a:spLocks noGrp="1"/>
          </p:cNvSpPr>
          <p:nvPr>
            <p:ph type="title" idx="15" hasCustomPrompt="1"/>
          </p:nvPr>
        </p:nvSpPr>
        <p:spPr>
          <a:xfrm rot="-5400000">
            <a:off x="4564275" y="1965025"/>
            <a:ext cx="1349700" cy="680400"/>
          </a:xfrm>
          <a:prstGeom prst="rect">
            <a:avLst/>
          </a:prstGeom>
          <a:noFill/>
        </p:spPr>
        <p:txBody>
          <a:bodyPr spcFirstLastPara="1" wrap="square" lIns="0" tIns="91425" rIns="91425" bIns="91425" anchor="ctr" anchorCtr="0">
            <a:noAutofit/>
          </a:bodyPr>
          <a:lstStyle>
            <a:lvl1pPr lvl="0" algn="r" rtl="0">
              <a:spcBef>
                <a:spcPts val="0"/>
              </a:spcBef>
              <a:spcAft>
                <a:spcPts val="0"/>
              </a:spcAft>
              <a:buClr>
                <a:schemeClr val="accent1"/>
              </a:buClr>
              <a:buSzPts val="10000"/>
              <a:buNone/>
              <a:defRPr sz="7000" b="1">
                <a:solidFill>
                  <a:srgbClr val="009563"/>
                </a:solidFill>
                <a:latin typeface="Saira"/>
                <a:ea typeface="Saira"/>
                <a:cs typeface="Saira"/>
                <a:sym typeface="Saira"/>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rPr dirty="0"/>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94"/>
        <p:cNvGrpSpPr/>
        <p:nvPr/>
      </p:nvGrpSpPr>
      <p:grpSpPr>
        <a:xfrm>
          <a:off x="0" y="0"/>
          <a:ext cx="0" cy="0"/>
          <a:chOff x="0" y="0"/>
          <a:chExt cx="0" cy="0"/>
        </a:xfrm>
      </p:grpSpPr>
      <p:sp>
        <p:nvSpPr>
          <p:cNvPr id="295" name="Google Shape;295;p30"/>
          <p:cNvSpPr txBox="1">
            <a:spLocks noGrp="1"/>
          </p:cNvSpPr>
          <p:nvPr>
            <p:ph type="ctrTitle"/>
          </p:nvPr>
        </p:nvSpPr>
        <p:spPr>
          <a:xfrm>
            <a:off x="647223" y="1612359"/>
            <a:ext cx="3836400" cy="801000"/>
          </a:xfrm>
          <a:prstGeom prst="rect">
            <a:avLst/>
          </a:prstGeom>
        </p:spPr>
        <p:txBody>
          <a:bodyPr spcFirstLastPara="1" wrap="square" lIns="0" tIns="91425" rIns="91425" bIns="91425" anchor="ctr" anchorCtr="0">
            <a:noAutofit/>
          </a:bodyPr>
          <a:lstStyle>
            <a:lvl1pPr lvl="0" rtl="0">
              <a:spcBef>
                <a:spcPts val="0"/>
              </a:spcBef>
              <a:spcAft>
                <a:spcPts val="0"/>
              </a:spcAft>
              <a:buSzPts val="6000"/>
              <a:buNone/>
              <a:defRPr sz="8500" b="1">
                <a:latin typeface="Saira"/>
                <a:ea typeface="Saira"/>
                <a:cs typeface="Saira"/>
                <a:sym typeface="Saira"/>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296" name="Google Shape;296;p30"/>
          <p:cNvSpPr txBox="1">
            <a:spLocks noGrp="1"/>
          </p:cNvSpPr>
          <p:nvPr>
            <p:ph type="subTitle" idx="1"/>
          </p:nvPr>
        </p:nvSpPr>
        <p:spPr>
          <a:xfrm>
            <a:off x="5202432" y="1043316"/>
            <a:ext cx="3208800" cy="3705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800"/>
              <a:buNone/>
              <a:defRPr sz="1700">
                <a:solidFill>
                  <a:schemeClr val="accent1"/>
                </a:solidFill>
                <a:latin typeface="Saira Thin"/>
                <a:ea typeface="Saira Thin"/>
                <a:cs typeface="Saira Thin"/>
                <a:sym typeface="Saira Thin"/>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30"/>
          <p:cNvSpPr txBox="1">
            <a:spLocks noGrp="1"/>
          </p:cNvSpPr>
          <p:nvPr>
            <p:ph type="subTitle" idx="2"/>
          </p:nvPr>
        </p:nvSpPr>
        <p:spPr>
          <a:xfrm>
            <a:off x="5193650" y="1449728"/>
            <a:ext cx="3230400" cy="689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8" name="Google Shape;298;p30"/>
          <p:cNvSpPr txBox="1">
            <a:spLocks noGrp="1"/>
          </p:cNvSpPr>
          <p:nvPr>
            <p:ph type="subTitle" idx="3"/>
          </p:nvPr>
        </p:nvSpPr>
        <p:spPr>
          <a:xfrm>
            <a:off x="5202432" y="2822718"/>
            <a:ext cx="3208800" cy="3852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800"/>
              <a:buNone/>
              <a:defRPr sz="1200">
                <a:latin typeface="Saira Thin"/>
                <a:ea typeface="Saira Thin"/>
                <a:cs typeface="Saira Thin"/>
                <a:sym typeface="Saira Thin"/>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99" name="Google Shape;299;p30"/>
          <p:cNvSpPr txBox="1">
            <a:spLocks noGrp="1"/>
          </p:cNvSpPr>
          <p:nvPr>
            <p:ph type="sldNum" idx="12"/>
          </p:nvPr>
        </p:nvSpPr>
        <p:spPr>
          <a:xfrm>
            <a:off x="8711925" y="4711800"/>
            <a:ext cx="432000" cy="431700"/>
          </a:xfrm>
          <a:prstGeom prst="rect">
            <a:avLst/>
          </a:prstGeom>
          <a:solidFill>
            <a:schemeClr val="dk1"/>
          </a:solidFill>
        </p:spPr>
        <p:txBody>
          <a:bodyPr spcFirstLastPara="1" wrap="square" lIns="91425" tIns="91425" rIns="91425" bIns="91425" anchor="ctr" anchorCtr="0">
            <a:noAutofit/>
          </a:bodyPr>
          <a:lstStyle>
            <a:lvl1pPr lvl="0" algn="ctr" rtl="0">
              <a:buNone/>
              <a:defRPr sz="1200">
                <a:solidFill>
                  <a:schemeClr val="lt1"/>
                </a:solidFill>
                <a:latin typeface="Saira"/>
                <a:ea typeface="Saira"/>
                <a:cs typeface="Saira"/>
                <a:sym typeface="Saira"/>
              </a:defRPr>
            </a:lvl1pPr>
            <a:lvl2pPr lvl="1" algn="ctr" rtl="0">
              <a:buNone/>
              <a:defRPr sz="1200">
                <a:solidFill>
                  <a:schemeClr val="lt1"/>
                </a:solidFill>
                <a:latin typeface="Saira"/>
                <a:ea typeface="Saira"/>
                <a:cs typeface="Saira"/>
                <a:sym typeface="Saira"/>
              </a:defRPr>
            </a:lvl2pPr>
            <a:lvl3pPr lvl="2" algn="ctr" rtl="0">
              <a:buNone/>
              <a:defRPr sz="1200">
                <a:solidFill>
                  <a:schemeClr val="lt1"/>
                </a:solidFill>
                <a:latin typeface="Saira"/>
                <a:ea typeface="Saira"/>
                <a:cs typeface="Saira"/>
                <a:sym typeface="Saira"/>
              </a:defRPr>
            </a:lvl3pPr>
            <a:lvl4pPr lvl="3" algn="ctr" rtl="0">
              <a:buNone/>
              <a:defRPr sz="1200">
                <a:solidFill>
                  <a:schemeClr val="lt1"/>
                </a:solidFill>
                <a:latin typeface="Saira"/>
                <a:ea typeface="Saira"/>
                <a:cs typeface="Saira"/>
                <a:sym typeface="Saira"/>
              </a:defRPr>
            </a:lvl4pPr>
            <a:lvl5pPr lvl="4" algn="ctr" rtl="0">
              <a:buNone/>
              <a:defRPr sz="1200">
                <a:solidFill>
                  <a:schemeClr val="lt1"/>
                </a:solidFill>
                <a:latin typeface="Saira"/>
                <a:ea typeface="Saira"/>
                <a:cs typeface="Saira"/>
                <a:sym typeface="Saira"/>
              </a:defRPr>
            </a:lvl5pPr>
            <a:lvl6pPr lvl="5" algn="ctr" rtl="0">
              <a:buNone/>
              <a:defRPr sz="1200">
                <a:solidFill>
                  <a:schemeClr val="lt1"/>
                </a:solidFill>
                <a:latin typeface="Saira"/>
                <a:ea typeface="Saira"/>
                <a:cs typeface="Saira"/>
                <a:sym typeface="Saira"/>
              </a:defRPr>
            </a:lvl6pPr>
            <a:lvl7pPr lvl="6" algn="ctr" rtl="0">
              <a:buNone/>
              <a:defRPr sz="1200">
                <a:solidFill>
                  <a:schemeClr val="lt1"/>
                </a:solidFill>
                <a:latin typeface="Saira"/>
                <a:ea typeface="Saira"/>
                <a:cs typeface="Saira"/>
                <a:sym typeface="Saira"/>
              </a:defRPr>
            </a:lvl7pPr>
            <a:lvl8pPr lvl="7" algn="ctr" rtl="0">
              <a:buNone/>
              <a:defRPr sz="1200">
                <a:solidFill>
                  <a:schemeClr val="lt1"/>
                </a:solidFill>
                <a:latin typeface="Saira"/>
                <a:ea typeface="Saira"/>
                <a:cs typeface="Saira"/>
                <a:sym typeface="Saira"/>
              </a:defRPr>
            </a:lvl8pPr>
            <a:lvl9pPr lvl="8" algn="ctr" rtl="0">
              <a:buNone/>
              <a:defRPr sz="1200">
                <a:solidFill>
                  <a:schemeClr val="lt1"/>
                </a:solidFill>
                <a:latin typeface="Saira"/>
                <a:ea typeface="Saira"/>
                <a:cs typeface="Saira"/>
                <a:sym typeface="Saira"/>
              </a:defRPr>
            </a:lvl9pPr>
          </a:lstStyle>
          <a:p>
            <a:pPr marL="0" lvl="0" indent="0" algn="ctr" rtl="0">
              <a:spcBef>
                <a:spcPts val="0"/>
              </a:spcBef>
              <a:spcAft>
                <a:spcPts val="0"/>
              </a:spcAft>
              <a:buNone/>
            </a:pPr>
            <a:fld id="{00000000-1234-1234-1234-123412341234}" type="slidenum">
              <a:rPr lang="fr"/>
              <a:t>‹N°›</a:t>
            </a:fld>
            <a:endParaRPr/>
          </a:p>
        </p:txBody>
      </p:sp>
      <p:sp>
        <p:nvSpPr>
          <p:cNvPr id="305" name="Google Shape;305;p30"/>
          <p:cNvSpPr txBox="1">
            <a:spLocks noGrp="1"/>
          </p:cNvSpPr>
          <p:nvPr>
            <p:ph type="sldNum" idx="4"/>
          </p:nvPr>
        </p:nvSpPr>
        <p:spPr>
          <a:xfrm>
            <a:off x="8711925" y="4711800"/>
            <a:ext cx="432000" cy="4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838526"/>
            <a:ext cx="7704000" cy="5727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dk1"/>
              </a:buClr>
              <a:buSzPts val="3000"/>
              <a:buFont typeface="Saira Thin"/>
              <a:buNone/>
              <a:defRPr sz="3000">
                <a:solidFill>
                  <a:schemeClr val="dk1"/>
                </a:solidFill>
                <a:latin typeface="Saira Thin"/>
                <a:ea typeface="Saira Thin"/>
                <a:cs typeface="Saira Thin"/>
                <a:sym typeface="Saira Thin"/>
              </a:defRPr>
            </a:lvl1pPr>
            <a:lvl2pPr lvl="1"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2pPr>
            <a:lvl3pPr lvl="2"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3pPr>
            <a:lvl4pPr lvl="3"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4pPr>
            <a:lvl5pPr lvl="4"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5pPr>
            <a:lvl6pPr lvl="5"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6pPr>
            <a:lvl7pPr lvl="6"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7pPr>
            <a:lvl8pPr lvl="7"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8pPr>
            <a:lvl9pPr lvl="8" rtl="0">
              <a:spcBef>
                <a:spcPts val="0"/>
              </a:spcBef>
              <a:spcAft>
                <a:spcPts val="0"/>
              </a:spcAft>
              <a:buClr>
                <a:schemeClr val="dk1"/>
              </a:buClr>
              <a:buSzPts val="3000"/>
              <a:buFont typeface="Saira"/>
              <a:buNone/>
              <a:defRPr sz="3000">
                <a:solidFill>
                  <a:schemeClr val="dk1"/>
                </a:solidFill>
                <a:latin typeface="Saira"/>
                <a:ea typeface="Saira"/>
                <a:cs typeface="Saira"/>
                <a:sym typeface="Saira"/>
              </a:defRPr>
            </a:lvl9pPr>
          </a:lstStyle>
          <a:p>
            <a:endParaRPr dirty="0"/>
          </a:p>
        </p:txBody>
      </p:sp>
      <p:sp>
        <p:nvSpPr>
          <p:cNvPr id="7" name="Google Shape;7;p1"/>
          <p:cNvSpPr txBox="1">
            <a:spLocks noGrp="1"/>
          </p:cNvSpPr>
          <p:nvPr>
            <p:ph type="body" idx="1"/>
          </p:nvPr>
        </p:nvSpPr>
        <p:spPr>
          <a:xfrm>
            <a:off x="720000" y="2151600"/>
            <a:ext cx="7704000" cy="22728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1pPr>
            <a:lvl2pPr marL="914400" lvl="1"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2pPr>
            <a:lvl3pPr marL="1371600" lvl="2"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3pPr>
            <a:lvl4pPr marL="1828800" lvl="3"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4pPr>
            <a:lvl5pPr marL="2286000" lvl="4"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5pPr>
            <a:lvl6pPr marL="2743200" lvl="5"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6pPr>
            <a:lvl7pPr marL="3200400" lvl="6"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7pPr>
            <a:lvl8pPr marL="3657600" lvl="7"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8pPr>
            <a:lvl9pPr marL="4114800" lvl="8" indent="-317500">
              <a:lnSpc>
                <a:spcPct val="115000"/>
              </a:lnSpc>
              <a:spcBef>
                <a:spcPts val="0"/>
              </a:spcBef>
              <a:spcAft>
                <a:spcPts val="0"/>
              </a:spcAft>
              <a:buClr>
                <a:schemeClr val="dk1"/>
              </a:buClr>
              <a:buSzPts val="1400"/>
              <a:buFont typeface="Saira"/>
              <a:buChar char="■"/>
              <a:defRPr>
                <a:solidFill>
                  <a:schemeClr val="dk1"/>
                </a:solidFill>
                <a:latin typeface="Saira"/>
                <a:ea typeface="Saira"/>
                <a:cs typeface="Saira"/>
                <a:sym typeface="Saira"/>
              </a:defRPr>
            </a:lvl9pPr>
          </a:lstStyle>
          <a:p>
            <a:endParaRPr/>
          </a:p>
        </p:txBody>
      </p:sp>
      <p:sp>
        <p:nvSpPr>
          <p:cNvPr id="8" name="Google Shape;8;p1"/>
          <p:cNvSpPr txBox="1">
            <a:spLocks noGrp="1"/>
          </p:cNvSpPr>
          <p:nvPr>
            <p:ph type="sldNum" idx="12"/>
          </p:nvPr>
        </p:nvSpPr>
        <p:spPr>
          <a:xfrm>
            <a:off x="8711925" y="4711800"/>
            <a:ext cx="432000" cy="431700"/>
          </a:xfrm>
          <a:prstGeom prst="rect">
            <a:avLst/>
          </a:prstGeom>
          <a:solidFill>
            <a:srgbClr val="009563"/>
          </a:solidFill>
          <a:ln>
            <a:noFill/>
          </a:ln>
        </p:spPr>
        <p:txBody>
          <a:bodyPr spcFirstLastPara="1" wrap="square" lIns="91425" tIns="91425" rIns="91425" bIns="91425" anchor="ctr" anchorCtr="0">
            <a:noAutofit/>
          </a:bodyPr>
          <a:lstStyle>
            <a:lvl1pPr lvl="0" algn="ctr" rtl="0">
              <a:buNone/>
              <a:defRPr sz="1200">
                <a:solidFill>
                  <a:schemeClr val="lt1"/>
                </a:solidFill>
                <a:latin typeface="Saira"/>
                <a:ea typeface="Saira"/>
                <a:cs typeface="Saira"/>
                <a:sym typeface="Saira"/>
              </a:defRPr>
            </a:lvl1pPr>
            <a:lvl2pPr lvl="1" algn="ctr" rtl="0">
              <a:buNone/>
              <a:defRPr sz="1200">
                <a:solidFill>
                  <a:schemeClr val="lt1"/>
                </a:solidFill>
                <a:latin typeface="Saira"/>
                <a:ea typeface="Saira"/>
                <a:cs typeface="Saira"/>
                <a:sym typeface="Saira"/>
              </a:defRPr>
            </a:lvl2pPr>
            <a:lvl3pPr lvl="2" algn="ctr" rtl="0">
              <a:buNone/>
              <a:defRPr sz="1200">
                <a:solidFill>
                  <a:schemeClr val="lt1"/>
                </a:solidFill>
                <a:latin typeface="Saira"/>
                <a:ea typeface="Saira"/>
                <a:cs typeface="Saira"/>
                <a:sym typeface="Saira"/>
              </a:defRPr>
            </a:lvl3pPr>
            <a:lvl4pPr lvl="3" algn="ctr" rtl="0">
              <a:buNone/>
              <a:defRPr sz="1200">
                <a:solidFill>
                  <a:schemeClr val="lt1"/>
                </a:solidFill>
                <a:latin typeface="Saira"/>
                <a:ea typeface="Saira"/>
                <a:cs typeface="Saira"/>
                <a:sym typeface="Saira"/>
              </a:defRPr>
            </a:lvl4pPr>
            <a:lvl5pPr lvl="4" algn="ctr" rtl="0">
              <a:buNone/>
              <a:defRPr sz="1200">
                <a:solidFill>
                  <a:schemeClr val="lt1"/>
                </a:solidFill>
                <a:latin typeface="Saira"/>
                <a:ea typeface="Saira"/>
                <a:cs typeface="Saira"/>
                <a:sym typeface="Saira"/>
              </a:defRPr>
            </a:lvl5pPr>
            <a:lvl6pPr lvl="5" algn="ctr" rtl="0">
              <a:buNone/>
              <a:defRPr sz="1200">
                <a:solidFill>
                  <a:schemeClr val="lt1"/>
                </a:solidFill>
                <a:latin typeface="Saira"/>
                <a:ea typeface="Saira"/>
                <a:cs typeface="Saira"/>
                <a:sym typeface="Saira"/>
              </a:defRPr>
            </a:lvl6pPr>
            <a:lvl7pPr lvl="6" algn="ctr" rtl="0">
              <a:buNone/>
              <a:defRPr sz="1200">
                <a:solidFill>
                  <a:schemeClr val="lt1"/>
                </a:solidFill>
                <a:latin typeface="Saira"/>
                <a:ea typeface="Saira"/>
                <a:cs typeface="Saira"/>
                <a:sym typeface="Saira"/>
              </a:defRPr>
            </a:lvl7pPr>
            <a:lvl8pPr lvl="7" algn="ctr" rtl="0">
              <a:buNone/>
              <a:defRPr sz="1200">
                <a:solidFill>
                  <a:schemeClr val="lt1"/>
                </a:solidFill>
                <a:latin typeface="Saira"/>
                <a:ea typeface="Saira"/>
                <a:cs typeface="Saira"/>
                <a:sym typeface="Saira"/>
              </a:defRPr>
            </a:lvl8pPr>
            <a:lvl9pPr lvl="8" algn="ctr" rtl="0">
              <a:buNone/>
              <a:defRPr sz="1200">
                <a:solidFill>
                  <a:schemeClr val="lt1"/>
                </a:solidFill>
                <a:latin typeface="Saira"/>
                <a:ea typeface="Saira"/>
                <a:cs typeface="Saira"/>
                <a:sym typeface="Saira"/>
              </a:defRPr>
            </a:lvl9pPr>
          </a:lstStyle>
          <a:p>
            <a:pPr marL="0" lvl="0" indent="0" algn="ctr" rtl="0">
              <a:spcBef>
                <a:spcPts val="0"/>
              </a:spcBef>
              <a:spcAft>
                <a:spcPts val="0"/>
              </a:spcAft>
              <a:buNone/>
            </a:pPr>
            <a:fld id="{00000000-1234-1234-1234-123412341234}" type="slidenum">
              <a:rPr lang="fr"/>
              <a:t>‹N°›</a:t>
            </a:fld>
            <a:endParaRPr/>
          </a:p>
        </p:txBody>
      </p:sp>
      <p:sp>
        <p:nvSpPr>
          <p:cNvPr id="9" name="Google Shape;9;p1"/>
          <p:cNvSpPr txBox="1">
            <a:spLocks noGrp="1"/>
          </p:cNvSpPr>
          <p:nvPr>
            <p:ph type="sldNum" idx="2"/>
          </p:nvPr>
        </p:nvSpPr>
        <p:spPr>
          <a:xfrm>
            <a:off x="8711925" y="4711800"/>
            <a:ext cx="432000" cy="4317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fr"/>
              <a:t>‹N°›</a:t>
            </a:fld>
            <a:endParaRPr dirty="0"/>
          </a:p>
        </p:txBody>
      </p:sp>
      <p:pic>
        <p:nvPicPr>
          <p:cNvPr id="10" name="Image 9">
            <a:extLst>
              <a:ext uri="{FF2B5EF4-FFF2-40B4-BE49-F238E27FC236}">
                <a16:creationId xmlns:a16="http://schemas.microsoft.com/office/drawing/2014/main" id="{09193DB5-03F5-486C-9FD3-97ED0EA0D60B}"/>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403681" y="4557183"/>
            <a:ext cx="1742452" cy="438790"/>
          </a:xfrm>
          <a:prstGeom prst="rect">
            <a:avLst/>
          </a:prstGeom>
        </p:spPr>
      </p:pic>
      <p:pic>
        <p:nvPicPr>
          <p:cNvPr id="3" name="Picture 2">
            <a:extLst>
              <a:ext uri="{FF2B5EF4-FFF2-40B4-BE49-F238E27FC236}">
                <a16:creationId xmlns:a16="http://schemas.microsoft.com/office/drawing/2014/main" id="{D575ABC4-3B73-44C6-AFC1-978EBFDE0C0E}"/>
              </a:ext>
            </a:extLst>
          </p:cNvPr>
          <p:cNvPicPr>
            <a:picLocks noChangeAspect="1"/>
          </p:cNvPicPr>
          <p:nvPr userDrawn="1"/>
        </p:nvPicPr>
        <p:blipFill>
          <a:blip r:embed="rId14"/>
          <a:stretch>
            <a:fillRect/>
          </a:stretch>
        </p:blipFill>
        <p:spPr>
          <a:xfrm>
            <a:off x="403681" y="232107"/>
            <a:ext cx="632637" cy="416486"/>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76"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2.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7.jpg"/><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2.sv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2.sv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16.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33.PNG"/><Relationship Id="rId4" Type="http://schemas.openxmlformats.org/officeDocument/2006/relationships/image" Target="../media/image32.sv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2.sv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2.sv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2.sv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2.sv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2.sv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2.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2.sv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6"/>
          <p:cNvSpPr txBox="1">
            <a:spLocks noGrp="1"/>
          </p:cNvSpPr>
          <p:nvPr>
            <p:ph type="ctrTitle"/>
          </p:nvPr>
        </p:nvSpPr>
        <p:spPr>
          <a:xfrm>
            <a:off x="1252606" y="1003892"/>
            <a:ext cx="6557831" cy="18459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US" sz="2400" dirty="0"/>
              <a:t>Credit price optimization using a historical method and pricing package implementation </a:t>
            </a:r>
            <a:endParaRPr sz="2400" dirty="0"/>
          </a:p>
        </p:txBody>
      </p:sp>
      <p:sp>
        <p:nvSpPr>
          <p:cNvPr id="326" name="Google Shape;326;p36"/>
          <p:cNvSpPr txBox="1">
            <a:spLocks noGrp="1"/>
          </p:cNvSpPr>
          <p:nvPr>
            <p:ph type="subTitle" idx="1"/>
          </p:nvPr>
        </p:nvSpPr>
        <p:spPr>
          <a:xfrm>
            <a:off x="3284871" y="2591290"/>
            <a:ext cx="2493300" cy="1954867"/>
          </a:xfrm>
          <a:prstGeom prst="rect">
            <a:avLst/>
          </a:prstGeom>
        </p:spPr>
        <p:txBody>
          <a:bodyPr spcFirstLastPara="1" wrap="square" lIns="36000" tIns="91425" rIns="91425" bIns="91425" anchor="b" anchorCtr="0">
            <a:noAutofit/>
          </a:bodyPr>
          <a:lstStyle/>
          <a:p>
            <a:pPr marL="0" lvl="0" indent="0" algn="ctr" rtl="0">
              <a:spcBef>
                <a:spcPts val="0"/>
              </a:spcBef>
              <a:spcAft>
                <a:spcPts val="0"/>
              </a:spcAft>
              <a:buNone/>
            </a:pPr>
            <a:r>
              <a:rPr lang="en-US" sz="1400" b="1"/>
              <a:t>Presented by:</a:t>
            </a:r>
          </a:p>
          <a:p>
            <a:pPr marL="0" lvl="0" indent="0" algn="ctr" rtl="0">
              <a:spcBef>
                <a:spcPts val="0"/>
              </a:spcBef>
              <a:spcAft>
                <a:spcPts val="0"/>
              </a:spcAft>
              <a:buNone/>
            </a:pPr>
            <a:r>
              <a:rPr lang="en-US" sz="1400"/>
              <a:t>Ilyass Seddoug</a:t>
            </a:r>
          </a:p>
          <a:p>
            <a:pPr marL="0" lvl="0" indent="0" algn="ctr" rtl="0">
              <a:spcBef>
                <a:spcPts val="0"/>
              </a:spcBef>
              <a:spcAft>
                <a:spcPts val="0"/>
              </a:spcAft>
              <a:buNone/>
            </a:pPr>
            <a:endParaRPr lang="en-US" sz="1400"/>
          </a:p>
          <a:p>
            <a:pPr marL="0" lvl="0" indent="0" algn="ctr" rtl="0">
              <a:spcBef>
                <a:spcPts val="0"/>
              </a:spcBef>
              <a:spcAft>
                <a:spcPts val="0"/>
              </a:spcAft>
              <a:buNone/>
            </a:pPr>
            <a:r>
              <a:rPr lang="en-US" sz="1400" b="1"/>
              <a:t>Internship tutor :</a:t>
            </a:r>
          </a:p>
          <a:p>
            <a:pPr marL="0" lvl="0" indent="0" algn="ctr" rtl="0">
              <a:spcBef>
                <a:spcPts val="0"/>
              </a:spcBef>
              <a:spcAft>
                <a:spcPts val="0"/>
              </a:spcAft>
              <a:buNone/>
            </a:pPr>
            <a:r>
              <a:rPr lang="en-US" sz="1400"/>
              <a:t>Yohann Feneche</a:t>
            </a:r>
          </a:p>
          <a:p>
            <a:pPr marL="0" lvl="0" indent="0" algn="ctr" rtl="0">
              <a:spcBef>
                <a:spcPts val="0"/>
              </a:spcBef>
              <a:spcAft>
                <a:spcPts val="0"/>
              </a:spcAft>
              <a:buNone/>
            </a:pPr>
            <a:endParaRPr lang="en-US" sz="1400"/>
          </a:p>
          <a:p>
            <a:pPr marL="0" lvl="0" indent="0" algn="ctr" rtl="0">
              <a:spcBef>
                <a:spcPts val="0"/>
              </a:spcBef>
              <a:spcAft>
                <a:spcPts val="0"/>
              </a:spcAft>
              <a:buNone/>
            </a:pPr>
            <a:r>
              <a:rPr lang="en-US" sz="1400" b="1"/>
              <a:t>Academic tutor :</a:t>
            </a:r>
          </a:p>
          <a:p>
            <a:pPr marL="0" lvl="0" indent="0" algn="ctr" rtl="0">
              <a:spcBef>
                <a:spcPts val="0"/>
              </a:spcBef>
              <a:spcAft>
                <a:spcPts val="0"/>
              </a:spcAft>
              <a:buNone/>
            </a:pPr>
            <a:r>
              <a:rPr lang="en-US" sz="1400"/>
              <a:t>Antoine Henrot</a:t>
            </a:r>
          </a:p>
        </p:txBody>
      </p:sp>
      <p:sp>
        <p:nvSpPr>
          <p:cNvPr id="330" name="Google Shape;330;p36"/>
          <p:cNvSpPr txBox="1"/>
          <p:nvPr/>
        </p:nvSpPr>
        <p:spPr>
          <a:xfrm rot="5400000">
            <a:off x="7674548" y="703825"/>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End of studies internship</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332" name="Google Shape;332;p36"/>
          <p:cNvSpPr txBox="1">
            <a:spLocks noGrp="1"/>
          </p:cNvSpPr>
          <p:nvPr>
            <p:ph type="title" idx="2"/>
          </p:nvPr>
        </p:nvSpPr>
        <p:spPr>
          <a:xfrm>
            <a:off x="1333564" y="630881"/>
            <a:ext cx="6476872" cy="5073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fr" sz="2800" dirty="0">
                <a:solidFill>
                  <a:srgbClr val="009563"/>
                </a:solidFill>
              </a:rPr>
              <a:t>End of studies internship</a:t>
            </a:r>
            <a:endParaRPr sz="2800" dirty="0">
              <a:solidFill>
                <a:srgbClr val="009563"/>
              </a:solidFill>
            </a:endParaRPr>
          </a:p>
        </p:txBody>
      </p:sp>
      <p:sp>
        <p:nvSpPr>
          <p:cNvPr id="5" name="Rectangle 4">
            <a:extLst>
              <a:ext uri="{FF2B5EF4-FFF2-40B4-BE49-F238E27FC236}">
                <a16:creationId xmlns:a16="http://schemas.microsoft.com/office/drawing/2014/main" id="{37A46E22-9A77-483D-843B-51E7B8F24D49}"/>
              </a:ext>
            </a:extLst>
          </p:cNvPr>
          <p:cNvSpPr/>
          <p:nvPr/>
        </p:nvSpPr>
        <p:spPr>
          <a:xfrm flipV="1">
            <a:off x="1333564" y="2442380"/>
            <a:ext cx="6395914" cy="55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24" name="Rectangle 23">
            <a:extLst>
              <a:ext uri="{FF2B5EF4-FFF2-40B4-BE49-F238E27FC236}">
                <a16:creationId xmlns:a16="http://schemas.microsoft.com/office/drawing/2014/main" id="{F35CD877-DC5D-404B-9E50-14A246658E27}"/>
              </a:ext>
            </a:extLst>
          </p:cNvPr>
          <p:cNvSpPr/>
          <p:nvPr/>
        </p:nvSpPr>
        <p:spPr>
          <a:xfrm flipV="1">
            <a:off x="1333564" y="1356128"/>
            <a:ext cx="6395914" cy="55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10</a:t>
            </a:fld>
            <a:endParaRP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284" name="Google Shape;391;p41">
            <a:extLst>
              <a:ext uri="{FF2B5EF4-FFF2-40B4-BE49-F238E27FC236}">
                <a16:creationId xmlns:a16="http://schemas.microsoft.com/office/drawing/2014/main" id="{CF65F726-BB13-482A-9702-399FB640748C}"/>
              </a:ext>
            </a:extLst>
          </p:cNvPr>
          <p:cNvSpPr txBox="1">
            <a:spLocks/>
          </p:cNvSpPr>
          <p:nvPr/>
        </p:nvSpPr>
        <p:spPr>
          <a:xfrm>
            <a:off x="1479187" y="392710"/>
            <a:ext cx="61856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fr-FR" dirty="0"/>
              <a:t>Marketing Analytics And Performance </a:t>
            </a:r>
            <a:endParaRPr lang="en-US" dirty="0"/>
          </a:p>
        </p:txBody>
      </p:sp>
      <p:sp>
        <p:nvSpPr>
          <p:cNvPr id="14" name="Google Shape;393;p41">
            <a:extLst>
              <a:ext uri="{FF2B5EF4-FFF2-40B4-BE49-F238E27FC236}">
                <a16:creationId xmlns:a16="http://schemas.microsoft.com/office/drawing/2014/main" id="{C53F968B-4C6F-4D72-AD64-375845213E72}"/>
              </a:ext>
            </a:extLst>
          </p:cNvPr>
          <p:cNvSpPr txBox="1">
            <a:spLocks/>
          </p:cNvSpPr>
          <p:nvPr/>
        </p:nvSpPr>
        <p:spPr>
          <a:xfrm>
            <a:off x="505752" y="2908791"/>
            <a:ext cx="3569509"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Random distribution of target and control </a:t>
            </a:r>
          </a:p>
          <a:p>
            <a:pPr marL="0" indent="0" algn="ctr">
              <a:buFont typeface="Saira"/>
              <a:buNone/>
            </a:pPr>
            <a:endParaRPr lang="en-US" sz="2000" b="1" dirty="0">
              <a:solidFill>
                <a:srgbClr val="000000"/>
              </a:solidFill>
            </a:endParaRPr>
          </a:p>
        </p:txBody>
      </p:sp>
      <p:sp>
        <p:nvSpPr>
          <p:cNvPr id="68" name="Google Shape;391;p41">
            <a:extLst>
              <a:ext uri="{FF2B5EF4-FFF2-40B4-BE49-F238E27FC236}">
                <a16:creationId xmlns:a16="http://schemas.microsoft.com/office/drawing/2014/main" id="{03298AF8-AF23-4388-8318-4032315D4072}"/>
              </a:ext>
            </a:extLst>
          </p:cNvPr>
          <p:cNvSpPr txBox="1">
            <a:spLocks/>
          </p:cNvSpPr>
          <p:nvPr/>
        </p:nvSpPr>
        <p:spPr>
          <a:xfrm>
            <a:off x="-1084540" y="1427658"/>
            <a:ext cx="6185625" cy="854677"/>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en-US" dirty="0"/>
              <a:t>Step 1 - Test</a:t>
            </a:r>
          </a:p>
        </p:txBody>
      </p:sp>
      <p:sp>
        <p:nvSpPr>
          <p:cNvPr id="69" name="Google Shape;393;p41">
            <a:extLst>
              <a:ext uri="{FF2B5EF4-FFF2-40B4-BE49-F238E27FC236}">
                <a16:creationId xmlns:a16="http://schemas.microsoft.com/office/drawing/2014/main" id="{885C5CE1-2D59-4A34-8AF0-46C567F698D1}"/>
              </a:ext>
            </a:extLst>
          </p:cNvPr>
          <p:cNvSpPr txBox="1">
            <a:spLocks/>
          </p:cNvSpPr>
          <p:nvPr/>
        </p:nvSpPr>
        <p:spPr>
          <a:xfrm>
            <a:off x="4384287" y="3406845"/>
            <a:ext cx="2575196" cy="115270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Even days are</a:t>
            </a:r>
          </a:p>
          <a:p>
            <a:pPr marL="0" indent="0" algn="ctr">
              <a:buNone/>
            </a:pPr>
            <a:r>
              <a:rPr lang="en-US" sz="2000" b="1" dirty="0">
                <a:solidFill>
                  <a:srgbClr val="000000"/>
                </a:solidFill>
              </a:rPr>
              <a:t>Control group</a:t>
            </a:r>
          </a:p>
          <a:p>
            <a:pPr marL="0" indent="0" algn="ctr">
              <a:buFont typeface="Saira"/>
              <a:buNone/>
            </a:pPr>
            <a:endParaRPr lang="en-US" sz="2000" b="1" dirty="0">
              <a:solidFill>
                <a:srgbClr val="000000"/>
              </a:solidFill>
            </a:endParaRPr>
          </a:p>
        </p:txBody>
      </p:sp>
      <p:sp>
        <p:nvSpPr>
          <p:cNvPr id="87" name="Google Shape;393;p41">
            <a:extLst>
              <a:ext uri="{FF2B5EF4-FFF2-40B4-BE49-F238E27FC236}">
                <a16:creationId xmlns:a16="http://schemas.microsoft.com/office/drawing/2014/main" id="{7E2E1CEF-3918-4FDB-AC46-D96F3CAC0AE5}"/>
              </a:ext>
            </a:extLst>
          </p:cNvPr>
          <p:cNvSpPr txBox="1">
            <a:spLocks/>
          </p:cNvSpPr>
          <p:nvPr/>
        </p:nvSpPr>
        <p:spPr>
          <a:xfrm>
            <a:off x="4828651" y="1770084"/>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000" b="1" dirty="0">
                <a:solidFill>
                  <a:srgbClr val="000000"/>
                </a:solidFill>
              </a:rPr>
              <a:t>Example:</a:t>
            </a:r>
          </a:p>
          <a:p>
            <a:pPr marL="0" indent="0">
              <a:buFont typeface="Saira"/>
              <a:buNone/>
            </a:pPr>
            <a:endParaRPr lang="en-US" sz="2000" b="1" dirty="0">
              <a:solidFill>
                <a:srgbClr val="000000"/>
              </a:solidFill>
            </a:endParaRPr>
          </a:p>
        </p:txBody>
      </p:sp>
      <p:sp>
        <p:nvSpPr>
          <p:cNvPr id="29" name="Google Shape;393;p41">
            <a:extLst>
              <a:ext uri="{FF2B5EF4-FFF2-40B4-BE49-F238E27FC236}">
                <a16:creationId xmlns:a16="http://schemas.microsoft.com/office/drawing/2014/main" id="{6160A74B-C6EC-4C85-9766-5B1AE54D10C0}"/>
              </a:ext>
            </a:extLst>
          </p:cNvPr>
          <p:cNvSpPr txBox="1">
            <a:spLocks/>
          </p:cNvSpPr>
          <p:nvPr/>
        </p:nvSpPr>
        <p:spPr>
          <a:xfrm>
            <a:off x="6281964" y="3660907"/>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Odd days are</a:t>
            </a:r>
          </a:p>
          <a:p>
            <a:pPr marL="0" indent="0" algn="ctr">
              <a:buNone/>
            </a:pPr>
            <a:r>
              <a:rPr lang="en-US" sz="2000" b="1" dirty="0">
                <a:solidFill>
                  <a:srgbClr val="000000"/>
                </a:solidFill>
              </a:rPr>
              <a:t>Target group</a:t>
            </a:r>
          </a:p>
          <a:p>
            <a:pPr marL="0" indent="0" algn="ctr">
              <a:buFont typeface="Saira"/>
              <a:buNone/>
            </a:pPr>
            <a:endParaRPr lang="en-US" sz="2000" b="1" dirty="0">
              <a:solidFill>
                <a:srgbClr val="000000"/>
              </a:solidFill>
            </a:endParaRPr>
          </a:p>
        </p:txBody>
      </p:sp>
      <p:grpSp>
        <p:nvGrpSpPr>
          <p:cNvPr id="6" name="Group 5">
            <a:extLst>
              <a:ext uri="{FF2B5EF4-FFF2-40B4-BE49-F238E27FC236}">
                <a16:creationId xmlns:a16="http://schemas.microsoft.com/office/drawing/2014/main" id="{0395F317-AF28-47F3-B3C1-B023B3EBD5FB}"/>
              </a:ext>
            </a:extLst>
          </p:cNvPr>
          <p:cNvGrpSpPr/>
          <p:nvPr/>
        </p:nvGrpSpPr>
        <p:grpSpPr>
          <a:xfrm>
            <a:off x="5285624" y="2548286"/>
            <a:ext cx="704402" cy="704365"/>
            <a:chOff x="5380874" y="2694817"/>
            <a:chExt cx="704402" cy="704365"/>
          </a:xfrm>
        </p:grpSpPr>
        <p:sp>
          <p:nvSpPr>
            <p:cNvPr id="31" name="Google Shape;6021;p98">
              <a:extLst>
                <a:ext uri="{FF2B5EF4-FFF2-40B4-BE49-F238E27FC236}">
                  <a16:creationId xmlns:a16="http://schemas.microsoft.com/office/drawing/2014/main" id="{FF037136-2284-4ED9-873C-6D1CA68CFD88}"/>
                </a:ext>
              </a:extLst>
            </p:cNvPr>
            <p:cNvSpPr/>
            <p:nvPr/>
          </p:nvSpPr>
          <p:spPr>
            <a:xfrm>
              <a:off x="5380911" y="2985160"/>
              <a:ext cx="704365" cy="414022"/>
            </a:xfrm>
            <a:custGeom>
              <a:avLst/>
              <a:gdLst>
                <a:gd name="connsiteX0" fmla="*/ 5119 w 19272"/>
                <a:gd name="connsiteY0" fmla="*/ 1129 h 11328"/>
                <a:gd name="connsiteX1" fmla="*/ 5682 w 19272"/>
                <a:gd name="connsiteY1" fmla="*/ 1692 h 11328"/>
                <a:gd name="connsiteX2" fmla="*/ 2860 w 19272"/>
                <a:gd name="connsiteY2" fmla="*/ 2258 h 11328"/>
                <a:gd name="connsiteX3" fmla="*/ 2297 w 19272"/>
                <a:gd name="connsiteY3" fmla="*/ 1692 h 11328"/>
                <a:gd name="connsiteX4" fmla="*/ 2860 w 19272"/>
                <a:gd name="connsiteY4" fmla="*/ 1129 h 11328"/>
                <a:gd name="connsiteX5" fmla="*/ 5119 w 19272"/>
                <a:gd name="connsiteY5" fmla="*/ 1129 h 11328"/>
                <a:gd name="connsiteX6" fmla="*/ 10765 w 19272"/>
                <a:gd name="connsiteY6" fmla="*/ 1129 h 11328"/>
                <a:gd name="connsiteX7" fmla="*/ 11328 w 19272"/>
                <a:gd name="connsiteY7" fmla="*/ 1692 h 11328"/>
                <a:gd name="connsiteX8" fmla="*/ 10765 w 19272"/>
                <a:gd name="connsiteY8" fmla="*/ 2258 h 11328"/>
                <a:gd name="connsiteX9" fmla="*/ 8506 w 19272"/>
                <a:gd name="connsiteY9" fmla="*/ 2258 h 11328"/>
                <a:gd name="connsiteX10" fmla="*/ 7943 w 19272"/>
                <a:gd name="connsiteY10" fmla="*/ 1692 h 11328"/>
                <a:gd name="connsiteX11" fmla="*/ 8506 w 19272"/>
                <a:gd name="connsiteY11" fmla="*/ 1129 h 11328"/>
                <a:gd name="connsiteX12" fmla="*/ 10765 w 19272"/>
                <a:gd name="connsiteY12" fmla="*/ 1129 h 11328"/>
                <a:gd name="connsiteX13" fmla="*/ 16411 w 19272"/>
                <a:gd name="connsiteY13" fmla="*/ 1129 h 11328"/>
                <a:gd name="connsiteX14" fmla="*/ 16974 w 19272"/>
                <a:gd name="connsiteY14" fmla="*/ 1692 h 11328"/>
                <a:gd name="connsiteX15" fmla="*/ 16411 w 19272"/>
                <a:gd name="connsiteY15" fmla="*/ 2258 h 11328"/>
                <a:gd name="connsiteX16" fmla="*/ 14152 w 19272"/>
                <a:gd name="connsiteY16" fmla="*/ 2258 h 11328"/>
                <a:gd name="connsiteX17" fmla="*/ 13589 w 19272"/>
                <a:gd name="connsiteY17" fmla="*/ 1692 h 11328"/>
                <a:gd name="connsiteX18" fmla="*/ 14152 w 19272"/>
                <a:gd name="connsiteY18" fmla="*/ 1129 h 11328"/>
                <a:gd name="connsiteX19" fmla="*/ 16411 w 19272"/>
                <a:gd name="connsiteY19" fmla="*/ 1129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27" fmla="*/ 10765 w 19272"/>
                <a:gd name="connsiteY27" fmla="*/ 4517 h 11328"/>
                <a:gd name="connsiteX28" fmla="*/ 11328 w 19272"/>
                <a:gd name="connsiteY28" fmla="*/ 5080 h 11328"/>
                <a:gd name="connsiteX29" fmla="*/ 10765 w 19272"/>
                <a:gd name="connsiteY29" fmla="*/ 5646 h 11328"/>
                <a:gd name="connsiteX30" fmla="*/ 8506 w 19272"/>
                <a:gd name="connsiteY30" fmla="*/ 5646 h 11328"/>
                <a:gd name="connsiteX31" fmla="*/ 7943 w 19272"/>
                <a:gd name="connsiteY31" fmla="*/ 5080 h 11328"/>
                <a:gd name="connsiteX32" fmla="*/ 8506 w 19272"/>
                <a:gd name="connsiteY32" fmla="*/ 4517 h 11328"/>
                <a:gd name="connsiteX33" fmla="*/ 10765 w 19272"/>
                <a:gd name="connsiteY33" fmla="*/ 4517 h 11328"/>
                <a:gd name="connsiteX34" fmla="*/ 16411 w 19272"/>
                <a:gd name="connsiteY34" fmla="*/ 4517 h 11328"/>
                <a:gd name="connsiteX35" fmla="*/ 16974 w 19272"/>
                <a:gd name="connsiteY35" fmla="*/ 5080 h 11328"/>
                <a:gd name="connsiteX36" fmla="*/ 16411 w 19272"/>
                <a:gd name="connsiteY36" fmla="*/ 5646 h 11328"/>
                <a:gd name="connsiteX37" fmla="*/ 14152 w 19272"/>
                <a:gd name="connsiteY37" fmla="*/ 5646 h 11328"/>
                <a:gd name="connsiteX38" fmla="*/ 13589 w 19272"/>
                <a:gd name="connsiteY38" fmla="*/ 5080 h 11328"/>
                <a:gd name="connsiteX39" fmla="*/ 14152 w 19272"/>
                <a:gd name="connsiteY39" fmla="*/ 4517 h 11328"/>
                <a:gd name="connsiteX40" fmla="*/ 16411 w 19272"/>
                <a:gd name="connsiteY40" fmla="*/ 4517 h 11328"/>
                <a:gd name="connsiteX41" fmla="*/ 5119 w 19272"/>
                <a:gd name="connsiteY41" fmla="*/ 7940 h 11328"/>
                <a:gd name="connsiteX42" fmla="*/ 5682 w 19272"/>
                <a:gd name="connsiteY42" fmla="*/ 8506 h 11328"/>
                <a:gd name="connsiteX43" fmla="*/ 5119 w 19272"/>
                <a:gd name="connsiteY43" fmla="*/ 9070 h 11328"/>
                <a:gd name="connsiteX44" fmla="*/ 2860 w 19272"/>
                <a:gd name="connsiteY44" fmla="*/ 9070 h 11328"/>
                <a:gd name="connsiteX45" fmla="*/ 2297 w 19272"/>
                <a:gd name="connsiteY45" fmla="*/ 8506 h 11328"/>
                <a:gd name="connsiteX46" fmla="*/ 2860 w 19272"/>
                <a:gd name="connsiteY46" fmla="*/ 7940 h 11328"/>
                <a:gd name="connsiteX47" fmla="*/ 5119 w 19272"/>
                <a:gd name="connsiteY47" fmla="*/ 7940 h 11328"/>
                <a:gd name="connsiteX48" fmla="*/ 10765 w 19272"/>
                <a:gd name="connsiteY48" fmla="*/ 7940 h 11328"/>
                <a:gd name="connsiteX49" fmla="*/ 11328 w 19272"/>
                <a:gd name="connsiteY49" fmla="*/ 8506 h 11328"/>
                <a:gd name="connsiteX50" fmla="*/ 10765 w 19272"/>
                <a:gd name="connsiteY50" fmla="*/ 9070 h 11328"/>
                <a:gd name="connsiteX51" fmla="*/ 8506 w 19272"/>
                <a:gd name="connsiteY51" fmla="*/ 9070 h 11328"/>
                <a:gd name="connsiteX52" fmla="*/ 7943 w 19272"/>
                <a:gd name="connsiteY52" fmla="*/ 8506 h 11328"/>
                <a:gd name="connsiteX53" fmla="*/ 8506 w 19272"/>
                <a:gd name="connsiteY53" fmla="*/ 7940 h 11328"/>
                <a:gd name="connsiteX54" fmla="*/ 10765 w 19272"/>
                <a:gd name="connsiteY54" fmla="*/ 7940 h 11328"/>
                <a:gd name="connsiteX55" fmla="*/ 16411 w 19272"/>
                <a:gd name="connsiteY55" fmla="*/ 7940 h 11328"/>
                <a:gd name="connsiteX56" fmla="*/ 16974 w 19272"/>
                <a:gd name="connsiteY56" fmla="*/ 8506 h 11328"/>
                <a:gd name="connsiteX57" fmla="*/ 16411 w 19272"/>
                <a:gd name="connsiteY57" fmla="*/ 9070 h 11328"/>
                <a:gd name="connsiteX58" fmla="*/ 14152 w 19272"/>
                <a:gd name="connsiteY58" fmla="*/ 9070 h 11328"/>
                <a:gd name="connsiteX59" fmla="*/ 13589 w 19272"/>
                <a:gd name="connsiteY59" fmla="*/ 8506 h 11328"/>
                <a:gd name="connsiteX60" fmla="*/ 14152 w 19272"/>
                <a:gd name="connsiteY60" fmla="*/ 7940 h 11328"/>
                <a:gd name="connsiteX61" fmla="*/ 16411 w 19272"/>
                <a:gd name="connsiteY61" fmla="*/ 7940 h 11328"/>
                <a:gd name="connsiteX62" fmla="*/ 0 w 19272"/>
                <a:gd name="connsiteY62" fmla="*/ 0 h 11328"/>
                <a:gd name="connsiteX63" fmla="*/ 0 w 19272"/>
                <a:gd name="connsiteY63" fmla="*/ 9636 h 11328"/>
                <a:gd name="connsiteX64" fmla="*/ 1695 w 19272"/>
                <a:gd name="connsiteY64" fmla="*/ 11328 h 11328"/>
                <a:gd name="connsiteX65" fmla="*/ 17579 w 19272"/>
                <a:gd name="connsiteY65" fmla="*/ 11328 h 11328"/>
                <a:gd name="connsiteX66" fmla="*/ 19272 w 19272"/>
                <a:gd name="connsiteY66" fmla="*/ 9636 h 11328"/>
                <a:gd name="connsiteX67" fmla="*/ 19272 w 19272"/>
                <a:gd name="connsiteY67" fmla="*/ 0 h 11328"/>
                <a:gd name="connsiteX68" fmla="*/ 0 w 19272"/>
                <a:gd name="connsiteY68" fmla="*/ 0 h 11328"/>
                <a:gd name="connsiteX0" fmla="*/ 5119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5119 w 19272"/>
                <a:gd name="connsiteY4" fmla="*/ 1129 h 11328"/>
                <a:gd name="connsiteX5" fmla="*/ 10765 w 19272"/>
                <a:gd name="connsiteY5" fmla="*/ 1129 h 11328"/>
                <a:gd name="connsiteX6" fmla="*/ 11328 w 19272"/>
                <a:gd name="connsiteY6" fmla="*/ 1692 h 11328"/>
                <a:gd name="connsiteX7" fmla="*/ 10765 w 19272"/>
                <a:gd name="connsiteY7" fmla="*/ 2258 h 11328"/>
                <a:gd name="connsiteX8" fmla="*/ 8506 w 19272"/>
                <a:gd name="connsiteY8" fmla="*/ 2258 h 11328"/>
                <a:gd name="connsiteX9" fmla="*/ 7943 w 19272"/>
                <a:gd name="connsiteY9" fmla="*/ 1692 h 11328"/>
                <a:gd name="connsiteX10" fmla="*/ 8506 w 19272"/>
                <a:gd name="connsiteY10" fmla="*/ 1129 h 11328"/>
                <a:gd name="connsiteX11" fmla="*/ 10765 w 19272"/>
                <a:gd name="connsiteY11" fmla="*/ 1129 h 11328"/>
                <a:gd name="connsiteX12" fmla="*/ 16411 w 19272"/>
                <a:gd name="connsiteY12" fmla="*/ 1129 h 11328"/>
                <a:gd name="connsiteX13" fmla="*/ 16974 w 19272"/>
                <a:gd name="connsiteY13" fmla="*/ 1692 h 11328"/>
                <a:gd name="connsiteX14" fmla="*/ 16411 w 19272"/>
                <a:gd name="connsiteY14" fmla="*/ 2258 h 11328"/>
                <a:gd name="connsiteX15" fmla="*/ 14152 w 19272"/>
                <a:gd name="connsiteY15" fmla="*/ 2258 h 11328"/>
                <a:gd name="connsiteX16" fmla="*/ 13589 w 19272"/>
                <a:gd name="connsiteY16" fmla="*/ 1692 h 11328"/>
                <a:gd name="connsiteX17" fmla="*/ 14152 w 19272"/>
                <a:gd name="connsiteY17" fmla="*/ 1129 h 11328"/>
                <a:gd name="connsiteX18" fmla="*/ 16411 w 19272"/>
                <a:gd name="connsiteY18" fmla="*/ 1129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26" fmla="*/ 10765 w 19272"/>
                <a:gd name="connsiteY26" fmla="*/ 4517 h 11328"/>
                <a:gd name="connsiteX27" fmla="*/ 11328 w 19272"/>
                <a:gd name="connsiteY27" fmla="*/ 5080 h 11328"/>
                <a:gd name="connsiteX28" fmla="*/ 10765 w 19272"/>
                <a:gd name="connsiteY28" fmla="*/ 5646 h 11328"/>
                <a:gd name="connsiteX29" fmla="*/ 8506 w 19272"/>
                <a:gd name="connsiteY29" fmla="*/ 5646 h 11328"/>
                <a:gd name="connsiteX30" fmla="*/ 7943 w 19272"/>
                <a:gd name="connsiteY30" fmla="*/ 5080 h 11328"/>
                <a:gd name="connsiteX31" fmla="*/ 8506 w 19272"/>
                <a:gd name="connsiteY31" fmla="*/ 4517 h 11328"/>
                <a:gd name="connsiteX32" fmla="*/ 10765 w 19272"/>
                <a:gd name="connsiteY32" fmla="*/ 4517 h 11328"/>
                <a:gd name="connsiteX33" fmla="*/ 16411 w 19272"/>
                <a:gd name="connsiteY33" fmla="*/ 4517 h 11328"/>
                <a:gd name="connsiteX34" fmla="*/ 16974 w 19272"/>
                <a:gd name="connsiteY34" fmla="*/ 5080 h 11328"/>
                <a:gd name="connsiteX35" fmla="*/ 16411 w 19272"/>
                <a:gd name="connsiteY35" fmla="*/ 5646 h 11328"/>
                <a:gd name="connsiteX36" fmla="*/ 14152 w 19272"/>
                <a:gd name="connsiteY36" fmla="*/ 5646 h 11328"/>
                <a:gd name="connsiteX37" fmla="*/ 13589 w 19272"/>
                <a:gd name="connsiteY37" fmla="*/ 5080 h 11328"/>
                <a:gd name="connsiteX38" fmla="*/ 14152 w 19272"/>
                <a:gd name="connsiteY38" fmla="*/ 4517 h 11328"/>
                <a:gd name="connsiteX39" fmla="*/ 16411 w 19272"/>
                <a:gd name="connsiteY39" fmla="*/ 4517 h 11328"/>
                <a:gd name="connsiteX40" fmla="*/ 5119 w 19272"/>
                <a:gd name="connsiteY40" fmla="*/ 7940 h 11328"/>
                <a:gd name="connsiteX41" fmla="*/ 5682 w 19272"/>
                <a:gd name="connsiteY41" fmla="*/ 8506 h 11328"/>
                <a:gd name="connsiteX42" fmla="*/ 5119 w 19272"/>
                <a:gd name="connsiteY42" fmla="*/ 9070 h 11328"/>
                <a:gd name="connsiteX43" fmla="*/ 2860 w 19272"/>
                <a:gd name="connsiteY43" fmla="*/ 9070 h 11328"/>
                <a:gd name="connsiteX44" fmla="*/ 2297 w 19272"/>
                <a:gd name="connsiteY44" fmla="*/ 8506 h 11328"/>
                <a:gd name="connsiteX45" fmla="*/ 2860 w 19272"/>
                <a:gd name="connsiteY45" fmla="*/ 7940 h 11328"/>
                <a:gd name="connsiteX46" fmla="*/ 5119 w 19272"/>
                <a:gd name="connsiteY46" fmla="*/ 7940 h 11328"/>
                <a:gd name="connsiteX47" fmla="*/ 10765 w 19272"/>
                <a:gd name="connsiteY47" fmla="*/ 7940 h 11328"/>
                <a:gd name="connsiteX48" fmla="*/ 11328 w 19272"/>
                <a:gd name="connsiteY48" fmla="*/ 8506 h 11328"/>
                <a:gd name="connsiteX49" fmla="*/ 10765 w 19272"/>
                <a:gd name="connsiteY49" fmla="*/ 9070 h 11328"/>
                <a:gd name="connsiteX50" fmla="*/ 8506 w 19272"/>
                <a:gd name="connsiteY50" fmla="*/ 9070 h 11328"/>
                <a:gd name="connsiteX51" fmla="*/ 7943 w 19272"/>
                <a:gd name="connsiteY51" fmla="*/ 8506 h 11328"/>
                <a:gd name="connsiteX52" fmla="*/ 8506 w 19272"/>
                <a:gd name="connsiteY52" fmla="*/ 7940 h 11328"/>
                <a:gd name="connsiteX53" fmla="*/ 10765 w 19272"/>
                <a:gd name="connsiteY53" fmla="*/ 7940 h 11328"/>
                <a:gd name="connsiteX54" fmla="*/ 16411 w 19272"/>
                <a:gd name="connsiteY54" fmla="*/ 7940 h 11328"/>
                <a:gd name="connsiteX55" fmla="*/ 16974 w 19272"/>
                <a:gd name="connsiteY55" fmla="*/ 8506 h 11328"/>
                <a:gd name="connsiteX56" fmla="*/ 16411 w 19272"/>
                <a:gd name="connsiteY56" fmla="*/ 9070 h 11328"/>
                <a:gd name="connsiteX57" fmla="*/ 14152 w 19272"/>
                <a:gd name="connsiteY57" fmla="*/ 9070 h 11328"/>
                <a:gd name="connsiteX58" fmla="*/ 13589 w 19272"/>
                <a:gd name="connsiteY58" fmla="*/ 8506 h 11328"/>
                <a:gd name="connsiteX59" fmla="*/ 14152 w 19272"/>
                <a:gd name="connsiteY59" fmla="*/ 7940 h 11328"/>
                <a:gd name="connsiteX60" fmla="*/ 16411 w 19272"/>
                <a:gd name="connsiteY60" fmla="*/ 7940 h 11328"/>
                <a:gd name="connsiteX61" fmla="*/ 0 w 19272"/>
                <a:gd name="connsiteY61" fmla="*/ 0 h 11328"/>
                <a:gd name="connsiteX62" fmla="*/ 0 w 19272"/>
                <a:gd name="connsiteY62" fmla="*/ 9636 h 11328"/>
                <a:gd name="connsiteX63" fmla="*/ 1695 w 19272"/>
                <a:gd name="connsiteY63" fmla="*/ 11328 h 11328"/>
                <a:gd name="connsiteX64" fmla="*/ 17579 w 19272"/>
                <a:gd name="connsiteY64" fmla="*/ 11328 h 11328"/>
                <a:gd name="connsiteX65" fmla="*/ 19272 w 19272"/>
                <a:gd name="connsiteY65" fmla="*/ 9636 h 11328"/>
                <a:gd name="connsiteX66" fmla="*/ 19272 w 19272"/>
                <a:gd name="connsiteY66" fmla="*/ 0 h 11328"/>
                <a:gd name="connsiteX67" fmla="*/ 0 w 19272"/>
                <a:gd name="connsiteY67" fmla="*/ 0 h 11328"/>
                <a:gd name="connsiteX0" fmla="*/ 2860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10765 w 19272"/>
                <a:gd name="connsiteY4" fmla="*/ 1129 h 11328"/>
                <a:gd name="connsiteX5" fmla="*/ 11328 w 19272"/>
                <a:gd name="connsiteY5" fmla="*/ 1692 h 11328"/>
                <a:gd name="connsiteX6" fmla="*/ 10765 w 19272"/>
                <a:gd name="connsiteY6" fmla="*/ 2258 h 11328"/>
                <a:gd name="connsiteX7" fmla="*/ 8506 w 19272"/>
                <a:gd name="connsiteY7" fmla="*/ 2258 h 11328"/>
                <a:gd name="connsiteX8" fmla="*/ 7943 w 19272"/>
                <a:gd name="connsiteY8" fmla="*/ 1692 h 11328"/>
                <a:gd name="connsiteX9" fmla="*/ 8506 w 19272"/>
                <a:gd name="connsiteY9" fmla="*/ 1129 h 11328"/>
                <a:gd name="connsiteX10" fmla="*/ 10765 w 19272"/>
                <a:gd name="connsiteY10" fmla="*/ 1129 h 11328"/>
                <a:gd name="connsiteX11" fmla="*/ 16411 w 19272"/>
                <a:gd name="connsiteY11" fmla="*/ 1129 h 11328"/>
                <a:gd name="connsiteX12" fmla="*/ 16974 w 19272"/>
                <a:gd name="connsiteY12" fmla="*/ 1692 h 11328"/>
                <a:gd name="connsiteX13" fmla="*/ 16411 w 19272"/>
                <a:gd name="connsiteY13" fmla="*/ 2258 h 11328"/>
                <a:gd name="connsiteX14" fmla="*/ 14152 w 19272"/>
                <a:gd name="connsiteY14" fmla="*/ 2258 h 11328"/>
                <a:gd name="connsiteX15" fmla="*/ 13589 w 19272"/>
                <a:gd name="connsiteY15" fmla="*/ 1692 h 11328"/>
                <a:gd name="connsiteX16" fmla="*/ 14152 w 19272"/>
                <a:gd name="connsiteY16" fmla="*/ 1129 h 11328"/>
                <a:gd name="connsiteX17" fmla="*/ 16411 w 19272"/>
                <a:gd name="connsiteY17" fmla="*/ 1129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25" fmla="*/ 10765 w 19272"/>
                <a:gd name="connsiteY25" fmla="*/ 4517 h 11328"/>
                <a:gd name="connsiteX26" fmla="*/ 11328 w 19272"/>
                <a:gd name="connsiteY26" fmla="*/ 5080 h 11328"/>
                <a:gd name="connsiteX27" fmla="*/ 10765 w 19272"/>
                <a:gd name="connsiteY27" fmla="*/ 5646 h 11328"/>
                <a:gd name="connsiteX28" fmla="*/ 8506 w 19272"/>
                <a:gd name="connsiteY28" fmla="*/ 5646 h 11328"/>
                <a:gd name="connsiteX29" fmla="*/ 7943 w 19272"/>
                <a:gd name="connsiteY29" fmla="*/ 5080 h 11328"/>
                <a:gd name="connsiteX30" fmla="*/ 8506 w 19272"/>
                <a:gd name="connsiteY30" fmla="*/ 4517 h 11328"/>
                <a:gd name="connsiteX31" fmla="*/ 10765 w 19272"/>
                <a:gd name="connsiteY31" fmla="*/ 4517 h 11328"/>
                <a:gd name="connsiteX32" fmla="*/ 16411 w 19272"/>
                <a:gd name="connsiteY32" fmla="*/ 4517 h 11328"/>
                <a:gd name="connsiteX33" fmla="*/ 16974 w 19272"/>
                <a:gd name="connsiteY33" fmla="*/ 5080 h 11328"/>
                <a:gd name="connsiteX34" fmla="*/ 16411 w 19272"/>
                <a:gd name="connsiteY34" fmla="*/ 5646 h 11328"/>
                <a:gd name="connsiteX35" fmla="*/ 14152 w 19272"/>
                <a:gd name="connsiteY35" fmla="*/ 5646 h 11328"/>
                <a:gd name="connsiteX36" fmla="*/ 13589 w 19272"/>
                <a:gd name="connsiteY36" fmla="*/ 5080 h 11328"/>
                <a:gd name="connsiteX37" fmla="*/ 14152 w 19272"/>
                <a:gd name="connsiteY37" fmla="*/ 4517 h 11328"/>
                <a:gd name="connsiteX38" fmla="*/ 16411 w 19272"/>
                <a:gd name="connsiteY38" fmla="*/ 4517 h 11328"/>
                <a:gd name="connsiteX39" fmla="*/ 5119 w 19272"/>
                <a:gd name="connsiteY39" fmla="*/ 7940 h 11328"/>
                <a:gd name="connsiteX40" fmla="*/ 5682 w 19272"/>
                <a:gd name="connsiteY40" fmla="*/ 8506 h 11328"/>
                <a:gd name="connsiteX41" fmla="*/ 5119 w 19272"/>
                <a:gd name="connsiteY41" fmla="*/ 9070 h 11328"/>
                <a:gd name="connsiteX42" fmla="*/ 2860 w 19272"/>
                <a:gd name="connsiteY42" fmla="*/ 9070 h 11328"/>
                <a:gd name="connsiteX43" fmla="*/ 2297 w 19272"/>
                <a:gd name="connsiteY43" fmla="*/ 8506 h 11328"/>
                <a:gd name="connsiteX44" fmla="*/ 2860 w 19272"/>
                <a:gd name="connsiteY44" fmla="*/ 7940 h 11328"/>
                <a:gd name="connsiteX45" fmla="*/ 5119 w 19272"/>
                <a:gd name="connsiteY45" fmla="*/ 7940 h 11328"/>
                <a:gd name="connsiteX46" fmla="*/ 10765 w 19272"/>
                <a:gd name="connsiteY46" fmla="*/ 7940 h 11328"/>
                <a:gd name="connsiteX47" fmla="*/ 11328 w 19272"/>
                <a:gd name="connsiteY47" fmla="*/ 8506 h 11328"/>
                <a:gd name="connsiteX48" fmla="*/ 10765 w 19272"/>
                <a:gd name="connsiteY48" fmla="*/ 9070 h 11328"/>
                <a:gd name="connsiteX49" fmla="*/ 8506 w 19272"/>
                <a:gd name="connsiteY49" fmla="*/ 9070 h 11328"/>
                <a:gd name="connsiteX50" fmla="*/ 7943 w 19272"/>
                <a:gd name="connsiteY50" fmla="*/ 8506 h 11328"/>
                <a:gd name="connsiteX51" fmla="*/ 8506 w 19272"/>
                <a:gd name="connsiteY51" fmla="*/ 7940 h 11328"/>
                <a:gd name="connsiteX52" fmla="*/ 10765 w 19272"/>
                <a:gd name="connsiteY52" fmla="*/ 7940 h 11328"/>
                <a:gd name="connsiteX53" fmla="*/ 16411 w 19272"/>
                <a:gd name="connsiteY53" fmla="*/ 7940 h 11328"/>
                <a:gd name="connsiteX54" fmla="*/ 16974 w 19272"/>
                <a:gd name="connsiteY54" fmla="*/ 8506 h 11328"/>
                <a:gd name="connsiteX55" fmla="*/ 16411 w 19272"/>
                <a:gd name="connsiteY55" fmla="*/ 9070 h 11328"/>
                <a:gd name="connsiteX56" fmla="*/ 14152 w 19272"/>
                <a:gd name="connsiteY56" fmla="*/ 9070 h 11328"/>
                <a:gd name="connsiteX57" fmla="*/ 13589 w 19272"/>
                <a:gd name="connsiteY57" fmla="*/ 8506 h 11328"/>
                <a:gd name="connsiteX58" fmla="*/ 14152 w 19272"/>
                <a:gd name="connsiteY58" fmla="*/ 7940 h 11328"/>
                <a:gd name="connsiteX59" fmla="*/ 16411 w 19272"/>
                <a:gd name="connsiteY59" fmla="*/ 7940 h 11328"/>
                <a:gd name="connsiteX60" fmla="*/ 0 w 19272"/>
                <a:gd name="connsiteY60" fmla="*/ 0 h 11328"/>
                <a:gd name="connsiteX61" fmla="*/ 0 w 19272"/>
                <a:gd name="connsiteY61" fmla="*/ 9636 h 11328"/>
                <a:gd name="connsiteX62" fmla="*/ 1695 w 19272"/>
                <a:gd name="connsiteY62" fmla="*/ 11328 h 11328"/>
                <a:gd name="connsiteX63" fmla="*/ 17579 w 19272"/>
                <a:gd name="connsiteY63" fmla="*/ 11328 h 11328"/>
                <a:gd name="connsiteX64" fmla="*/ 19272 w 19272"/>
                <a:gd name="connsiteY64" fmla="*/ 9636 h 11328"/>
                <a:gd name="connsiteX65" fmla="*/ 19272 w 19272"/>
                <a:gd name="connsiteY65" fmla="*/ 0 h 11328"/>
                <a:gd name="connsiteX66" fmla="*/ 0 w 19272"/>
                <a:gd name="connsiteY66" fmla="*/ 0 h 11328"/>
                <a:gd name="connsiteX0" fmla="*/ 2860 w 19272"/>
                <a:gd name="connsiteY0" fmla="*/ 1129 h 11328"/>
                <a:gd name="connsiteX1" fmla="*/ 2297 w 19272"/>
                <a:gd name="connsiteY1" fmla="*/ 1692 h 11328"/>
                <a:gd name="connsiteX2" fmla="*/ 2860 w 19272"/>
                <a:gd name="connsiteY2" fmla="*/ 1129 h 11328"/>
                <a:gd name="connsiteX3" fmla="*/ 10765 w 19272"/>
                <a:gd name="connsiteY3" fmla="*/ 1129 h 11328"/>
                <a:gd name="connsiteX4" fmla="*/ 11328 w 19272"/>
                <a:gd name="connsiteY4" fmla="*/ 1692 h 11328"/>
                <a:gd name="connsiteX5" fmla="*/ 10765 w 19272"/>
                <a:gd name="connsiteY5" fmla="*/ 2258 h 11328"/>
                <a:gd name="connsiteX6" fmla="*/ 8506 w 19272"/>
                <a:gd name="connsiteY6" fmla="*/ 2258 h 11328"/>
                <a:gd name="connsiteX7" fmla="*/ 7943 w 19272"/>
                <a:gd name="connsiteY7" fmla="*/ 1692 h 11328"/>
                <a:gd name="connsiteX8" fmla="*/ 8506 w 19272"/>
                <a:gd name="connsiteY8" fmla="*/ 1129 h 11328"/>
                <a:gd name="connsiteX9" fmla="*/ 10765 w 19272"/>
                <a:gd name="connsiteY9" fmla="*/ 1129 h 11328"/>
                <a:gd name="connsiteX10" fmla="*/ 16411 w 19272"/>
                <a:gd name="connsiteY10" fmla="*/ 1129 h 11328"/>
                <a:gd name="connsiteX11" fmla="*/ 16974 w 19272"/>
                <a:gd name="connsiteY11" fmla="*/ 1692 h 11328"/>
                <a:gd name="connsiteX12" fmla="*/ 16411 w 19272"/>
                <a:gd name="connsiteY12" fmla="*/ 2258 h 11328"/>
                <a:gd name="connsiteX13" fmla="*/ 14152 w 19272"/>
                <a:gd name="connsiteY13" fmla="*/ 2258 h 11328"/>
                <a:gd name="connsiteX14" fmla="*/ 13589 w 19272"/>
                <a:gd name="connsiteY14" fmla="*/ 1692 h 11328"/>
                <a:gd name="connsiteX15" fmla="*/ 14152 w 19272"/>
                <a:gd name="connsiteY15" fmla="*/ 1129 h 11328"/>
                <a:gd name="connsiteX16" fmla="*/ 16411 w 19272"/>
                <a:gd name="connsiteY16" fmla="*/ 1129 h 11328"/>
                <a:gd name="connsiteX17" fmla="*/ 5119 w 19272"/>
                <a:gd name="connsiteY17" fmla="*/ 4517 h 11328"/>
                <a:gd name="connsiteX18" fmla="*/ 5682 w 19272"/>
                <a:gd name="connsiteY18" fmla="*/ 5080 h 11328"/>
                <a:gd name="connsiteX19" fmla="*/ 5119 w 19272"/>
                <a:gd name="connsiteY19" fmla="*/ 5646 h 11328"/>
                <a:gd name="connsiteX20" fmla="*/ 2860 w 19272"/>
                <a:gd name="connsiteY20" fmla="*/ 5646 h 11328"/>
                <a:gd name="connsiteX21" fmla="*/ 2297 w 19272"/>
                <a:gd name="connsiteY21" fmla="*/ 5080 h 11328"/>
                <a:gd name="connsiteX22" fmla="*/ 2860 w 19272"/>
                <a:gd name="connsiteY22" fmla="*/ 4517 h 11328"/>
                <a:gd name="connsiteX23" fmla="*/ 5119 w 19272"/>
                <a:gd name="connsiteY23" fmla="*/ 4517 h 11328"/>
                <a:gd name="connsiteX24" fmla="*/ 10765 w 19272"/>
                <a:gd name="connsiteY24" fmla="*/ 4517 h 11328"/>
                <a:gd name="connsiteX25" fmla="*/ 11328 w 19272"/>
                <a:gd name="connsiteY25" fmla="*/ 5080 h 11328"/>
                <a:gd name="connsiteX26" fmla="*/ 10765 w 19272"/>
                <a:gd name="connsiteY26" fmla="*/ 5646 h 11328"/>
                <a:gd name="connsiteX27" fmla="*/ 8506 w 19272"/>
                <a:gd name="connsiteY27" fmla="*/ 5646 h 11328"/>
                <a:gd name="connsiteX28" fmla="*/ 7943 w 19272"/>
                <a:gd name="connsiteY28" fmla="*/ 5080 h 11328"/>
                <a:gd name="connsiteX29" fmla="*/ 8506 w 19272"/>
                <a:gd name="connsiteY29" fmla="*/ 4517 h 11328"/>
                <a:gd name="connsiteX30" fmla="*/ 10765 w 19272"/>
                <a:gd name="connsiteY30" fmla="*/ 4517 h 11328"/>
                <a:gd name="connsiteX31" fmla="*/ 16411 w 19272"/>
                <a:gd name="connsiteY31" fmla="*/ 4517 h 11328"/>
                <a:gd name="connsiteX32" fmla="*/ 16974 w 19272"/>
                <a:gd name="connsiteY32" fmla="*/ 5080 h 11328"/>
                <a:gd name="connsiteX33" fmla="*/ 16411 w 19272"/>
                <a:gd name="connsiteY33" fmla="*/ 5646 h 11328"/>
                <a:gd name="connsiteX34" fmla="*/ 14152 w 19272"/>
                <a:gd name="connsiteY34" fmla="*/ 5646 h 11328"/>
                <a:gd name="connsiteX35" fmla="*/ 13589 w 19272"/>
                <a:gd name="connsiteY35" fmla="*/ 5080 h 11328"/>
                <a:gd name="connsiteX36" fmla="*/ 14152 w 19272"/>
                <a:gd name="connsiteY36" fmla="*/ 4517 h 11328"/>
                <a:gd name="connsiteX37" fmla="*/ 16411 w 19272"/>
                <a:gd name="connsiteY37" fmla="*/ 4517 h 11328"/>
                <a:gd name="connsiteX38" fmla="*/ 5119 w 19272"/>
                <a:gd name="connsiteY38" fmla="*/ 7940 h 11328"/>
                <a:gd name="connsiteX39" fmla="*/ 5682 w 19272"/>
                <a:gd name="connsiteY39" fmla="*/ 8506 h 11328"/>
                <a:gd name="connsiteX40" fmla="*/ 5119 w 19272"/>
                <a:gd name="connsiteY40" fmla="*/ 9070 h 11328"/>
                <a:gd name="connsiteX41" fmla="*/ 2860 w 19272"/>
                <a:gd name="connsiteY41" fmla="*/ 9070 h 11328"/>
                <a:gd name="connsiteX42" fmla="*/ 2297 w 19272"/>
                <a:gd name="connsiteY42" fmla="*/ 8506 h 11328"/>
                <a:gd name="connsiteX43" fmla="*/ 2860 w 19272"/>
                <a:gd name="connsiteY43" fmla="*/ 7940 h 11328"/>
                <a:gd name="connsiteX44" fmla="*/ 5119 w 19272"/>
                <a:gd name="connsiteY44" fmla="*/ 7940 h 11328"/>
                <a:gd name="connsiteX45" fmla="*/ 10765 w 19272"/>
                <a:gd name="connsiteY45" fmla="*/ 7940 h 11328"/>
                <a:gd name="connsiteX46" fmla="*/ 11328 w 19272"/>
                <a:gd name="connsiteY46" fmla="*/ 8506 h 11328"/>
                <a:gd name="connsiteX47" fmla="*/ 10765 w 19272"/>
                <a:gd name="connsiteY47" fmla="*/ 9070 h 11328"/>
                <a:gd name="connsiteX48" fmla="*/ 8506 w 19272"/>
                <a:gd name="connsiteY48" fmla="*/ 9070 h 11328"/>
                <a:gd name="connsiteX49" fmla="*/ 7943 w 19272"/>
                <a:gd name="connsiteY49" fmla="*/ 8506 h 11328"/>
                <a:gd name="connsiteX50" fmla="*/ 8506 w 19272"/>
                <a:gd name="connsiteY50" fmla="*/ 7940 h 11328"/>
                <a:gd name="connsiteX51" fmla="*/ 10765 w 19272"/>
                <a:gd name="connsiteY51" fmla="*/ 7940 h 11328"/>
                <a:gd name="connsiteX52" fmla="*/ 16411 w 19272"/>
                <a:gd name="connsiteY52" fmla="*/ 7940 h 11328"/>
                <a:gd name="connsiteX53" fmla="*/ 16974 w 19272"/>
                <a:gd name="connsiteY53" fmla="*/ 8506 h 11328"/>
                <a:gd name="connsiteX54" fmla="*/ 16411 w 19272"/>
                <a:gd name="connsiteY54" fmla="*/ 9070 h 11328"/>
                <a:gd name="connsiteX55" fmla="*/ 14152 w 19272"/>
                <a:gd name="connsiteY55" fmla="*/ 9070 h 11328"/>
                <a:gd name="connsiteX56" fmla="*/ 13589 w 19272"/>
                <a:gd name="connsiteY56" fmla="*/ 8506 h 11328"/>
                <a:gd name="connsiteX57" fmla="*/ 14152 w 19272"/>
                <a:gd name="connsiteY57" fmla="*/ 7940 h 11328"/>
                <a:gd name="connsiteX58" fmla="*/ 16411 w 19272"/>
                <a:gd name="connsiteY58" fmla="*/ 7940 h 11328"/>
                <a:gd name="connsiteX59" fmla="*/ 0 w 19272"/>
                <a:gd name="connsiteY59" fmla="*/ 0 h 11328"/>
                <a:gd name="connsiteX60" fmla="*/ 0 w 19272"/>
                <a:gd name="connsiteY60" fmla="*/ 9636 h 11328"/>
                <a:gd name="connsiteX61" fmla="*/ 1695 w 19272"/>
                <a:gd name="connsiteY61" fmla="*/ 11328 h 11328"/>
                <a:gd name="connsiteX62" fmla="*/ 17579 w 19272"/>
                <a:gd name="connsiteY62" fmla="*/ 11328 h 11328"/>
                <a:gd name="connsiteX63" fmla="*/ 19272 w 19272"/>
                <a:gd name="connsiteY63" fmla="*/ 9636 h 11328"/>
                <a:gd name="connsiteX64" fmla="*/ 19272 w 19272"/>
                <a:gd name="connsiteY64" fmla="*/ 0 h 11328"/>
                <a:gd name="connsiteX65" fmla="*/ 0 w 19272"/>
                <a:gd name="connsiteY6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974 w 19272"/>
                <a:gd name="connsiteY8" fmla="*/ 1692 h 11328"/>
                <a:gd name="connsiteX9" fmla="*/ 16411 w 19272"/>
                <a:gd name="connsiteY9" fmla="*/ 2258 h 11328"/>
                <a:gd name="connsiteX10" fmla="*/ 14152 w 19272"/>
                <a:gd name="connsiteY10" fmla="*/ 2258 h 11328"/>
                <a:gd name="connsiteX11" fmla="*/ 13589 w 19272"/>
                <a:gd name="connsiteY11" fmla="*/ 1692 h 11328"/>
                <a:gd name="connsiteX12" fmla="*/ 14152 w 19272"/>
                <a:gd name="connsiteY12" fmla="*/ 1129 h 11328"/>
                <a:gd name="connsiteX13" fmla="*/ 16411 w 19272"/>
                <a:gd name="connsiteY13" fmla="*/ 1129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21" fmla="*/ 10765 w 19272"/>
                <a:gd name="connsiteY21" fmla="*/ 4517 h 11328"/>
                <a:gd name="connsiteX22" fmla="*/ 11328 w 19272"/>
                <a:gd name="connsiteY22" fmla="*/ 5080 h 11328"/>
                <a:gd name="connsiteX23" fmla="*/ 10765 w 19272"/>
                <a:gd name="connsiteY23" fmla="*/ 5646 h 11328"/>
                <a:gd name="connsiteX24" fmla="*/ 8506 w 19272"/>
                <a:gd name="connsiteY24" fmla="*/ 5646 h 11328"/>
                <a:gd name="connsiteX25" fmla="*/ 7943 w 19272"/>
                <a:gd name="connsiteY25" fmla="*/ 5080 h 11328"/>
                <a:gd name="connsiteX26" fmla="*/ 8506 w 19272"/>
                <a:gd name="connsiteY26" fmla="*/ 4517 h 11328"/>
                <a:gd name="connsiteX27" fmla="*/ 10765 w 19272"/>
                <a:gd name="connsiteY27" fmla="*/ 4517 h 11328"/>
                <a:gd name="connsiteX28" fmla="*/ 16411 w 19272"/>
                <a:gd name="connsiteY28" fmla="*/ 4517 h 11328"/>
                <a:gd name="connsiteX29" fmla="*/ 16974 w 19272"/>
                <a:gd name="connsiteY29" fmla="*/ 5080 h 11328"/>
                <a:gd name="connsiteX30" fmla="*/ 16411 w 19272"/>
                <a:gd name="connsiteY30" fmla="*/ 5646 h 11328"/>
                <a:gd name="connsiteX31" fmla="*/ 14152 w 19272"/>
                <a:gd name="connsiteY31" fmla="*/ 5646 h 11328"/>
                <a:gd name="connsiteX32" fmla="*/ 13589 w 19272"/>
                <a:gd name="connsiteY32" fmla="*/ 5080 h 11328"/>
                <a:gd name="connsiteX33" fmla="*/ 14152 w 19272"/>
                <a:gd name="connsiteY33" fmla="*/ 4517 h 11328"/>
                <a:gd name="connsiteX34" fmla="*/ 16411 w 19272"/>
                <a:gd name="connsiteY34" fmla="*/ 4517 h 11328"/>
                <a:gd name="connsiteX35" fmla="*/ 5119 w 19272"/>
                <a:gd name="connsiteY35" fmla="*/ 7940 h 11328"/>
                <a:gd name="connsiteX36" fmla="*/ 5682 w 19272"/>
                <a:gd name="connsiteY36" fmla="*/ 8506 h 11328"/>
                <a:gd name="connsiteX37" fmla="*/ 5119 w 19272"/>
                <a:gd name="connsiteY37" fmla="*/ 9070 h 11328"/>
                <a:gd name="connsiteX38" fmla="*/ 2860 w 19272"/>
                <a:gd name="connsiteY38" fmla="*/ 9070 h 11328"/>
                <a:gd name="connsiteX39" fmla="*/ 2297 w 19272"/>
                <a:gd name="connsiteY39" fmla="*/ 8506 h 11328"/>
                <a:gd name="connsiteX40" fmla="*/ 2860 w 19272"/>
                <a:gd name="connsiteY40" fmla="*/ 7940 h 11328"/>
                <a:gd name="connsiteX41" fmla="*/ 5119 w 19272"/>
                <a:gd name="connsiteY41" fmla="*/ 7940 h 11328"/>
                <a:gd name="connsiteX42" fmla="*/ 10765 w 19272"/>
                <a:gd name="connsiteY42" fmla="*/ 7940 h 11328"/>
                <a:gd name="connsiteX43" fmla="*/ 11328 w 19272"/>
                <a:gd name="connsiteY43" fmla="*/ 8506 h 11328"/>
                <a:gd name="connsiteX44" fmla="*/ 10765 w 19272"/>
                <a:gd name="connsiteY44" fmla="*/ 9070 h 11328"/>
                <a:gd name="connsiteX45" fmla="*/ 8506 w 19272"/>
                <a:gd name="connsiteY45" fmla="*/ 9070 h 11328"/>
                <a:gd name="connsiteX46" fmla="*/ 7943 w 19272"/>
                <a:gd name="connsiteY46" fmla="*/ 8506 h 11328"/>
                <a:gd name="connsiteX47" fmla="*/ 8506 w 19272"/>
                <a:gd name="connsiteY47" fmla="*/ 7940 h 11328"/>
                <a:gd name="connsiteX48" fmla="*/ 10765 w 19272"/>
                <a:gd name="connsiteY48" fmla="*/ 7940 h 11328"/>
                <a:gd name="connsiteX49" fmla="*/ 16411 w 19272"/>
                <a:gd name="connsiteY49" fmla="*/ 7940 h 11328"/>
                <a:gd name="connsiteX50" fmla="*/ 16974 w 19272"/>
                <a:gd name="connsiteY50" fmla="*/ 8506 h 11328"/>
                <a:gd name="connsiteX51" fmla="*/ 16411 w 19272"/>
                <a:gd name="connsiteY51" fmla="*/ 9070 h 11328"/>
                <a:gd name="connsiteX52" fmla="*/ 14152 w 19272"/>
                <a:gd name="connsiteY52" fmla="*/ 9070 h 11328"/>
                <a:gd name="connsiteX53" fmla="*/ 13589 w 19272"/>
                <a:gd name="connsiteY53" fmla="*/ 8506 h 11328"/>
                <a:gd name="connsiteX54" fmla="*/ 14152 w 19272"/>
                <a:gd name="connsiteY54" fmla="*/ 7940 h 11328"/>
                <a:gd name="connsiteX55" fmla="*/ 16411 w 19272"/>
                <a:gd name="connsiteY55" fmla="*/ 7940 h 11328"/>
                <a:gd name="connsiteX56" fmla="*/ 0 w 19272"/>
                <a:gd name="connsiteY56" fmla="*/ 0 h 11328"/>
                <a:gd name="connsiteX57" fmla="*/ 0 w 19272"/>
                <a:gd name="connsiteY57" fmla="*/ 9636 h 11328"/>
                <a:gd name="connsiteX58" fmla="*/ 1695 w 19272"/>
                <a:gd name="connsiteY58" fmla="*/ 11328 h 11328"/>
                <a:gd name="connsiteX59" fmla="*/ 17579 w 19272"/>
                <a:gd name="connsiteY59" fmla="*/ 11328 h 11328"/>
                <a:gd name="connsiteX60" fmla="*/ 19272 w 19272"/>
                <a:gd name="connsiteY60" fmla="*/ 9636 h 11328"/>
                <a:gd name="connsiteX61" fmla="*/ 19272 w 19272"/>
                <a:gd name="connsiteY61" fmla="*/ 0 h 11328"/>
                <a:gd name="connsiteX62" fmla="*/ 0 w 19272"/>
                <a:gd name="connsiteY62"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411 w 19272"/>
                <a:gd name="connsiteY8" fmla="*/ 2258 h 11328"/>
                <a:gd name="connsiteX9" fmla="*/ 14152 w 19272"/>
                <a:gd name="connsiteY9" fmla="*/ 2258 h 11328"/>
                <a:gd name="connsiteX10" fmla="*/ 13589 w 19272"/>
                <a:gd name="connsiteY10" fmla="*/ 1692 h 11328"/>
                <a:gd name="connsiteX11" fmla="*/ 14152 w 19272"/>
                <a:gd name="connsiteY11" fmla="*/ 1129 h 11328"/>
                <a:gd name="connsiteX12" fmla="*/ 16411 w 19272"/>
                <a:gd name="connsiteY12" fmla="*/ 1129 h 11328"/>
                <a:gd name="connsiteX13" fmla="*/ 5119 w 19272"/>
                <a:gd name="connsiteY13" fmla="*/ 4517 h 11328"/>
                <a:gd name="connsiteX14" fmla="*/ 5682 w 19272"/>
                <a:gd name="connsiteY14" fmla="*/ 5080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20" fmla="*/ 10765 w 19272"/>
                <a:gd name="connsiteY20" fmla="*/ 4517 h 11328"/>
                <a:gd name="connsiteX21" fmla="*/ 11328 w 19272"/>
                <a:gd name="connsiteY21" fmla="*/ 5080 h 11328"/>
                <a:gd name="connsiteX22" fmla="*/ 10765 w 19272"/>
                <a:gd name="connsiteY22" fmla="*/ 5646 h 11328"/>
                <a:gd name="connsiteX23" fmla="*/ 8506 w 19272"/>
                <a:gd name="connsiteY23" fmla="*/ 5646 h 11328"/>
                <a:gd name="connsiteX24" fmla="*/ 7943 w 19272"/>
                <a:gd name="connsiteY24" fmla="*/ 5080 h 11328"/>
                <a:gd name="connsiteX25" fmla="*/ 8506 w 19272"/>
                <a:gd name="connsiteY25" fmla="*/ 4517 h 11328"/>
                <a:gd name="connsiteX26" fmla="*/ 10765 w 19272"/>
                <a:gd name="connsiteY26" fmla="*/ 4517 h 11328"/>
                <a:gd name="connsiteX27" fmla="*/ 16411 w 19272"/>
                <a:gd name="connsiteY27" fmla="*/ 4517 h 11328"/>
                <a:gd name="connsiteX28" fmla="*/ 16974 w 19272"/>
                <a:gd name="connsiteY28" fmla="*/ 5080 h 11328"/>
                <a:gd name="connsiteX29" fmla="*/ 16411 w 19272"/>
                <a:gd name="connsiteY29" fmla="*/ 5646 h 11328"/>
                <a:gd name="connsiteX30" fmla="*/ 14152 w 19272"/>
                <a:gd name="connsiteY30" fmla="*/ 5646 h 11328"/>
                <a:gd name="connsiteX31" fmla="*/ 13589 w 19272"/>
                <a:gd name="connsiteY31" fmla="*/ 5080 h 11328"/>
                <a:gd name="connsiteX32" fmla="*/ 14152 w 19272"/>
                <a:gd name="connsiteY32" fmla="*/ 4517 h 11328"/>
                <a:gd name="connsiteX33" fmla="*/ 16411 w 19272"/>
                <a:gd name="connsiteY33" fmla="*/ 4517 h 11328"/>
                <a:gd name="connsiteX34" fmla="*/ 5119 w 19272"/>
                <a:gd name="connsiteY34" fmla="*/ 7940 h 11328"/>
                <a:gd name="connsiteX35" fmla="*/ 5682 w 19272"/>
                <a:gd name="connsiteY35" fmla="*/ 8506 h 11328"/>
                <a:gd name="connsiteX36" fmla="*/ 5119 w 19272"/>
                <a:gd name="connsiteY36" fmla="*/ 9070 h 11328"/>
                <a:gd name="connsiteX37" fmla="*/ 2860 w 19272"/>
                <a:gd name="connsiteY37" fmla="*/ 9070 h 11328"/>
                <a:gd name="connsiteX38" fmla="*/ 2297 w 19272"/>
                <a:gd name="connsiteY38" fmla="*/ 8506 h 11328"/>
                <a:gd name="connsiteX39" fmla="*/ 2860 w 19272"/>
                <a:gd name="connsiteY39" fmla="*/ 7940 h 11328"/>
                <a:gd name="connsiteX40" fmla="*/ 5119 w 19272"/>
                <a:gd name="connsiteY40" fmla="*/ 7940 h 11328"/>
                <a:gd name="connsiteX41" fmla="*/ 10765 w 19272"/>
                <a:gd name="connsiteY41" fmla="*/ 7940 h 11328"/>
                <a:gd name="connsiteX42" fmla="*/ 11328 w 19272"/>
                <a:gd name="connsiteY42" fmla="*/ 8506 h 11328"/>
                <a:gd name="connsiteX43" fmla="*/ 10765 w 19272"/>
                <a:gd name="connsiteY43" fmla="*/ 9070 h 11328"/>
                <a:gd name="connsiteX44" fmla="*/ 8506 w 19272"/>
                <a:gd name="connsiteY44" fmla="*/ 9070 h 11328"/>
                <a:gd name="connsiteX45" fmla="*/ 7943 w 19272"/>
                <a:gd name="connsiteY45" fmla="*/ 8506 h 11328"/>
                <a:gd name="connsiteX46" fmla="*/ 8506 w 19272"/>
                <a:gd name="connsiteY46" fmla="*/ 7940 h 11328"/>
                <a:gd name="connsiteX47" fmla="*/ 10765 w 19272"/>
                <a:gd name="connsiteY47" fmla="*/ 7940 h 11328"/>
                <a:gd name="connsiteX48" fmla="*/ 16411 w 19272"/>
                <a:gd name="connsiteY48" fmla="*/ 7940 h 11328"/>
                <a:gd name="connsiteX49" fmla="*/ 16974 w 19272"/>
                <a:gd name="connsiteY49" fmla="*/ 8506 h 11328"/>
                <a:gd name="connsiteX50" fmla="*/ 16411 w 19272"/>
                <a:gd name="connsiteY50" fmla="*/ 9070 h 11328"/>
                <a:gd name="connsiteX51" fmla="*/ 14152 w 19272"/>
                <a:gd name="connsiteY51" fmla="*/ 9070 h 11328"/>
                <a:gd name="connsiteX52" fmla="*/ 13589 w 19272"/>
                <a:gd name="connsiteY52" fmla="*/ 8506 h 11328"/>
                <a:gd name="connsiteX53" fmla="*/ 14152 w 19272"/>
                <a:gd name="connsiteY53" fmla="*/ 7940 h 11328"/>
                <a:gd name="connsiteX54" fmla="*/ 16411 w 19272"/>
                <a:gd name="connsiteY54" fmla="*/ 7940 h 11328"/>
                <a:gd name="connsiteX55" fmla="*/ 0 w 19272"/>
                <a:gd name="connsiteY55" fmla="*/ 0 h 11328"/>
                <a:gd name="connsiteX56" fmla="*/ 0 w 19272"/>
                <a:gd name="connsiteY56" fmla="*/ 9636 h 11328"/>
                <a:gd name="connsiteX57" fmla="*/ 1695 w 19272"/>
                <a:gd name="connsiteY57" fmla="*/ 11328 h 11328"/>
                <a:gd name="connsiteX58" fmla="*/ 17579 w 19272"/>
                <a:gd name="connsiteY58" fmla="*/ 11328 h 11328"/>
                <a:gd name="connsiteX59" fmla="*/ 19272 w 19272"/>
                <a:gd name="connsiteY59" fmla="*/ 9636 h 11328"/>
                <a:gd name="connsiteX60" fmla="*/ 19272 w 19272"/>
                <a:gd name="connsiteY60" fmla="*/ 0 h 11328"/>
                <a:gd name="connsiteX61" fmla="*/ 0 w 19272"/>
                <a:gd name="connsiteY61"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4152 w 19272"/>
                <a:gd name="connsiteY8" fmla="*/ 2258 h 11328"/>
                <a:gd name="connsiteX9" fmla="*/ 13589 w 19272"/>
                <a:gd name="connsiteY9" fmla="*/ 1692 h 11328"/>
                <a:gd name="connsiteX10" fmla="*/ 14152 w 19272"/>
                <a:gd name="connsiteY10" fmla="*/ 1129 h 11328"/>
                <a:gd name="connsiteX11" fmla="*/ 16411 w 19272"/>
                <a:gd name="connsiteY11" fmla="*/ 1129 h 11328"/>
                <a:gd name="connsiteX12" fmla="*/ 5119 w 19272"/>
                <a:gd name="connsiteY12" fmla="*/ 4517 h 11328"/>
                <a:gd name="connsiteX13" fmla="*/ 5682 w 19272"/>
                <a:gd name="connsiteY13" fmla="*/ 5080 h 11328"/>
                <a:gd name="connsiteX14" fmla="*/ 5119 w 19272"/>
                <a:gd name="connsiteY14" fmla="*/ 5646 h 11328"/>
                <a:gd name="connsiteX15" fmla="*/ 2860 w 19272"/>
                <a:gd name="connsiteY15" fmla="*/ 5646 h 11328"/>
                <a:gd name="connsiteX16" fmla="*/ 2297 w 19272"/>
                <a:gd name="connsiteY16" fmla="*/ 5080 h 11328"/>
                <a:gd name="connsiteX17" fmla="*/ 2860 w 19272"/>
                <a:gd name="connsiteY17" fmla="*/ 4517 h 11328"/>
                <a:gd name="connsiteX18" fmla="*/ 5119 w 19272"/>
                <a:gd name="connsiteY18" fmla="*/ 4517 h 11328"/>
                <a:gd name="connsiteX19" fmla="*/ 10765 w 19272"/>
                <a:gd name="connsiteY19" fmla="*/ 4517 h 11328"/>
                <a:gd name="connsiteX20" fmla="*/ 11328 w 19272"/>
                <a:gd name="connsiteY20" fmla="*/ 5080 h 11328"/>
                <a:gd name="connsiteX21" fmla="*/ 10765 w 19272"/>
                <a:gd name="connsiteY21" fmla="*/ 5646 h 11328"/>
                <a:gd name="connsiteX22" fmla="*/ 8506 w 19272"/>
                <a:gd name="connsiteY22" fmla="*/ 5646 h 11328"/>
                <a:gd name="connsiteX23" fmla="*/ 7943 w 19272"/>
                <a:gd name="connsiteY23" fmla="*/ 5080 h 11328"/>
                <a:gd name="connsiteX24" fmla="*/ 8506 w 19272"/>
                <a:gd name="connsiteY24" fmla="*/ 4517 h 11328"/>
                <a:gd name="connsiteX25" fmla="*/ 10765 w 19272"/>
                <a:gd name="connsiteY25" fmla="*/ 4517 h 11328"/>
                <a:gd name="connsiteX26" fmla="*/ 16411 w 19272"/>
                <a:gd name="connsiteY26" fmla="*/ 4517 h 11328"/>
                <a:gd name="connsiteX27" fmla="*/ 16974 w 19272"/>
                <a:gd name="connsiteY27" fmla="*/ 5080 h 11328"/>
                <a:gd name="connsiteX28" fmla="*/ 16411 w 19272"/>
                <a:gd name="connsiteY28" fmla="*/ 5646 h 11328"/>
                <a:gd name="connsiteX29" fmla="*/ 14152 w 19272"/>
                <a:gd name="connsiteY29" fmla="*/ 5646 h 11328"/>
                <a:gd name="connsiteX30" fmla="*/ 13589 w 19272"/>
                <a:gd name="connsiteY30" fmla="*/ 5080 h 11328"/>
                <a:gd name="connsiteX31" fmla="*/ 14152 w 19272"/>
                <a:gd name="connsiteY31" fmla="*/ 4517 h 11328"/>
                <a:gd name="connsiteX32" fmla="*/ 16411 w 19272"/>
                <a:gd name="connsiteY32" fmla="*/ 4517 h 11328"/>
                <a:gd name="connsiteX33" fmla="*/ 5119 w 19272"/>
                <a:gd name="connsiteY33" fmla="*/ 7940 h 11328"/>
                <a:gd name="connsiteX34" fmla="*/ 5682 w 19272"/>
                <a:gd name="connsiteY34" fmla="*/ 8506 h 11328"/>
                <a:gd name="connsiteX35" fmla="*/ 5119 w 19272"/>
                <a:gd name="connsiteY35" fmla="*/ 9070 h 11328"/>
                <a:gd name="connsiteX36" fmla="*/ 2860 w 19272"/>
                <a:gd name="connsiteY36" fmla="*/ 9070 h 11328"/>
                <a:gd name="connsiteX37" fmla="*/ 2297 w 19272"/>
                <a:gd name="connsiteY37" fmla="*/ 8506 h 11328"/>
                <a:gd name="connsiteX38" fmla="*/ 2860 w 19272"/>
                <a:gd name="connsiteY38" fmla="*/ 7940 h 11328"/>
                <a:gd name="connsiteX39" fmla="*/ 5119 w 19272"/>
                <a:gd name="connsiteY39" fmla="*/ 7940 h 11328"/>
                <a:gd name="connsiteX40" fmla="*/ 10765 w 19272"/>
                <a:gd name="connsiteY40" fmla="*/ 7940 h 11328"/>
                <a:gd name="connsiteX41" fmla="*/ 11328 w 19272"/>
                <a:gd name="connsiteY41" fmla="*/ 8506 h 11328"/>
                <a:gd name="connsiteX42" fmla="*/ 10765 w 19272"/>
                <a:gd name="connsiteY42" fmla="*/ 9070 h 11328"/>
                <a:gd name="connsiteX43" fmla="*/ 8506 w 19272"/>
                <a:gd name="connsiteY43" fmla="*/ 9070 h 11328"/>
                <a:gd name="connsiteX44" fmla="*/ 7943 w 19272"/>
                <a:gd name="connsiteY44" fmla="*/ 8506 h 11328"/>
                <a:gd name="connsiteX45" fmla="*/ 8506 w 19272"/>
                <a:gd name="connsiteY45" fmla="*/ 7940 h 11328"/>
                <a:gd name="connsiteX46" fmla="*/ 10765 w 19272"/>
                <a:gd name="connsiteY46" fmla="*/ 7940 h 11328"/>
                <a:gd name="connsiteX47" fmla="*/ 16411 w 19272"/>
                <a:gd name="connsiteY47" fmla="*/ 7940 h 11328"/>
                <a:gd name="connsiteX48" fmla="*/ 16974 w 19272"/>
                <a:gd name="connsiteY48" fmla="*/ 8506 h 11328"/>
                <a:gd name="connsiteX49" fmla="*/ 16411 w 19272"/>
                <a:gd name="connsiteY49" fmla="*/ 9070 h 11328"/>
                <a:gd name="connsiteX50" fmla="*/ 14152 w 19272"/>
                <a:gd name="connsiteY50" fmla="*/ 9070 h 11328"/>
                <a:gd name="connsiteX51" fmla="*/ 13589 w 19272"/>
                <a:gd name="connsiteY51" fmla="*/ 8506 h 11328"/>
                <a:gd name="connsiteX52" fmla="*/ 14152 w 19272"/>
                <a:gd name="connsiteY52" fmla="*/ 7940 h 11328"/>
                <a:gd name="connsiteX53" fmla="*/ 16411 w 19272"/>
                <a:gd name="connsiteY53" fmla="*/ 7940 h 11328"/>
                <a:gd name="connsiteX54" fmla="*/ 0 w 19272"/>
                <a:gd name="connsiteY54" fmla="*/ 0 h 11328"/>
                <a:gd name="connsiteX55" fmla="*/ 0 w 19272"/>
                <a:gd name="connsiteY55" fmla="*/ 9636 h 11328"/>
                <a:gd name="connsiteX56" fmla="*/ 1695 w 19272"/>
                <a:gd name="connsiteY56" fmla="*/ 11328 h 11328"/>
                <a:gd name="connsiteX57" fmla="*/ 17579 w 19272"/>
                <a:gd name="connsiteY57" fmla="*/ 11328 h 11328"/>
                <a:gd name="connsiteX58" fmla="*/ 19272 w 19272"/>
                <a:gd name="connsiteY58" fmla="*/ 9636 h 11328"/>
                <a:gd name="connsiteX59" fmla="*/ 19272 w 19272"/>
                <a:gd name="connsiteY59" fmla="*/ 0 h 11328"/>
                <a:gd name="connsiteX60" fmla="*/ 0 w 19272"/>
                <a:gd name="connsiteY60"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4152 w 19272"/>
                <a:gd name="connsiteY9" fmla="*/ 1129 h 11328"/>
                <a:gd name="connsiteX10" fmla="*/ 16411 w 19272"/>
                <a:gd name="connsiteY10" fmla="*/ 1129 h 11328"/>
                <a:gd name="connsiteX11" fmla="*/ 5119 w 19272"/>
                <a:gd name="connsiteY11" fmla="*/ 4517 h 11328"/>
                <a:gd name="connsiteX12" fmla="*/ 5682 w 19272"/>
                <a:gd name="connsiteY12" fmla="*/ 5080 h 11328"/>
                <a:gd name="connsiteX13" fmla="*/ 5119 w 19272"/>
                <a:gd name="connsiteY13" fmla="*/ 5646 h 11328"/>
                <a:gd name="connsiteX14" fmla="*/ 2860 w 19272"/>
                <a:gd name="connsiteY14" fmla="*/ 5646 h 11328"/>
                <a:gd name="connsiteX15" fmla="*/ 2297 w 19272"/>
                <a:gd name="connsiteY15" fmla="*/ 5080 h 11328"/>
                <a:gd name="connsiteX16" fmla="*/ 2860 w 19272"/>
                <a:gd name="connsiteY16" fmla="*/ 4517 h 11328"/>
                <a:gd name="connsiteX17" fmla="*/ 5119 w 19272"/>
                <a:gd name="connsiteY17" fmla="*/ 4517 h 11328"/>
                <a:gd name="connsiteX18" fmla="*/ 10765 w 19272"/>
                <a:gd name="connsiteY18" fmla="*/ 4517 h 11328"/>
                <a:gd name="connsiteX19" fmla="*/ 11328 w 19272"/>
                <a:gd name="connsiteY19" fmla="*/ 5080 h 11328"/>
                <a:gd name="connsiteX20" fmla="*/ 10765 w 19272"/>
                <a:gd name="connsiteY20" fmla="*/ 5646 h 11328"/>
                <a:gd name="connsiteX21" fmla="*/ 8506 w 19272"/>
                <a:gd name="connsiteY21" fmla="*/ 5646 h 11328"/>
                <a:gd name="connsiteX22" fmla="*/ 7943 w 19272"/>
                <a:gd name="connsiteY22" fmla="*/ 5080 h 11328"/>
                <a:gd name="connsiteX23" fmla="*/ 8506 w 19272"/>
                <a:gd name="connsiteY23" fmla="*/ 4517 h 11328"/>
                <a:gd name="connsiteX24" fmla="*/ 10765 w 19272"/>
                <a:gd name="connsiteY24" fmla="*/ 4517 h 11328"/>
                <a:gd name="connsiteX25" fmla="*/ 16411 w 19272"/>
                <a:gd name="connsiteY25" fmla="*/ 4517 h 11328"/>
                <a:gd name="connsiteX26" fmla="*/ 16974 w 19272"/>
                <a:gd name="connsiteY26" fmla="*/ 5080 h 11328"/>
                <a:gd name="connsiteX27" fmla="*/ 16411 w 19272"/>
                <a:gd name="connsiteY27" fmla="*/ 5646 h 11328"/>
                <a:gd name="connsiteX28" fmla="*/ 14152 w 19272"/>
                <a:gd name="connsiteY28" fmla="*/ 5646 h 11328"/>
                <a:gd name="connsiteX29" fmla="*/ 13589 w 19272"/>
                <a:gd name="connsiteY29" fmla="*/ 5080 h 11328"/>
                <a:gd name="connsiteX30" fmla="*/ 14152 w 19272"/>
                <a:gd name="connsiteY30" fmla="*/ 4517 h 11328"/>
                <a:gd name="connsiteX31" fmla="*/ 16411 w 19272"/>
                <a:gd name="connsiteY31" fmla="*/ 4517 h 11328"/>
                <a:gd name="connsiteX32" fmla="*/ 5119 w 19272"/>
                <a:gd name="connsiteY32" fmla="*/ 7940 h 11328"/>
                <a:gd name="connsiteX33" fmla="*/ 5682 w 19272"/>
                <a:gd name="connsiteY33" fmla="*/ 8506 h 11328"/>
                <a:gd name="connsiteX34" fmla="*/ 5119 w 19272"/>
                <a:gd name="connsiteY34" fmla="*/ 9070 h 11328"/>
                <a:gd name="connsiteX35" fmla="*/ 2860 w 19272"/>
                <a:gd name="connsiteY35" fmla="*/ 9070 h 11328"/>
                <a:gd name="connsiteX36" fmla="*/ 2297 w 19272"/>
                <a:gd name="connsiteY36" fmla="*/ 8506 h 11328"/>
                <a:gd name="connsiteX37" fmla="*/ 2860 w 19272"/>
                <a:gd name="connsiteY37" fmla="*/ 7940 h 11328"/>
                <a:gd name="connsiteX38" fmla="*/ 5119 w 19272"/>
                <a:gd name="connsiteY38" fmla="*/ 7940 h 11328"/>
                <a:gd name="connsiteX39" fmla="*/ 10765 w 19272"/>
                <a:gd name="connsiteY39" fmla="*/ 7940 h 11328"/>
                <a:gd name="connsiteX40" fmla="*/ 11328 w 19272"/>
                <a:gd name="connsiteY40" fmla="*/ 8506 h 11328"/>
                <a:gd name="connsiteX41" fmla="*/ 10765 w 19272"/>
                <a:gd name="connsiteY41" fmla="*/ 9070 h 11328"/>
                <a:gd name="connsiteX42" fmla="*/ 8506 w 19272"/>
                <a:gd name="connsiteY42" fmla="*/ 9070 h 11328"/>
                <a:gd name="connsiteX43" fmla="*/ 7943 w 19272"/>
                <a:gd name="connsiteY43" fmla="*/ 8506 h 11328"/>
                <a:gd name="connsiteX44" fmla="*/ 8506 w 19272"/>
                <a:gd name="connsiteY44" fmla="*/ 7940 h 11328"/>
                <a:gd name="connsiteX45" fmla="*/ 10765 w 19272"/>
                <a:gd name="connsiteY45" fmla="*/ 7940 h 11328"/>
                <a:gd name="connsiteX46" fmla="*/ 16411 w 19272"/>
                <a:gd name="connsiteY46" fmla="*/ 7940 h 11328"/>
                <a:gd name="connsiteX47" fmla="*/ 16974 w 19272"/>
                <a:gd name="connsiteY47" fmla="*/ 8506 h 11328"/>
                <a:gd name="connsiteX48" fmla="*/ 16411 w 19272"/>
                <a:gd name="connsiteY48" fmla="*/ 9070 h 11328"/>
                <a:gd name="connsiteX49" fmla="*/ 14152 w 19272"/>
                <a:gd name="connsiteY49" fmla="*/ 9070 h 11328"/>
                <a:gd name="connsiteX50" fmla="*/ 13589 w 19272"/>
                <a:gd name="connsiteY50" fmla="*/ 8506 h 11328"/>
                <a:gd name="connsiteX51" fmla="*/ 14152 w 19272"/>
                <a:gd name="connsiteY51" fmla="*/ 7940 h 11328"/>
                <a:gd name="connsiteX52" fmla="*/ 16411 w 19272"/>
                <a:gd name="connsiteY52" fmla="*/ 7940 h 11328"/>
                <a:gd name="connsiteX53" fmla="*/ 0 w 19272"/>
                <a:gd name="connsiteY53" fmla="*/ 0 h 11328"/>
                <a:gd name="connsiteX54" fmla="*/ 0 w 19272"/>
                <a:gd name="connsiteY54" fmla="*/ 9636 h 11328"/>
                <a:gd name="connsiteX55" fmla="*/ 1695 w 19272"/>
                <a:gd name="connsiteY55" fmla="*/ 11328 h 11328"/>
                <a:gd name="connsiteX56" fmla="*/ 17579 w 19272"/>
                <a:gd name="connsiteY56" fmla="*/ 11328 h 11328"/>
                <a:gd name="connsiteX57" fmla="*/ 19272 w 19272"/>
                <a:gd name="connsiteY57" fmla="*/ 9636 h 11328"/>
                <a:gd name="connsiteX58" fmla="*/ 19272 w 19272"/>
                <a:gd name="connsiteY58" fmla="*/ 0 h 11328"/>
                <a:gd name="connsiteX59" fmla="*/ 0 w 19272"/>
                <a:gd name="connsiteY59"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6411 w 19272"/>
                <a:gd name="connsiteY9" fmla="*/ 1129 h 11328"/>
                <a:gd name="connsiteX10" fmla="*/ 5119 w 19272"/>
                <a:gd name="connsiteY10" fmla="*/ 4517 h 11328"/>
                <a:gd name="connsiteX11" fmla="*/ 5682 w 19272"/>
                <a:gd name="connsiteY11" fmla="*/ 5080 h 11328"/>
                <a:gd name="connsiteX12" fmla="*/ 5119 w 19272"/>
                <a:gd name="connsiteY12" fmla="*/ 5646 h 11328"/>
                <a:gd name="connsiteX13" fmla="*/ 2860 w 19272"/>
                <a:gd name="connsiteY13" fmla="*/ 5646 h 11328"/>
                <a:gd name="connsiteX14" fmla="*/ 2297 w 19272"/>
                <a:gd name="connsiteY14" fmla="*/ 5080 h 11328"/>
                <a:gd name="connsiteX15" fmla="*/ 2860 w 19272"/>
                <a:gd name="connsiteY15" fmla="*/ 4517 h 11328"/>
                <a:gd name="connsiteX16" fmla="*/ 5119 w 19272"/>
                <a:gd name="connsiteY16" fmla="*/ 4517 h 11328"/>
                <a:gd name="connsiteX17" fmla="*/ 10765 w 19272"/>
                <a:gd name="connsiteY17" fmla="*/ 4517 h 11328"/>
                <a:gd name="connsiteX18" fmla="*/ 11328 w 19272"/>
                <a:gd name="connsiteY18" fmla="*/ 5080 h 11328"/>
                <a:gd name="connsiteX19" fmla="*/ 10765 w 19272"/>
                <a:gd name="connsiteY19" fmla="*/ 5646 h 11328"/>
                <a:gd name="connsiteX20" fmla="*/ 8506 w 19272"/>
                <a:gd name="connsiteY20" fmla="*/ 5646 h 11328"/>
                <a:gd name="connsiteX21" fmla="*/ 7943 w 19272"/>
                <a:gd name="connsiteY21" fmla="*/ 5080 h 11328"/>
                <a:gd name="connsiteX22" fmla="*/ 8506 w 19272"/>
                <a:gd name="connsiteY22" fmla="*/ 4517 h 11328"/>
                <a:gd name="connsiteX23" fmla="*/ 10765 w 19272"/>
                <a:gd name="connsiteY23" fmla="*/ 4517 h 11328"/>
                <a:gd name="connsiteX24" fmla="*/ 16411 w 19272"/>
                <a:gd name="connsiteY24" fmla="*/ 4517 h 11328"/>
                <a:gd name="connsiteX25" fmla="*/ 16974 w 19272"/>
                <a:gd name="connsiteY25" fmla="*/ 5080 h 11328"/>
                <a:gd name="connsiteX26" fmla="*/ 16411 w 19272"/>
                <a:gd name="connsiteY26" fmla="*/ 5646 h 11328"/>
                <a:gd name="connsiteX27" fmla="*/ 14152 w 19272"/>
                <a:gd name="connsiteY27" fmla="*/ 5646 h 11328"/>
                <a:gd name="connsiteX28" fmla="*/ 13589 w 19272"/>
                <a:gd name="connsiteY28" fmla="*/ 5080 h 11328"/>
                <a:gd name="connsiteX29" fmla="*/ 14152 w 19272"/>
                <a:gd name="connsiteY29" fmla="*/ 4517 h 11328"/>
                <a:gd name="connsiteX30" fmla="*/ 16411 w 19272"/>
                <a:gd name="connsiteY30" fmla="*/ 4517 h 11328"/>
                <a:gd name="connsiteX31" fmla="*/ 5119 w 19272"/>
                <a:gd name="connsiteY31" fmla="*/ 7940 h 11328"/>
                <a:gd name="connsiteX32" fmla="*/ 5682 w 19272"/>
                <a:gd name="connsiteY32" fmla="*/ 8506 h 11328"/>
                <a:gd name="connsiteX33" fmla="*/ 5119 w 19272"/>
                <a:gd name="connsiteY33" fmla="*/ 9070 h 11328"/>
                <a:gd name="connsiteX34" fmla="*/ 2860 w 19272"/>
                <a:gd name="connsiteY34" fmla="*/ 9070 h 11328"/>
                <a:gd name="connsiteX35" fmla="*/ 2297 w 19272"/>
                <a:gd name="connsiteY35" fmla="*/ 8506 h 11328"/>
                <a:gd name="connsiteX36" fmla="*/ 2860 w 19272"/>
                <a:gd name="connsiteY36" fmla="*/ 7940 h 11328"/>
                <a:gd name="connsiteX37" fmla="*/ 5119 w 19272"/>
                <a:gd name="connsiteY37" fmla="*/ 7940 h 11328"/>
                <a:gd name="connsiteX38" fmla="*/ 10765 w 19272"/>
                <a:gd name="connsiteY38" fmla="*/ 7940 h 11328"/>
                <a:gd name="connsiteX39" fmla="*/ 11328 w 19272"/>
                <a:gd name="connsiteY39" fmla="*/ 8506 h 11328"/>
                <a:gd name="connsiteX40" fmla="*/ 10765 w 19272"/>
                <a:gd name="connsiteY40" fmla="*/ 9070 h 11328"/>
                <a:gd name="connsiteX41" fmla="*/ 8506 w 19272"/>
                <a:gd name="connsiteY41" fmla="*/ 9070 h 11328"/>
                <a:gd name="connsiteX42" fmla="*/ 7943 w 19272"/>
                <a:gd name="connsiteY42" fmla="*/ 8506 h 11328"/>
                <a:gd name="connsiteX43" fmla="*/ 8506 w 19272"/>
                <a:gd name="connsiteY43" fmla="*/ 7940 h 11328"/>
                <a:gd name="connsiteX44" fmla="*/ 10765 w 19272"/>
                <a:gd name="connsiteY44" fmla="*/ 7940 h 11328"/>
                <a:gd name="connsiteX45" fmla="*/ 16411 w 19272"/>
                <a:gd name="connsiteY45" fmla="*/ 7940 h 11328"/>
                <a:gd name="connsiteX46" fmla="*/ 16974 w 19272"/>
                <a:gd name="connsiteY46" fmla="*/ 8506 h 11328"/>
                <a:gd name="connsiteX47" fmla="*/ 16411 w 19272"/>
                <a:gd name="connsiteY47" fmla="*/ 9070 h 11328"/>
                <a:gd name="connsiteX48" fmla="*/ 14152 w 19272"/>
                <a:gd name="connsiteY48" fmla="*/ 9070 h 11328"/>
                <a:gd name="connsiteX49" fmla="*/ 13589 w 19272"/>
                <a:gd name="connsiteY49" fmla="*/ 8506 h 11328"/>
                <a:gd name="connsiteX50" fmla="*/ 14152 w 19272"/>
                <a:gd name="connsiteY50" fmla="*/ 7940 h 11328"/>
                <a:gd name="connsiteX51" fmla="*/ 16411 w 19272"/>
                <a:gd name="connsiteY51" fmla="*/ 7940 h 11328"/>
                <a:gd name="connsiteX52" fmla="*/ 0 w 19272"/>
                <a:gd name="connsiteY52" fmla="*/ 0 h 11328"/>
                <a:gd name="connsiteX53" fmla="*/ 0 w 19272"/>
                <a:gd name="connsiteY53" fmla="*/ 9636 h 11328"/>
                <a:gd name="connsiteX54" fmla="*/ 1695 w 19272"/>
                <a:gd name="connsiteY54" fmla="*/ 11328 h 11328"/>
                <a:gd name="connsiteX55" fmla="*/ 17579 w 19272"/>
                <a:gd name="connsiteY55" fmla="*/ 11328 h 11328"/>
                <a:gd name="connsiteX56" fmla="*/ 19272 w 19272"/>
                <a:gd name="connsiteY56" fmla="*/ 9636 h 11328"/>
                <a:gd name="connsiteX57" fmla="*/ 19272 w 19272"/>
                <a:gd name="connsiteY57" fmla="*/ 0 h 11328"/>
                <a:gd name="connsiteX58" fmla="*/ 0 w 19272"/>
                <a:gd name="connsiteY58"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10765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0765 w 19272"/>
                <a:gd name="connsiteY20" fmla="*/ 4517 h 11328"/>
                <a:gd name="connsiteX21" fmla="*/ 16411 w 19272"/>
                <a:gd name="connsiteY21" fmla="*/ 4517 h 11328"/>
                <a:gd name="connsiteX22" fmla="*/ 16974 w 19272"/>
                <a:gd name="connsiteY22" fmla="*/ 5080 h 11328"/>
                <a:gd name="connsiteX23" fmla="*/ 16411 w 19272"/>
                <a:gd name="connsiteY23" fmla="*/ 5646 h 11328"/>
                <a:gd name="connsiteX24" fmla="*/ 14152 w 19272"/>
                <a:gd name="connsiteY24" fmla="*/ 5646 h 11328"/>
                <a:gd name="connsiteX25" fmla="*/ 13589 w 19272"/>
                <a:gd name="connsiteY25" fmla="*/ 5080 h 11328"/>
                <a:gd name="connsiteX26" fmla="*/ 14152 w 19272"/>
                <a:gd name="connsiteY26" fmla="*/ 4517 h 11328"/>
                <a:gd name="connsiteX27" fmla="*/ 16411 w 19272"/>
                <a:gd name="connsiteY27" fmla="*/ 4517 h 11328"/>
                <a:gd name="connsiteX28" fmla="*/ 5119 w 19272"/>
                <a:gd name="connsiteY28" fmla="*/ 7940 h 11328"/>
                <a:gd name="connsiteX29" fmla="*/ 5682 w 19272"/>
                <a:gd name="connsiteY29" fmla="*/ 8506 h 11328"/>
                <a:gd name="connsiteX30" fmla="*/ 5119 w 19272"/>
                <a:gd name="connsiteY30" fmla="*/ 9070 h 11328"/>
                <a:gd name="connsiteX31" fmla="*/ 2860 w 19272"/>
                <a:gd name="connsiteY31" fmla="*/ 9070 h 11328"/>
                <a:gd name="connsiteX32" fmla="*/ 2297 w 19272"/>
                <a:gd name="connsiteY32" fmla="*/ 8506 h 11328"/>
                <a:gd name="connsiteX33" fmla="*/ 2860 w 19272"/>
                <a:gd name="connsiteY33" fmla="*/ 7940 h 11328"/>
                <a:gd name="connsiteX34" fmla="*/ 5119 w 19272"/>
                <a:gd name="connsiteY34" fmla="*/ 7940 h 11328"/>
                <a:gd name="connsiteX35" fmla="*/ 10765 w 19272"/>
                <a:gd name="connsiteY35" fmla="*/ 7940 h 11328"/>
                <a:gd name="connsiteX36" fmla="*/ 11328 w 19272"/>
                <a:gd name="connsiteY36" fmla="*/ 8506 h 11328"/>
                <a:gd name="connsiteX37" fmla="*/ 10765 w 19272"/>
                <a:gd name="connsiteY37" fmla="*/ 9070 h 11328"/>
                <a:gd name="connsiteX38" fmla="*/ 8506 w 19272"/>
                <a:gd name="connsiteY38" fmla="*/ 9070 h 11328"/>
                <a:gd name="connsiteX39" fmla="*/ 7943 w 19272"/>
                <a:gd name="connsiteY39" fmla="*/ 8506 h 11328"/>
                <a:gd name="connsiteX40" fmla="*/ 8506 w 19272"/>
                <a:gd name="connsiteY40" fmla="*/ 7940 h 11328"/>
                <a:gd name="connsiteX41" fmla="*/ 10765 w 19272"/>
                <a:gd name="connsiteY41" fmla="*/ 7940 h 11328"/>
                <a:gd name="connsiteX42" fmla="*/ 16411 w 19272"/>
                <a:gd name="connsiteY42" fmla="*/ 7940 h 11328"/>
                <a:gd name="connsiteX43" fmla="*/ 16974 w 19272"/>
                <a:gd name="connsiteY43" fmla="*/ 8506 h 11328"/>
                <a:gd name="connsiteX44" fmla="*/ 16411 w 19272"/>
                <a:gd name="connsiteY44" fmla="*/ 9070 h 11328"/>
                <a:gd name="connsiteX45" fmla="*/ 14152 w 19272"/>
                <a:gd name="connsiteY45" fmla="*/ 9070 h 11328"/>
                <a:gd name="connsiteX46" fmla="*/ 13589 w 19272"/>
                <a:gd name="connsiteY46" fmla="*/ 8506 h 11328"/>
                <a:gd name="connsiteX47" fmla="*/ 14152 w 19272"/>
                <a:gd name="connsiteY47" fmla="*/ 7940 h 11328"/>
                <a:gd name="connsiteX48" fmla="*/ 16411 w 19272"/>
                <a:gd name="connsiteY48" fmla="*/ 7940 h 11328"/>
                <a:gd name="connsiteX49" fmla="*/ 0 w 19272"/>
                <a:gd name="connsiteY49" fmla="*/ 0 h 11328"/>
                <a:gd name="connsiteX50" fmla="*/ 0 w 19272"/>
                <a:gd name="connsiteY50" fmla="*/ 9636 h 11328"/>
                <a:gd name="connsiteX51" fmla="*/ 1695 w 19272"/>
                <a:gd name="connsiteY51" fmla="*/ 11328 h 11328"/>
                <a:gd name="connsiteX52" fmla="*/ 17579 w 19272"/>
                <a:gd name="connsiteY52" fmla="*/ 11328 h 11328"/>
                <a:gd name="connsiteX53" fmla="*/ 19272 w 19272"/>
                <a:gd name="connsiteY53" fmla="*/ 9636 h 11328"/>
                <a:gd name="connsiteX54" fmla="*/ 19272 w 19272"/>
                <a:gd name="connsiteY54" fmla="*/ 0 h 11328"/>
                <a:gd name="connsiteX55" fmla="*/ 0 w 19272"/>
                <a:gd name="connsiteY5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6411 w 19272"/>
                <a:gd name="connsiteY20" fmla="*/ 4517 h 11328"/>
                <a:gd name="connsiteX21" fmla="*/ 16974 w 19272"/>
                <a:gd name="connsiteY21" fmla="*/ 5080 h 11328"/>
                <a:gd name="connsiteX22" fmla="*/ 16411 w 19272"/>
                <a:gd name="connsiteY22" fmla="*/ 5646 h 11328"/>
                <a:gd name="connsiteX23" fmla="*/ 14152 w 19272"/>
                <a:gd name="connsiteY23" fmla="*/ 5646 h 11328"/>
                <a:gd name="connsiteX24" fmla="*/ 13589 w 19272"/>
                <a:gd name="connsiteY24" fmla="*/ 5080 h 11328"/>
                <a:gd name="connsiteX25" fmla="*/ 14152 w 19272"/>
                <a:gd name="connsiteY25" fmla="*/ 4517 h 11328"/>
                <a:gd name="connsiteX26" fmla="*/ 16411 w 19272"/>
                <a:gd name="connsiteY26" fmla="*/ 4517 h 11328"/>
                <a:gd name="connsiteX27" fmla="*/ 5119 w 19272"/>
                <a:gd name="connsiteY27" fmla="*/ 7940 h 11328"/>
                <a:gd name="connsiteX28" fmla="*/ 5682 w 19272"/>
                <a:gd name="connsiteY28" fmla="*/ 8506 h 11328"/>
                <a:gd name="connsiteX29" fmla="*/ 5119 w 19272"/>
                <a:gd name="connsiteY29" fmla="*/ 9070 h 11328"/>
                <a:gd name="connsiteX30" fmla="*/ 2860 w 19272"/>
                <a:gd name="connsiteY30" fmla="*/ 9070 h 11328"/>
                <a:gd name="connsiteX31" fmla="*/ 2297 w 19272"/>
                <a:gd name="connsiteY31" fmla="*/ 8506 h 11328"/>
                <a:gd name="connsiteX32" fmla="*/ 2860 w 19272"/>
                <a:gd name="connsiteY32" fmla="*/ 7940 h 11328"/>
                <a:gd name="connsiteX33" fmla="*/ 5119 w 19272"/>
                <a:gd name="connsiteY33" fmla="*/ 7940 h 11328"/>
                <a:gd name="connsiteX34" fmla="*/ 10765 w 19272"/>
                <a:gd name="connsiteY34" fmla="*/ 7940 h 11328"/>
                <a:gd name="connsiteX35" fmla="*/ 11328 w 19272"/>
                <a:gd name="connsiteY35" fmla="*/ 8506 h 11328"/>
                <a:gd name="connsiteX36" fmla="*/ 10765 w 19272"/>
                <a:gd name="connsiteY36" fmla="*/ 9070 h 11328"/>
                <a:gd name="connsiteX37" fmla="*/ 8506 w 19272"/>
                <a:gd name="connsiteY37" fmla="*/ 9070 h 11328"/>
                <a:gd name="connsiteX38" fmla="*/ 7943 w 19272"/>
                <a:gd name="connsiteY38" fmla="*/ 8506 h 11328"/>
                <a:gd name="connsiteX39" fmla="*/ 8506 w 19272"/>
                <a:gd name="connsiteY39" fmla="*/ 7940 h 11328"/>
                <a:gd name="connsiteX40" fmla="*/ 10765 w 19272"/>
                <a:gd name="connsiteY40" fmla="*/ 7940 h 11328"/>
                <a:gd name="connsiteX41" fmla="*/ 16411 w 19272"/>
                <a:gd name="connsiteY41" fmla="*/ 7940 h 11328"/>
                <a:gd name="connsiteX42" fmla="*/ 16974 w 19272"/>
                <a:gd name="connsiteY42" fmla="*/ 8506 h 11328"/>
                <a:gd name="connsiteX43" fmla="*/ 16411 w 19272"/>
                <a:gd name="connsiteY43" fmla="*/ 9070 h 11328"/>
                <a:gd name="connsiteX44" fmla="*/ 14152 w 19272"/>
                <a:gd name="connsiteY44" fmla="*/ 9070 h 11328"/>
                <a:gd name="connsiteX45" fmla="*/ 13589 w 19272"/>
                <a:gd name="connsiteY45" fmla="*/ 8506 h 11328"/>
                <a:gd name="connsiteX46" fmla="*/ 14152 w 19272"/>
                <a:gd name="connsiteY46" fmla="*/ 7940 h 11328"/>
                <a:gd name="connsiteX47" fmla="*/ 16411 w 19272"/>
                <a:gd name="connsiteY47" fmla="*/ 7940 h 11328"/>
                <a:gd name="connsiteX48" fmla="*/ 0 w 19272"/>
                <a:gd name="connsiteY48" fmla="*/ 0 h 11328"/>
                <a:gd name="connsiteX49" fmla="*/ 0 w 19272"/>
                <a:gd name="connsiteY49" fmla="*/ 9636 h 11328"/>
                <a:gd name="connsiteX50" fmla="*/ 1695 w 19272"/>
                <a:gd name="connsiteY50" fmla="*/ 11328 h 11328"/>
                <a:gd name="connsiteX51" fmla="*/ 17579 w 19272"/>
                <a:gd name="connsiteY51" fmla="*/ 11328 h 11328"/>
                <a:gd name="connsiteX52" fmla="*/ 19272 w 19272"/>
                <a:gd name="connsiteY52" fmla="*/ 9636 h 11328"/>
                <a:gd name="connsiteX53" fmla="*/ 19272 w 19272"/>
                <a:gd name="connsiteY53" fmla="*/ 0 h 11328"/>
                <a:gd name="connsiteX54" fmla="*/ 0 w 19272"/>
                <a:gd name="connsiteY54"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0765 w 19272"/>
                <a:gd name="connsiteY15" fmla="*/ 5646 h 11328"/>
                <a:gd name="connsiteX16" fmla="*/ 8506 w 19272"/>
                <a:gd name="connsiteY16" fmla="*/ 5646 h 11328"/>
                <a:gd name="connsiteX17" fmla="*/ 7943 w 19272"/>
                <a:gd name="connsiteY17" fmla="*/ 5080 h 11328"/>
                <a:gd name="connsiteX18" fmla="*/ 8506 w 19272"/>
                <a:gd name="connsiteY18" fmla="*/ 4517 h 11328"/>
                <a:gd name="connsiteX19" fmla="*/ 16411 w 19272"/>
                <a:gd name="connsiteY19" fmla="*/ 4517 h 11328"/>
                <a:gd name="connsiteX20" fmla="*/ 16974 w 19272"/>
                <a:gd name="connsiteY20" fmla="*/ 5080 h 11328"/>
                <a:gd name="connsiteX21" fmla="*/ 16411 w 19272"/>
                <a:gd name="connsiteY21" fmla="*/ 5646 h 11328"/>
                <a:gd name="connsiteX22" fmla="*/ 14152 w 19272"/>
                <a:gd name="connsiteY22" fmla="*/ 5646 h 11328"/>
                <a:gd name="connsiteX23" fmla="*/ 13589 w 19272"/>
                <a:gd name="connsiteY23" fmla="*/ 5080 h 11328"/>
                <a:gd name="connsiteX24" fmla="*/ 14152 w 19272"/>
                <a:gd name="connsiteY24" fmla="*/ 4517 h 11328"/>
                <a:gd name="connsiteX25" fmla="*/ 16411 w 19272"/>
                <a:gd name="connsiteY25" fmla="*/ 4517 h 11328"/>
                <a:gd name="connsiteX26" fmla="*/ 5119 w 19272"/>
                <a:gd name="connsiteY26" fmla="*/ 7940 h 11328"/>
                <a:gd name="connsiteX27" fmla="*/ 5682 w 19272"/>
                <a:gd name="connsiteY27" fmla="*/ 8506 h 11328"/>
                <a:gd name="connsiteX28" fmla="*/ 5119 w 19272"/>
                <a:gd name="connsiteY28" fmla="*/ 9070 h 11328"/>
                <a:gd name="connsiteX29" fmla="*/ 2860 w 19272"/>
                <a:gd name="connsiteY29" fmla="*/ 9070 h 11328"/>
                <a:gd name="connsiteX30" fmla="*/ 2297 w 19272"/>
                <a:gd name="connsiteY30" fmla="*/ 8506 h 11328"/>
                <a:gd name="connsiteX31" fmla="*/ 2860 w 19272"/>
                <a:gd name="connsiteY31" fmla="*/ 7940 h 11328"/>
                <a:gd name="connsiteX32" fmla="*/ 5119 w 19272"/>
                <a:gd name="connsiteY32" fmla="*/ 7940 h 11328"/>
                <a:gd name="connsiteX33" fmla="*/ 10765 w 19272"/>
                <a:gd name="connsiteY33" fmla="*/ 7940 h 11328"/>
                <a:gd name="connsiteX34" fmla="*/ 11328 w 19272"/>
                <a:gd name="connsiteY34" fmla="*/ 8506 h 11328"/>
                <a:gd name="connsiteX35" fmla="*/ 10765 w 19272"/>
                <a:gd name="connsiteY35" fmla="*/ 9070 h 11328"/>
                <a:gd name="connsiteX36" fmla="*/ 8506 w 19272"/>
                <a:gd name="connsiteY36" fmla="*/ 9070 h 11328"/>
                <a:gd name="connsiteX37" fmla="*/ 7943 w 19272"/>
                <a:gd name="connsiteY37" fmla="*/ 8506 h 11328"/>
                <a:gd name="connsiteX38" fmla="*/ 8506 w 19272"/>
                <a:gd name="connsiteY38" fmla="*/ 7940 h 11328"/>
                <a:gd name="connsiteX39" fmla="*/ 10765 w 19272"/>
                <a:gd name="connsiteY39" fmla="*/ 7940 h 11328"/>
                <a:gd name="connsiteX40" fmla="*/ 16411 w 19272"/>
                <a:gd name="connsiteY40" fmla="*/ 7940 h 11328"/>
                <a:gd name="connsiteX41" fmla="*/ 16974 w 19272"/>
                <a:gd name="connsiteY41" fmla="*/ 8506 h 11328"/>
                <a:gd name="connsiteX42" fmla="*/ 16411 w 19272"/>
                <a:gd name="connsiteY42" fmla="*/ 9070 h 11328"/>
                <a:gd name="connsiteX43" fmla="*/ 14152 w 19272"/>
                <a:gd name="connsiteY43" fmla="*/ 9070 h 11328"/>
                <a:gd name="connsiteX44" fmla="*/ 13589 w 19272"/>
                <a:gd name="connsiteY44" fmla="*/ 8506 h 11328"/>
                <a:gd name="connsiteX45" fmla="*/ 14152 w 19272"/>
                <a:gd name="connsiteY45" fmla="*/ 7940 h 11328"/>
                <a:gd name="connsiteX46" fmla="*/ 16411 w 19272"/>
                <a:gd name="connsiteY46" fmla="*/ 7940 h 11328"/>
                <a:gd name="connsiteX47" fmla="*/ 0 w 19272"/>
                <a:gd name="connsiteY47" fmla="*/ 0 h 11328"/>
                <a:gd name="connsiteX48" fmla="*/ 0 w 19272"/>
                <a:gd name="connsiteY48" fmla="*/ 9636 h 11328"/>
                <a:gd name="connsiteX49" fmla="*/ 1695 w 19272"/>
                <a:gd name="connsiteY49" fmla="*/ 11328 h 11328"/>
                <a:gd name="connsiteX50" fmla="*/ 17579 w 19272"/>
                <a:gd name="connsiteY50" fmla="*/ 11328 h 11328"/>
                <a:gd name="connsiteX51" fmla="*/ 19272 w 19272"/>
                <a:gd name="connsiteY51" fmla="*/ 9636 h 11328"/>
                <a:gd name="connsiteX52" fmla="*/ 19272 w 19272"/>
                <a:gd name="connsiteY52" fmla="*/ 0 h 11328"/>
                <a:gd name="connsiteX53" fmla="*/ 0 w 19272"/>
                <a:gd name="connsiteY53" fmla="*/ 0 h 11328"/>
                <a:gd name="connsiteX0" fmla="*/ 8506 w 19272"/>
                <a:gd name="connsiteY0" fmla="*/ 5646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5119 w 19272"/>
                <a:gd name="connsiteY44" fmla="*/ 4517 h 11328"/>
                <a:gd name="connsiteX45" fmla="*/ 5682 w 19272"/>
                <a:gd name="connsiteY45" fmla="*/ 5080 h 11328"/>
                <a:gd name="connsiteX46" fmla="*/ 5119 w 19272"/>
                <a:gd name="connsiteY46" fmla="*/ 5646 h 11328"/>
                <a:gd name="connsiteX47" fmla="*/ 2860 w 19272"/>
                <a:gd name="connsiteY47" fmla="*/ 5646 h 11328"/>
                <a:gd name="connsiteX48" fmla="*/ 2297 w 19272"/>
                <a:gd name="connsiteY48" fmla="*/ 5080 h 11328"/>
                <a:gd name="connsiteX49" fmla="*/ 2860 w 19272"/>
                <a:gd name="connsiteY49" fmla="*/ 4517 h 11328"/>
                <a:gd name="connsiteX50" fmla="*/ 5119 w 19272"/>
                <a:gd name="connsiteY50" fmla="*/ 4517 h 11328"/>
                <a:gd name="connsiteX51" fmla="*/ 8506 w 19272"/>
                <a:gd name="connsiteY51" fmla="*/ 4517 h 11328"/>
                <a:gd name="connsiteX52" fmla="*/ 13267 w 19272"/>
                <a:gd name="connsiteY52"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52" fmla="*/ 8506 w 19272"/>
                <a:gd name="connsiteY52" fmla="*/ 4517 h 11328"/>
                <a:gd name="connsiteX53" fmla="*/ 13267 w 19272"/>
                <a:gd name="connsiteY53"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5119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5119 w 19272"/>
                <a:gd name="connsiteY13" fmla="*/ 7940 h 11328"/>
                <a:gd name="connsiteX14" fmla="*/ 10765 w 19272"/>
                <a:gd name="connsiteY14" fmla="*/ 7940 h 11328"/>
                <a:gd name="connsiteX15" fmla="*/ 11328 w 19272"/>
                <a:gd name="connsiteY15" fmla="*/ 8506 h 11328"/>
                <a:gd name="connsiteX16" fmla="*/ 10765 w 19272"/>
                <a:gd name="connsiteY16" fmla="*/ 9070 h 11328"/>
                <a:gd name="connsiteX17" fmla="*/ 8506 w 19272"/>
                <a:gd name="connsiteY17" fmla="*/ 9070 h 11328"/>
                <a:gd name="connsiteX18" fmla="*/ 7943 w 19272"/>
                <a:gd name="connsiteY18" fmla="*/ 8506 h 11328"/>
                <a:gd name="connsiteX19" fmla="*/ 8506 w 19272"/>
                <a:gd name="connsiteY19" fmla="*/ 7940 h 11328"/>
                <a:gd name="connsiteX20" fmla="*/ 10765 w 19272"/>
                <a:gd name="connsiteY20" fmla="*/ 7940 h 11328"/>
                <a:gd name="connsiteX21" fmla="*/ 16411 w 19272"/>
                <a:gd name="connsiteY21" fmla="*/ 7940 h 11328"/>
                <a:gd name="connsiteX22" fmla="*/ 16974 w 19272"/>
                <a:gd name="connsiteY22" fmla="*/ 8506 h 11328"/>
                <a:gd name="connsiteX23" fmla="*/ 16411 w 19272"/>
                <a:gd name="connsiteY23" fmla="*/ 9070 h 11328"/>
                <a:gd name="connsiteX24" fmla="*/ 14152 w 19272"/>
                <a:gd name="connsiteY24" fmla="*/ 9070 h 11328"/>
                <a:gd name="connsiteX25" fmla="*/ 13589 w 19272"/>
                <a:gd name="connsiteY25" fmla="*/ 8506 h 11328"/>
                <a:gd name="connsiteX26" fmla="*/ 14152 w 19272"/>
                <a:gd name="connsiteY26" fmla="*/ 7940 h 11328"/>
                <a:gd name="connsiteX27" fmla="*/ 16411 w 19272"/>
                <a:gd name="connsiteY27" fmla="*/ 7940 h 11328"/>
                <a:gd name="connsiteX28" fmla="*/ 0 w 19272"/>
                <a:gd name="connsiteY28" fmla="*/ 0 h 11328"/>
                <a:gd name="connsiteX29" fmla="*/ 0 w 19272"/>
                <a:gd name="connsiteY29" fmla="*/ 9636 h 11328"/>
                <a:gd name="connsiteX30" fmla="*/ 1695 w 19272"/>
                <a:gd name="connsiteY30" fmla="*/ 11328 h 11328"/>
                <a:gd name="connsiteX31" fmla="*/ 17579 w 19272"/>
                <a:gd name="connsiteY31" fmla="*/ 11328 h 11328"/>
                <a:gd name="connsiteX32" fmla="*/ 19272 w 19272"/>
                <a:gd name="connsiteY32" fmla="*/ 9636 h 11328"/>
                <a:gd name="connsiteX33" fmla="*/ 19272 w 19272"/>
                <a:gd name="connsiteY33" fmla="*/ 0 h 11328"/>
                <a:gd name="connsiteX34" fmla="*/ 0 w 19272"/>
                <a:gd name="connsiteY34" fmla="*/ 0 h 11328"/>
                <a:gd name="connsiteX35" fmla="*/ 11328 w 19272"/>
                <a:gd name="connsiteY35" fmla="*/ 1692 h 11328"/>
                <a:gd name="connsiteX36" fmla="*/ 10765 w 19272"/>
                <a:gd name="connsiteY36" fmla="*/ 2258 h 11328"/>
                <a:gd name="connsiteX37" fmla="*/ 8506 w 19272"/>
                <a:gd name="connsiteY37" fmla="*/ 2258 h 11328"/>
                <a:gd name="connsiteX38" fmla="*/ 7943 w 19272"/>
                <a:gd name="connsiteY38" fmla="*/ 1692 h 11328"/>
                <a:gd name="connsiteX39" fmla="*/ 8506 w 19272"/>
                <a:gd name="connsiteY39" fmla="*/ 1129 h 11328"/>
                <a:gd name="connsiteX40" fmla="*/ 10765 w 19272"/>
                <a:gd name="connsiteY40" fmla="*/ 1129 h 11328"/>
                <a:gd name="connsiteX41" fmla="*/ 0 w 19272"/>
                <a:gd name="connsiteY41" fmla="*/ 0 h 11328"/>
                <a:gd name="connsiteX42" fmla="*/ 5119 w 19272"/>
                <a:gd name="connsiteY42" fmla="*/ 4517 h 11328"/>
                <a:gd name="connsiteX43" fmla="*/ 5682 w 19272"/>
                <a:gd name="connsiteY43" fmla="*/ 5080 h 11328"/>
                <a:gd name="connsiteX44" fmla="*/ 5119 w 19272"/>
                <a:gd name="connsiteY44" fmla="*/ 5646 h 11328"/>
                <a:gd name="connsiteX45" fmla="*/ 2860 w 19272"/>
                <a:gd name="connsiteY45" fmla="*/ 5646 h 11328"/>
                <a:gd name="connsiteX46" fmla="*/ 2297 w 19272"/>
                <a:gd name="connsiteY46" fmla="*/ 5080 h 11328"/>
                <a:gd name="connsiteX47" fmla="*/ 2860 w 19272"/>
                <a:gd name="connsiteY47" fmla="*/ 4517 h 11328"/>
                <a:gd name="connsiteX48" fmla="*/ 5119 w 19272"/>
                <a:gd name="connsiteY4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10765 w 19272"/>
                <a:gd name="connsiteY13" fmla="*/ 7940 h 11328"/>
                <a:gd name="connsiteX14" fmla="*/ 11328 w 19272"/>
                <a:gd name="connsiteY14" fmla="*/ 8506 h 11328"/>
                <a:gd name="connsiteX15" fmla="*/ 10765 w 19272"/>
                <a:gd name="connsiteY15" fmla="*/ 9070 h 11328"/>
                <a:gd name="connsiteX16" fmla="*/ 8506 w 19272"/>
                <a:gd name="connsiteY16" fmla="*/ 9070 h 11328"/>
                <a:gd name="connsiteX17" fmla="*/ 7943 w 19272"/>
                <a:gd name="connsiteY17" fmla="*/ 8506 h 11328"/>
                <a:gd name="connsiteX18" fmla="*/ 8506 w 19272"/>
                <a:gd name="connsiteY18" fmla="*/ 7940 h 11328"/>
                <a:gd name="connsiteX19" fmla="*/ 10765 w 19272"/>
                <a:gd name="connsiteY19" fmla="*/ 7940 h 11328"/>
                <a:gd name="connsiteX20" fmla="*/ 16411 w 19272"/>
                <a:gd name="connsiteY20" fmla="*/ 7940 h 11328"/>
                <a:gd name="connsiteX21" fmla="*/ 16974 w 19272"/>
                <a:gd name="connsiteY21" fmla="*/ 8506 h 11328"/>
                <a:gd name="connsiteX22" fmla="*/ 16411 w 19272"/>
                <a:gd name="connsiteY22" fmla="*/ 9070 h 11328"/>
                <a:gd name="connsiteX23" fmla="*/ 14152 w 19272"/>
                <a:gd name="connsiteY23" fmla="*/ 9070 h 11328"/>
                <a:gd name="connsiteX24" fmla="*/ 13589 w 19272"/>
                <a:gd name="connsiteY24" fmla="*/ 8506 h 11328"/>
                <a:gd name="connsiteX25" fmla="*/ 14152 w 19272"/>
                <a:gd name="connsiteY25" fmla="*/ 7940 h 11328"/>
                <a:gd name="connsiteX26" fmla="*/ 16411 w 19272"/>
                <a:gd name="connsiteY26" fmla="*/ 7940 h 11328"/>
                <a:gd name="connsiteX27" fmla="*/ 0 w 19272"/>
                <a:gd name="connsiteY27" fmla="*/ 0 h 11328"/>
                <a:gd name="connsiteX28" fmla="*/ 0 w 19272"/>
                <a:gd name="connsiteY28" fmla="*/ 9636 h 11328"/>
                <a:gd name="connsiteX29" fmla="*/ 1695 w 19272"/>
                <a:gd name="connsiteY29" fmla="*/ 11328 h 11328"/>
                <a:gd name="connsiteX30" fmla="*/ 17579 w 19272"/>
                <a:gd name="connsiteY30" fmla="*/ 11328 h 11328"/>
                <a:gd name="connsiteX31" fmla="*/ 19272 w 19272"/>
                <a:gd name="connsiteY31" fmla="*/ 9636 h 11328"/>
                <a:gd name="connsiteX32" fmla="*/ 19272 w 19272"/>
                <a:gd name="connsiteY32" fmla="*/ 0 h 11328"/>
                <a:gd name="connsiteX33" fmla="*/ 0 w 19272"/>
                <a:gd name="connsiteY33" fmla="*/ 0 h 11328"/>
                <a:gd name="connsiteX34" fmla="*/ 11328 w 19272"/>
                <a:gd name="connsiteY34" fmla="*/ 1692 h 11328"/>
                <a:gd name="connsiteX35" fmla="*/ 10765 w 19272"/>
                <a:gd name="connsiteY35" fmla="*/ 2258 h 11328"/>
                <a:gd name="connsiteX36" fmla="*/ 8506 w 19272"/>
                <a:gd name="connsiteY36" fmla="*/ 2258 h 11328"/>
                <a:gd name="connsiteX37" fmla="*/ 7943 w 19272"/>
                <a:gd name="connsiteY37" fmla="*/ 1692 h 11328"/>
                <a:gd name="connsiteX38" fmla="*/ 8506 w 19272"/>
                <a:gd name="connsiteY38" fmla="*/ 1129 h 11328"/>
                <a:gd name="connsiteX39" fmla="*/ 10765 w 19272"/>
                <a:gd name="connsiteY39" fmla="*/ 1129 h 11328"/>
                <a:gd name="connsiteX40" fmla="*/ 0 w 19272"/>
                <a:gd name="connsiteY40" fmla="*/ 0 h 11328"/>
                <a:gd name="connsiteX41" fmla="*/ 5119 w 19272"/>
                <a:gd name="connsiteY41" fmla="*/ 4517 h 11328"/>
                <a:gd name="connsiteX42" fmla="*/ 5682 w 19272"/>
                <a:gd name="connsiteY42" fmla="*/ 5080 h 11328"/>
                <a:gd name="connsiteX43" fmla="*/ 5119 w 19272"/>
                <a:gd name="connsiteY43" fmla="*/ 5646 h 11328"/>
                <a:gd name="connsiteX44" fmla="*/ 2860 w 19272"/>
                <a:gd name="connsiteY44" fmla="*/ 5646 h 11328"/>
                <a:gd name="connsiteX45" fmla="*/ 2297 w 19272"/>
                <a:gd name="connsiteY45" fmla="*/ 5080 h 11328"/>
                <a:gd name="connsiteX46" fmla="*/ 2860 w 19272"/>
                <a:gd name="connsiteY46" fmla="*/ 4517 h 11328"/>
                <a:gd name="connsiteX47" fmla="*/ 5119 w 19272"/>
                <a:gd name="connsiteY4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119 w 19272"/>
                <a:gd name="connsiteY8" fmla="*/ 9070 h 11328"/>
                <a:gd name="connsiteX9" fmla="*/ 2860 w 19272"/>
                <a:gd name="connsiteY9" fmla="*/ 9070 h 11328"/>
                <a:gd name="connsiteX10" fmla="*/ 2297 w 19272"/>
                <a:gd name="connsiteY10" fmla="*/ 8506 h 11328"/>
                <a:gd name="connsiteX11" fmla="*/ 2860 w 19272"/>
                <a:gd name="connsiteY11" fmla="*/ 7940 h 11328"/>
                <a:gd name="connsiteX12" fmla="*/ 10765 w 19272"/>
                <a:gd name="connsiteY12" fmla="*/ 7940 h 11328"/>
                <a:gd name="connsiteX13" fmla="*/ 11328 w 19272"/>
                <a:gd name="connsiteY13" fmla="*/ 8506 h 11328"/>
                <a:gd name="connsiteX14" fmla="*/ 10765 w 19272"/>
                <a:gd name="connsiteY14" fmla="*/ 9070 h 11328"/>
                <a:gd name="connsiteX15" fmla="*/ 8506 w 19272"/>
                <a:gd name="connsiteY15" fmla="*/ 9070 h 11328"/>
                <a:gd name="connsiteX16" fmla="*/ 7943 w 19272"/>
                <a:gd name="connsiteY16" fmla="*/ 8506 h 11328"/>
                <a:gd name="connsiteX17" fmla="*/ 8506 w 19272"/>
                <a:gd name="connsiteY17" fmla="*/ 7940 h 11328"/>
                <a:gd name="connsiteX18" fmla="*/ 10765 w 19272"/>
                <a:gd name="connsiteY18" fmla="*/ 7940 h 11328"/>
                <a:gd name="connsiteX19" fmla="*/ 16411 w 19272"/>
                <a:gd name="connsiteY19" fmla="*/ 7940 h 11328"/>
                <a:gd name="connsiteX20" fmla="*/ 16974 w 19272"/>
                <a:gd name="connsiteY20" fmla="*/ 8506 h 11328"/>
                <a:gd name="connsiteX21" fmla="*/ 16411 w 19272"/>
                <a:gd name="connsiteY21" fmla="*/ 9070 h 11328"/>
                <a:gd name="connsiteX22" fmla="*/ 14152 w 19272"/>
                <a:gd name="connsiteY22" fmla="*/ 9070 h 11328"/>
                <a:gd name="connsiteX23" fmla="*/ 13589 w 19272"/>
                <a:gd name="connsiteY23" fmla="*/ 8506 h 11328"/>
                <a:gd name="connsiteX24" fmla="*/ 14152 w 19272"/>
                <a:gd name="connsiteY24" fmla="*/ 7940 h 11328"/>
                <a:gd name="connsiteX25" fmla="*/ 16411 w 19272"/>
                <a:gd name="connsiteY25" fmla="*/ 7940 h 11328"/>
                <a:gd name="connsiteX26" fmla="*/ 0 w 19272"/>
                <a:gd name="connsiteY26" fmla="*/ 0 h 11328"/>
                <a:gd name="connsiteX27" fmla="*/ 0 w 19272"/>
                <a:gd name="connsiteY27" fmla="*/ 9636 h 11328"/>
                <a:gd name="connsiteX28" fmla="*/ 1695 w 19272"/>
                <a:gd name="connsiteY28" fmla="*/ 11328 h 11328"/>
                <a:gd name="connsiteX29" fmla="*/ 17579 w 19272"/>
                <a:gd name="connsiteY29" fmla="*/ 11328 h 11328"/>
                <a:gd name="connsiteX30" fmla="*/ 19272 w 19272"/>
                <a:gd name="connsiteY30" fmla="*/ 9636 h 11328"/>
                <a:gd name="connsiteX31" fmla="*/ 19272 w 19272"/>
                <a:gd name="connsiteY31" fmla="*/ 0 h 11328"/>
                <a:gd name="connsiteX32" fmla="*/ 0 w 19272"/>
                <a:gd name="connsiteY32" fmla="*/ 0 h 11328"/>
                <a:gd name="connsiteX33" fmla="*/ 11328 w 19272"/>
                <a:gd name="connsiteY33" fmla="*/ 1692 h 11328"/>
                <a:gd name="connsiteX34" fmla="*/ 10765 w 19272"/>
                <a:gd name="connsiteY34" fmla="*/ 2258 h 11328"/>
                <a:gd name="connsiteX35" fmla="*/ 8506 w 19272"/>
                <a:gd name="connsiteY35" fmla="*/ 2258 h 11328"/>
                <a:gd name="connsiteX36" fmla="*/ 7943 w 19272"/>
                <a:gd name="connsiteY36" fmla="*/ 1692 h 11328"/>
                <a:gd name="connsiteX37" fmla="*/ 8506 w 19272"/>
                <a:gd name="connsiteY37" fmla="*/ 1129 h 11328"/>
                <a:gd name="connsiteX38" fmla="*/ 10765 w 19272"/>
                <a:gd name="connsiteY38" fmla="*/ 1129 h 11328"/>
                <a:gd name="connsiteX39" fmla="*/ 0 w 19272"/>
                <a:gd name="connsiteY39" fmla="*/ 0 h 11328"/>
                <a:gd name="connsiteX40" fmla="*/ 5119 w 19272"/>
                <a:gd name="connsiteY40" fmla="*/ 4517 h 11328"/>
                <a:gd name="connsiteX41" fmla="*/ 5682 w 19272"/>
                <a:gd name="connsiteY41" fmla="*/ 5080 h 11328"/>
                <a:gd name="connsiteX42" fmla="*/ 5119 w 19272"/>
                <a:gd name="connsiteY42" fmla="*/ 5646 h 11328"/>
                <a:gd name="connsiteX43" fmla="*/ 2860 w 19272"/>
                <a:gd name="connsiteY43" fmla="*/ 5646 h 11328"/>
                <a:gd name="connsiteX44" fmla="*/ 2297 w 19272"/>
                <a:gd name="connsiteY44" fmla="*/ 5080 h 11328"/>
                <a:gd name="connsiteX45" fmla="*/ 2860 w 19272"/>
                <a:gd name="connsiteY45" fmla="*/ 4517 h 11328"/>
                <a:gd name="connsiteX46" fmla="*/ 5119 w 19272"/>
                <a:gd name="connsiteY46"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860 w 19272"/>
                <a:gd name="connsiteY8" fmla="*/ 9070 h 11328"/>
                <a:gd name="connsiteX9" fmla="*/ 2297 w 19272"/>
                <a:gd name="connsiteY9" fmla="*/ 8506 h 11328"/>
                <a:gd name="connsiteX10" fmla="*/ 2860 w 19272"/>
                <a:gd name="connsiteY10" fmla="*/ 7940 h 11328"/>
                <a:gd name="connsiteX11" fmla="*/ 10765 w 19272"/>
                <a:gd name="connsiteY11" fmla="*/ 7940 h 11328"/>
                <a:gd name="connsiteX12" fmla="*/ 11328 w 19272"/>
                <a:gd name="connsiteY12" fmla="*/ 8506 h 11328"/>
                <a:gd name="connsiteX13" fmla="*/ 10765 w 19272"/>
                <a:gd name="connsiteY13" fmla="*/ 9070 h 11328"/>
                <a:gd name="connsiteX14" fmla="*/ 8506 w 19272"/>
                <a:gd name="connsiteY14" fmla="*/ 9070 h 11328"/>
                <a:gd name="connsiteX15" fmla="*/ 7943 w 19272"/>
                <a:gd name="connsiteY15" fmla="*/ 8506 h 11328"/>
                <a:gd name="connsiteX16" fmla="*/ 8506 w 19272"/>
                <a:gd name="connsiteY16" fmla="*/ 7940 h 11328"/>
                <a:gd name="connsiteX17" fmla="*/ 10765 w 19272"/>
                <a:gd name="connsiteY17" fmla="*/ 7940 h 11328"/>
                <a:gd name="connsiteX18" fmla="*/ 16411 w 19272"/>
                <a:gd name="connsiteY18" fmla="*/ 7940 h 11328"/>
                <a:gd name="connsiteX19" fmla="*/ 16974 w 19272"/>
                <a:gd name="connsiteY19" fmla="*/ 8506 h 11328"/>
                <a:gd name="connsiteX20" fmla="*/ 16411 w 19272"/>
                <a:gd name="connsiteY20" fmla="*/ 9070 h 11328"/>
                <a:gd name="connsiteX21" fmla="*/ 14152 w 19272"/>
                <a:gd name="connsiteY21" fmla="*/ 9070 h 11328"/>
                <a:gd name="connsiteX22" fmla="*/ 13589 w 19272"/>
                <a:gd name="connsiteY22" fmla="*/ 8506 h 11328"/>
                <a:gd name="connsiteX23" fmla="*/ 14152 w 19272"/>
                <a:gd name="connsiteY23" fmla="*/ 7940 h 11328"/>
                <a:gd name="connsiteX24" fmla="*/ 16411 w 19272"/>
                <a:gd name="connsiteY24" fmla="*/ 7940 h 11328"/>
                <a:gd name="connsiteX25" fmla="*/ 0 w 19272"/>
                <a:gd name="connsiteY25" fmla="*/ 0 h 11328"/>
                <a:gd name="connsiteX26" fmla="*/ 0 w 19272"/>
                <a:gd name="connsiteY26" fmla="*/ 9636 h 11328"/>
                <a:gd name="connsiteX27" fmla="*/ 1695 w 19272"/>
                <a:gd name="connsiteY27" fmla="*/ 11328 h 11328"/>
                <a:gd name="connsiteX28" fmla="*/ 17579 w 19272"/>
                <a:gd name="connsiteY28" fmla="*/ 11328 h 11328"/>
                <a:gd name="connsiteX29" fmla="*/ 19272 w 19272"/>
                <a:gd name="connsiteY29" fmla="*/ 9636 h 11328"/>
                <a:gd name="connsiteX30" fmla="*/ 19272 w 19272"/>
                <a:gd name="connsiteY30" fmla="*/ 0 h 11328"/>
                <a:gd name="connsiteX31" fmla="*/ 0 w 19272"/>
                <a:gd name="connsiteY31" fmla="*/ 0 h 11328"/>
                <a:gd name="connsiteX32" fmla="*/ 11328 w 19272"/>
                <a:gd name="connsiteY32" fmla="*/ 1692 h 11328"/>
                <a:gd name="connsiteX33" fmla="*/ 10765 w 19272"/>
                <a:gd name="connsiteY33" fmla="*/ 2258 h 11328"/>
                <a:gd name="connsiteX34" fmla="*/ 8506 w 19272"/>
                <a:gd name="connsiteY34" fmla="*/ 2258 h 11328"/>
                <a:gd name="connsiteX35" fmla="*/ 7943 w 19272"/>
                <a:gd name="connsiteY35" fmla="*/ 1692 h 11328"/>
                <a:gd name="connsiteX36" fmla="*/ 8506 w 19272"/>
                <a:gd name="connsiteY36" fmla="*/ 1129 h 11328"/>
                <a:gd name="connsiteX37" fmla="*/ 10765 w 19272"/>
                <a:gd name="connsiteY37" fmla="*/ 1129 h 11328"/>
                <a:gd name="connsiteX38" fmla="*/ 0 w 19272"/>
                <a:gd name="connsiteY38" fmla="*/ 0 h 11328"/>
                <a:gd name="connsiteX39" fmla="*/ 5119 w 19272"/>
                <a:gd name="connsiteY39" fmla="*/ 4517 h 11328"/>
                <a:gd name="connsiteX40" fmla="*/ 5682 w 19272"/>
                <a:gd name="connsiteY40" fmla="*/ 5080 h 11328"/>
                <a:gd name="connsiteX41" fmla="*/ 5119 w 19272"/>
                <a:gd name="connsiteY41" fmla="*/ 5646 h 11328"/>
                <a:gd name="connsiteX42" fmla="*/ 2860 w 19272"/>
                <a:gd name="connsiteY42" fmla="*/ 5646 h 11328"/>
                <a:gd name="connsiteX43" fmla="*/ 2297 w 19272"/>
                <a:gd name="connsiteY43" fmla="*/ 5080 h 11328"/>
                <a:gd name="connsiteX44" fmla="*/ 2860 w 19272"/>
                <a:gd name="connsiteY44" fmla="*/ 4517 h 11328"/>
                <a:gd name="connsiteX45" fmla="*/ 5119 w 19272"/>
                <a:gd name="connsiteY45"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297 w 19272"/>
                <a:gd name="connsiteY8" fmla="*/ 8506 h 11328"/>
                <a:gd name="connsiteX9" fmla="*/ 2860 w 19272"/>
                <a:gd name="connsiteY9" fmla="*/ 7940 h 11328"/>
                <a:gd name="connsiteX10" fmla="*/ 10765 w 19272"/>
                <a:gd name="connsiteY10" fmla="*/ 7940 h 11328"/>
                <a:gd name="connsiteX11" fmla="*/ 11328 w 19272"/>
                <a:gd name="connsiteY11" fmla="*/ 8506 h 11328"/>
                <a:gd name="connsiteX12" fmla="*/ 10765 w 19272"/>
                <a:gd name="connsiteY12" fmla="*/ 9070 h 11328"/>
                <a:gd name="connsiteX13" fmla="*/ 8506 w 19272"/>
                <a:gd name="connsiteY13" fmla="*/ 9070 h 11328"/>
                <a:gd name="connsiteX14" fmla="*/ 7943 w 19272"/>
                <a:gd name="connsiteY14" fmla="*/ 8506 h 11328"/>
                <a:gd name="connsiteX15" fmla="*/ 8506 w 19272"/>
                <a:gd name="connsiteY15" fmla="*/ 7940 h 11328"/>
                <a:gd name="connsiteX16" fmla="*/ 10765 w 19272"/>
                <a:gd name="connsiteY16" fmla="*/ 7940 h 11328"/>
                <a:gd name="connsiteX17" fmla="*/ 16411 w 19272"/>
                <a:gd name="connsiteY17" fmla="*/ 7940 h 11328"/>
                <a:gd name="connsiteX18" fmla="*/ 16974 w 19272"/>
                <a:gd name="connsiteY18" fmla="*/ 8506 h 11328"/>
                <a:gd name="connsiteX19" fmla="*/ 16411 w 19272"/>
                <a:gd name="connsiteY19" fmla="*/ 9070 h 11328"/>
                <a:gd name="connsiteX20" fmla="*/ 14152 w 19272"/>
                <a:gd name="connsiteY20" fmla="*/ 9070 h 11328"/>
                <a:gd name="connsiteX21" fmla="*/ 13589 w 19272"/>
                <a:gd name="connsiteY21" fmla="*/ 8506 h 11328"/>
                <a:gd name="connsiteX22" fmla="*/ 14152 w 19272"/>
                <a:gd name="connsiteY22" fmla="*/ 7940 h 11328"/>
                <a:gd name="connsiteX23" fmla="*/ 16411 w 19272"/>
                <a:gd name="connsiteY23" fmla="*/ 7940 h 11328"/>
                <a:gd name="connsiteX24" fmla="*/ 0 w 19272"/>
                <a:gd name="connsiteY24" fmla="*/ 0 h 11328"/>
                <a:gd name="connsiteX25" fmla="*/ 0 w 19272"/>
                <a:gd name="connsiteY25" fmla="*/ 9636 h 11328"/>
                <a:gd name="connsiteX26" fmla="*/ 1695 w 19272"/>
                <a:gd name="connsiteY26" fmla="*/ 11328 h 11328"/>
                <a:gd name="connsiteX27" fmla="*/ 17579 w 19272"/>
                <a:gd name="connsiteY27" fmla="*/ 11328 h 11328"/>
                <a:gd name="connsiteX28" fmla="*/ 19272 w 19272"/>
                <a:gd name="connsiteY28" fmla="*/ 9636 h 11328"/>
                <a:gd name="connsiteX29" fmla="*/ 19272 w 19272"/>
                <a:gd name="connsiteY29" fmla="*/ 0 h 11328"/>
                <a:gd name="connsiteX30" fmla="*/ 0 w 19272"/>
                <a:gd name="connsiteY30" fmla="*/ 0 h 11328"/>
                <a:gd name="connsiteX31" fmla="*/ 11328 w 19272"/>
                <a:gd name="connsiteY31" fmla="*/ 1692 h 11328"/>
                <a:gd name="connsiteX32" fmla="*/ 10765 w 19272"/>
                <a:gd name="connsiteY32" fmla="*/ 2258 h 11328"/>
                <a:gd name="connsiteX33" fmla="*/ 8506 w 19272"/>
                <a:gd name="connsiteY33" fmla="*/ 2258 h 11328"/>
                <a:gd name="connsiteX34" fmla="*/ 7943 w 19272"/>
                <a:gd name="connsiteY34" fmla="*/ 1692 h 11328"/>
                <a:gd name="connsiteX35" fmla="*/ 8506 w 19272"/>
                <a:gd name="connsiteY35" fmla="*/ 1129 h 11328"/>
                <a:gd name="connsiteX36" fmla="*/ 10765 w 19272"/>
                <a:gd name="connsiteY36" fmla="*/ 1129 h 11328"/>
                <a:gd name="connsiteX37" fmla="*/ 0 w 19272"/>
                <a:gd name="connsiteY37" fmla="*/ 0 h 11328"/>
                <a:gd name="connsiteX38" fmla="*/ 5119 w 19272"/>
                <a:gd name="connsiteY38" fmla="*/ 4517 h 11328"/>
                <a:gd name="connsiteX39" fmla="*/ 5682 w 19272"/>
                <a:gd name="connsiteY39" fmla="*/ 5080 h 11328"/>
                <a:gd name="connsiteX40" fmla="*/ 5119 w 19272"/>
                <a:gd name="connsiteY40" fmla="*/ 5646 h 11328"/>
                <a:gd name="connsiteX41" fmla="*/ 2860 w 19272"/>
                <a:gd name="connsiteY41" fmla="*/ 5646 h 11328"/>
                <a:gd name="connsiteX42" fmla="*/ 2297 w 19272"/>
                <a:gd name="connsiteY42" fmla="*/ 5080 h 11328"/>
                <a:gd name="connsiteX43" fmla="*/ 2860 w 19272"/>
                <a:gd name="connsiteY43" fmla="*/ 4517 h 11328"/>
                <a:gd name="connsiteX44" fmla="*/ 5119 w 19272"/>
                <a:gd name="connsiteY44"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4152 w 19272"/>
                <a:gd name="connsiteY19" fmla="*/ 7940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897 w 19272"/>
                <a:gd name="connsiteY18" fmla="*/ 8886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6047 w 19272"/>
                <a:gd name="connsiteY17" fmla="*/ 9049 h 11328"/>
                <a:gd name="connsiteX18" fmla="*/ 14152 w 19272"/>
                <a:gd name="connsiteY18" fmla="*/ 9070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4152 w 19272"/>
                <a:gd name="connsiteY16" fmla="*/ 9070 h 11328"/>
                <a:gd name="connsiteX17" fmla="*/ 13589 w 19272"/>
                <a:gd name="connsiteY17" fmla="*/ 8506 h 11328"/>
                <a:gd name="connsiteX18" fmla="*/ 16411 w 19272"/>
                <a:gd name="connsiteY18" fmla="*/ 7940 h 11328"/>
                <a:gd name="connsiteX19" fmla="*/ 0 w 19272"/>
                <a:gd name="connsiteY19" fmla="*/ 0 h 11328"/>
                <a:gd name="connsiteX20" fmla="*/ 0 w 19272"/>
                <a:gd name="connsiteY20" fmla="*/ 9636 h 11328"/>
                <a:gd name="connsiteX21" fmla="*/ 1695 w 19272"/>
                <a:gd name="connsiteY21" fmla="*/ 11328 h 11328"/>
                <a:gd name="connsiteX22" fmla="*/ 17579 w 19272"/>
                <a:gd name="connsiteY22" fmla="*/ 11328 h 11328"/>
                <a:gd name="connsiteX23" fmla="*/ 19272 w 19272"/>
                <a:gd name="connsiteY23" fmla="*/ 9636 h 11328"/>
                <a:gd name="connsiteX24" fmla="*/ 19272 w 19272"/>
                <a:gd name="connsiteY24" fmla="*/ 0 h 11328"/>
                <a:gd name="connsiteX25" fmla="*/ 0 w 19272"/>
                <a:gd name="connsiteY25" fmla="*/ 0 h 11328"/>
                <a:gd name="connsiteX26" fmla="*/ 11328 w 19272"/>
                <a:gd name="connsiteY26" fmla="*/ 1692 h 11328"/>
                <a:gd name="connsiteX27" fmla="*/ 10765 w 19272"/>
                <a:gd name="connsiteY27" fmla="*/ 2258 h 11328"/>
                <a:gd name="connsiteX28" fmla="*/ 8506 w 19272"/>
                <a:gd name="connsiteY28" fmla="*/ 2258 h 11328"/>
                <a:gd name="connsiteX29" fmla="*/ 7943 w 19272"/>
                <a:gd name="connsiteY29" fmla="*/ 1692 h 11328"/>
                <a:gd name="connsiteX30" fmla="*/ 8506 w 19272"/>
                <a:gd name="connsiteY30" fmla="*/ 1129 h 11328"/>
                <a:gd name="connsiteX31" fmla="*/ 10765 w 19272"/>
                <a:gd name="connsiteY31" fmla="*/ 1129 h 11328"/>
                <a:gd name="connsiteX32" fmla="*/ 0 w 19272"/>
                <a:gd name="connsiteY32" fmla="*/ 0 h 11328"/>
                <a:gd name="connsiteX33" fmla="*/ 5119 w 19272"/>
                <a:gd name="connsiteY33" fmla="*/ 4517 h 11328"/>
                <a:gd name="connsiteX34" fmla="*/ 5682 w 19272"/>
                <a:gd name="connsiteY34" fmla="*/ 5080 h 11328"/>
                <a:gd name="connsiteX35" fmla="*/ 5119 w 19272"/>
                <a:gd name="connsiteY35" fmla="*/ 5646 h 11328"/>
                <a:gd name="connsiteX36" fmla="*/ 2860 w 19272"/>
                <a:gd name="connsiteY36" fmla="*/ 5646 h 11328"/>
                <a:gd name="connsiteX37" fmla="*/ 2297 w 19272"/>
                <a:gd name="connsiteY37" fmla="*/ 5080 h 11328"/>
                <a:gd name="connsiteX38" fmla="*/ 2860 w 19272"/>
                <a:gd name="connsiteY38" fmla="*/ 4517 h 11328"/>
                <a:gd name="connsiteX39" fmla="*/ 5119 w 19272"/>
                <a:gd name="connsiteY3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4152 w 19272"/>
                <a:gd name="connsiteY15" fmla="*/ 9070 h 11328"/>
                <a:gd name="connsiteX16" fmla="*/ 13589 w 19272"/>
                <a:gd name="connsiteY16" fmla="*/ 8506 h 11328"/>
                <a:gd name="connsiteX17" fmla="*/ 16411 w 19272"/>
                <a:gd name="connsiteY17" fmla="*/ 7940 h 11328"/>
                <a:gd name="connsiteX18" fmla="*/ 0 w 19272"/>
                <a:gd name="connsiteY18" fmla="*/ 0 h 11328"/>
                <a:gd name="connsiteX19" fmla="*/ 0 w 19272"/>
                <a:gd name="connsiteY19" fmla="*/ 9636 h 11328"/>
                <a:gd name="connsiteX20" fmla="*/ 1695 w 19272"/>
                <a:gd name="connsiteY20" fmla="*/ 11328 h 11328"/>
                <a:gd name="connsiteX21" fmla="*/ 17579 w 19272"/>
                <a:gd name="connsiteY21" fmla="*/ 11328 h 11328"/>
                <a:gd name="connsiteX22" fmla="*/ 19272 w 19272"/>
                <a:gd name="connsiteY22" fmla="*/ 9636 h 11328"/>
                <a:gd name="connsiteX23" fmla="*/ 19272 w 19272"/>
                <a:gd name="connsiteY23" fmla="*/ 0 h 11328"/>
                <a:gd name="connsiteX24" fmla="*/ 0 w 19272"/>
                <a:gd name="connsiteY24" fmla="*/ 0 h 11328"/>
                <a:gd name="connsiteX25" fmla="*/ 11328 w 19272"/>
                <a:gd name="connsiteY25" fmla="*/ 1692 h 11328"/>
                <a:gd name="connsiteX26" fmla="*/ 10765 w 19272"/>
                <a:gd name="connsiteY26" fmla="*/ 2258 h 11328"/>
                <a:gd name="connsiteX27" fmla="*/ 8506 w 19272"/>
                <a:gd name="connsiteY27" fmla="*/ 2258 h 11328"/>
                <a:gd name="connsiteX28" fmla="*/ 7943 w 19272"/>
                <a:gd name="connsiteY28" fmla="*/ 1692 h 11328"/>
                <a:gd name="connsiteX29" fmla="*/ 8506 w 19272"/>
                <a:gd name="connsiteY29" fmla="*/ 1129 h 11328"/>
                <a:gd name="connsiteX30" fmla="*/ 10765 w 19272"/>
                <a:gd name="connsiteY30" fmla="*/ 1129 h 11328"/>
                <a:gd name="connsiteX31" fmla="*/ 0 w 19272"/>
                <a:gd name="connsiteY31" fmla="*/ 0 h 11328"/>
                <a:gd name="connsiteX32" fmla="*/ 5119 w 19272"/>
                <a:gd name="connsiteY32" fmla="*/ 4517 h 11328"/>
                <a:gd name="connsiteX33" fmla="*/ 5682 w 19272"/>
                <a:gd name="connsiteY33" fmla="*/ 5080 h 11328"/>
                <a:gd name="connsiteX34" fmla="*/ 5119 w 19272"/>
                <a:gd name="connsiteY34" fmla="*/ 5646 h 11328"/>
                <a:gd name="connsiteX35" fmla="*/ 2860 w 19272"/>
                <a:gd name="connsiteY35" fmla="*/ 5646 h 11328"/>
                <a:gd name="connsiteX36" fmla="*/ 2297 w 19272"/>
                <a:gd name="connsiteY36" fmla="*/ 5080 h 11328"/>
                <a:gd name="connsiteX37" fmla="*/ 2860 w 19272"/>
                <a:gd name="connsiteY37" fmla="*/ 4517 h 11328"/>
                <a:gd name="connsiteX38" fmla="*/ 5119 w 19272"/>
                <a:gd name="connsiteY3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3589 w 19272"/>
                <a:gd name="connsiteY14" fmla="*/ 8506 h 11328"/>
                <a:gd name="connsiteX15" fmla="*/ 14152 w 19272"/>
                <a:gd name="connsiteY15" fmla="*/ 9070 h 11328"/>
                <a:gd name="connsiteX16" fmla="*/ 13589 w 19272"/>
                <a:gd name="connsiteY16" fmla="*/ 8506 h 11328"/>
                <a:gd name="connsiteX17" fmla="*/ 0 w 19272"/>
                <a:gd name="connsiteY17" fmla="*/ 0 h 11328"/>
                <a:gd name="connsiteX18" fmla="*/ 0 w 19272"/>
                <a:gd name="connsiteY18" fmla="*/ 9636 h 11328"/>
                <a:gd name="connsiteX19" fmla="*/ 1695 w 19272"/>
                <a:gd name="connsiteY19" fmla="*/ 11328 h 11328"/>
                <a:gd name="connsiteX20" fmla="*/ 17579 w 19272"/>
                <a:gd name="connsiteY20" fmla="*/ 11328 h 11328"/>
                <a:gd name="connsiteX21" fmla="*/ 19272 w 19272"/>
                <a:gd name="connsiteY21" fmla="*/ 9636 h 11328"/>
                <a:gd name="connsiteX22" fmla="*/ 19272 w 19272"/>
                <a:gd name="connsiteY22" fmla="*/ 0 h 11328"/>
                <a:gd name="connsiteX23" fmla="*/ 0 w 19272"/>
                <a:gd name="connsiteY23" fmla="*/ 0 h 11328"/>
                <a:gd name="connsiteX24" fmla="*/ 11328 w 19272"/>
                <a:gd name="connsiteY24" fmla="*/ 1692 h 11328"/>
                <a:gd name="connsiteX25" fmla="*/ 10765 w 19272"/>
                <a:gd name="connsiteY25" fmla="*/ 2258 h 11328"/>
                <a:gd name="connsiteX26" fmla="*/ 8506 w 19272"/>
                <a:gd name="connsiteY26" fmla="*/ 2258 h 11328"/>
                <a:gd name="connsiteX27" fmla="*/ 7943 w 19272"/>
                <a:gd name="connsiteY27" fmla="*/ 1692 h 11328"/>
                <a:gd name="connsiteX28" fmla="*/ 8506 w 19272"/>
                <a:gd name="connsiteY28" fmla="*/ 1129 h 11328"/>
                <a:gd name="connsiteX29" fmla="*/ 10765 w 19272"/>
                <a:gd name="connsiteY29" fmla="*/ 1129 h 11328"/>
                <a:gd name="connsiteX30" fmla="*/ 0 w 19272"/>
                <a:gd name="connsiteY30" fmla="*/ 0 h 11328"/>
                <a:gd name="connsiteX31" fmla="*/ 5119 w 19272"/>
                <a:gd name="connsiteY31" fmla="*/ 4517 h 11328"/>
                <a:gd name="connsiteX32" fmla="*/ 5682 w 19272"/>
                <a:gd name="connsiteY32" fmla="*/ 5080 h 11328"/>
                <a:gd name="connsiteX33" fmla="*/ 5119 w 19272"/>
                <a:gd name="connsiteY33" fmla="*/ 5646 h 11328"/>
                <a:gd name="connsiteX34" fmla="*/ 2860 w 19272"/>
                <a:gd name="connsiteY34" fmla="*/ 5646 h 11328"/>
                <a:gd name="connsiteX35" fmla="*/ 2297 w 19272"/>
                <a:gd name="connsiteY35" fmla="*/ 5080 h 11328"/>
                <a:gd name="connsiteX36" fmla="*/ 2860 w 19272"/>
                <a:gd name="connsiteY36" fmla="*/ 4517 h 11328"/>
                <a:gd name="connsiteX37" fmla="*/ 5119 w 19272"/>
                <a:gd name="connsiteY3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11328 w 19272"/>
                <a:gd name="connsiteY21" fmla="*/ 1692 h 11328"/>
                <a:gd name="connsiteX22" fmla="*/ 10765 w 19272"/>
                <a:gd name="connsiteY22" fmla="*/ 2258 h 11328"/>
                <a:gd name="connsiteX23" fmla="*/ 8506 w 19272"/>
                <a:gd name="connsiteY23" fmla="*/ 2258 h 11328"/>
                <a:gd name="connsiteX24" fmla="*/ 7943 w 19272"/>
                <a:gd name="connsiteY24" fmla="*/ 1692 h 11328"/>
                <a:gd name="connsiteX25" fmla="*/ 8506 w 19272"/>
                <a:gd name="connsiteY25" fmla="*/ 1129 h 11328"/>
                <a:gd name="connsiteX26" fmla="*/ 10765 w 19272"/>
                <a:gd name="connsiteY26" fmla="*/ 1129 h 11328"/>
                <a:gd name="connsiteX27" fmla="*/ 0 w 19272"/>
                <a:gd name="connsiteY27" fmla="*/ 0 h 11328"/>
                <a:gd name="connsiteX28" fmla="*/ 5119 w 19272"/>
                <a:gd name="connsiteY28" fmla="*/ 4517 h 11328"/>
                <a:gd name="connsiteX29" fmla="*/ 5682 w 19272"/>
                <a:gd name="connsiteY29" fmla="*/ 5080 h 11328"/>
                <a:gd name="connsiteX30" fmla="*/ 5119 w 19272"/>
                <a:gd name="connsiteY30" fmla="*/ 5646 h 11328"/>
                <a:gd name="connsiteX31" fmla="*/ 2860 w 19272"/>
                <a:gd name="connsiteY31" fmla="*/ 5646 h 11328"/>
                <a:gd name="connsiteX32" fmla="*/ 2297 w 19272"/>
                <a:gd name="connsiteY32" fmla="*/ 5080 h 11328"/>
                <a:gd name="connsiteX33" fmla="*/ 2860 w 19272"/>
                <a:gd name="connsiteY33" fmla="*/ 4517 h 11328"/>
                <a:gd name="connsiteX34" fmla="*/ 5119 w 19272"/>
                <a:gd name="connsiteY34"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0893 w 19400"/>
                <a:gd name="connsiteY25" fmla="*/ 1129 h 11328"/>
                <a:gd name="connsiteX26" fmla="*/ 128 w 19400"/>
                <a:gd name="connsiteY26" fmla="*/ 0 h 11328"/>
                <a:gd name="connsiteX27" fmla="*/ 5247 w 19400"/>
                <a:gd name="connsiteY27" fmla="*/ 4517 h 11328"/>
                <a:gd name="connsiteX28" fmla="*/ 5810 w 19400"/>
                <a:gd name="connsiteY28" fmla="*/ 5080 h 11328"/>
                <a:gd name="connsiteX29" fmla="*/ 5247 w 19400"/>
                <a:gd name="connsiteY29" fmla="*/ 5646 h 11328"/>
                <a:gd name="connsiteX30" fmla="*/ 2988 w 19400"/>
                <a:gd name="connsiteY30" fmla="*/ 5646 h 11328"/>
                <a:gd name="connsiteX31" fmla="*/ 2425 w 19400"/>
                <a:gd name="connsiteY31" fmla="*/ 5080 h 11328"/>
                <a:gd name="connsiteX32" fmla="*/ 2988 w 19400"/>
                <a:gd name="connsiteY32" fmla="*/ 4517 h 11328"/>
                <a:gd name="connsiteX33" fmla="*/ 5247 w 19400"/>
                <a:gd name="connsiteY33"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28 w 19400"/>
                <a:gd name="connsiteY25" fmla="*/ 0 h 11328"/>
                <a:gd name="connsiteX26" fmla="*/ 5247 w 19400"/>
                <a:gd name="connsiteY26" fmla="*/ 4517 h 11328"/>
                <a:gd name="connsiteX27" fmla="*/ 5810 w 19400"/>
                <a:gd name="connsiteY27" fmla="*/ 5080 h 11328"/>
                <a:gd name="connsiteX28" fmla="*/ 5247 w 19400"/>
                <a:gd name="connsiteY28" fmla="*/ 5646 h 11328"/>
                <a:gd name="connsiteX29" fmla="*/ 2988 w 19400"/>
                <a:gd name="connsiteY29" fmla="*/ 5646 h 11328"/>
                <a:gd name="connsiteX30" fmla="*/ 2425 w 19400"/>
                <a:gd name="connsiteY30" fmla="*/ 5080 h 11328"/>
                <a:gd name="connsiteX31" fmla="*/ 2988 w 19400"/>
                <a:gd name="connsiteY31" fmla="*/ 4517 h 11328"/>
                <a:gd name="connsiteX32" fmla="*/ 5247 w 19400"/>
                <a:gd name="connsiteY32" fmla="*/ 4517 h 11328"/>
                <a:gd name="connsiteX0" fmla="*/ 16647 w 19508"/>
                <a:gd name="connsiteY0" fmla="*/ 4517 h 11328"/>
                <a:gd name="connsiteX1" fmla="*/ 17210 w 19508"/>
                <a:gd name="connsiteY1" fmla="*/ 5080 h 11328"/>
                <a:gd name="connsiteX2" fmla="*/ 16647 w 19508"/>
                <a:gd name="connsiteY2" fmla="*/ 5646 h 11328"/>
                <a:gd name="connsiteX3" fmla="*/ 14388 w 19508"/>
                <a:gd name="connsiteY3" fmla="*/ 5646 h 11328"/>
                <a:gd name="connsiteX4" fmla="*/ 13825 w 19508"/>
                <a:gd name="connsiteY4" fmla="*/ 5080 h 11328"/>
                <a:gd name="connsiteX5" fmla="*/ 14388 w 19508"/>
                <a:gd name="connsiteY5" fmla="*/ 4517 h 11328"/>
                <a:gd name="connsiteX6" fmla="*/ 16647 w 19508"/>
                <a:gd name="connsiteY6" fmla="*/ 4517 h 11328"/>
                <a:gd name="connsiteX7" fmla="*/ 11001 w 19508"/>
                <a:gd name="connsiteY7" fmla="*/ 7940 h 11328"/>
                <a:gd name="connsiteX8" fmla="*/ 11564 w 19508"/>
                <a:gd name="connsiteY8" fmla="*/ 8506 h 11328"/>
                <a:gd name="connsiteX9" fmla="*/ 11001 w 19508"/>
                <a:gd name="connsiteY9" fmla="*/ 9070 h 11328"/>
                <a:gd name="connsiteX10" fmla="*/ 8742 w 19508"/>
                <a:gd name="connsiteY10" fmla="*/ 9070 h 11328"/>
                <a:gd name="connsiteX11" fmla="*/ 8179 w 19508"/>
                <a:gd name="connsiteY11" fmla="*/ 8506 h 11328"/>
                <a:gd name="connsiteX12" fmla="*/ 8742 w 19508"/>
                <a:gd name="connsiteY12" fmla="*/ 7940 h 11328"/>
                <a:gd name="connsiteX13" fmla="*/ 11001 w 19508"/>
                <a:gd name="connsiteY13" fmla="*/ 7940 h 11328"/>
                <a:gd name="connsiteX14" fmla="*/ 236 w 19508"/>
                <a:gd name="connsiteY14" fmla="*/ 0 h 11328"/>
                <a:gd name="connsiteX15" fmla="*/ 236 w 19508"/>
                <a:gd name="connsiteY15" fmla="*/ 9636 h 11328"/>
                <a:gd name="connsiteX16" fmla="*/ 1931 w 19508"/>
                <a:gd name="connsiteY16" fmla="*/ 11328 h 11328"/>
                <a:gd name="connsiteX17" fmla="*/ 17815 w 19508"/>
                <a:gd name="connsiteY17" fmla="*/ 11328 h 11328"/>
                <a:gd name="connsiteX18" fmla="*/ 19508 w 19508"/>
                <a:gd name="connsiteY18" fmla="*/ 9636 h 11328"/>
                <a:gd name="connsiteX19" fmla="*/ 19508 w 19508"/>
                <a:gd name="connsiteY19" fmla="*/ 0 h 11328"/>
                <a:gd name="connsiteX20" fmla="*/ 236 w 19508"/>
                <a:gd name="connsiteY20" fmla="*/ 0 h 11328"/>
                <a:gd name="connsiteX21" fmla="*/ 8742 w 19508"/>
                <a:gd name="connsiteY21" fmla="*/ 2258 h 11328"/>
                <a:gd name="connsiteX22" fmla="*/ 8179 w 19508"/>
                <a:gd name="connsiteY22" fmla="*/ 1692 h 11328"/>
                <a:gd name="connsiteX23" fmla="*/ 8742 w 19508"/>
                <a:gd name="connsiteY23" fmla="*/ 1129 h 11328"/>
                <a:gd name="connsiteX24" fmla="*/ 236 w 19508"/>
                <a:gd name="connsiteY24" fmla="*/ 0 h 11328"/>
                <a:gd name="connsiteX25" fmla="*/ 5355 w 19508"/>
                <a:gd name="connsiteY25" fmla="*/ 4517 h 11328"/>
                <a:gd name="connsiteX26" fmla="*/ 5918 w 19508"/>
                <a:gd name="connsiteY26" fmla="*/ 5080 h 11328"/>
                <a:gd name="connsiteX27" fmla="*/ 5355 w 19508"/>
                <a:gd name="connsiteY27" fmla="*/ 5646 h 11328"/>
                <a:gd name="connsiteX28" fmla="*/ 3096 w 19508"/>
                <a:gd name="connsiteY28" fmla="*/ 5646 h 11328"/>
                <a:gd name="connsiteX29" fmla="*/ 2533 w 19508"/>
                <a:gd name="connsiteY29" fmla="*/ 5080 h 11328"/>
                <a:gd name="connsiteX30" fmla="*/ 3096 w 19508"/>
                <a:gd name="connsiteY30" fmla="*/ 4517 h 11328"/>
                <a:gd name="connsiteX31" fmla="*/ 5355 w 19508"/>
                <a:gd name="connsiteY31" fmla="*/ 4517 h 11328"/>
                <a:gd name="connsiteX0" fmla="*/ 16685 w 19546"/>
                <a:gd name="connsiteY0" fmla="*/ 4517 h 11328"/>
                <a:gd name="connsiteX1" fmla="*/ 17248 w 19546"/>
                <a:gd name="connsiteY1" fmla="*/ 5080 h 11328"/>
                <a:gd name="connsiteX2" fmla="*/ 16685 w 19546"/>
                <a:gd name="connsiteY2" fmla="*/ 5646 h 11328"/>
                <a:gd name="connsiteX3" fmla="*/ 14426 w 19546"/>
                <a:gd name="connsiteY3" fmla="*/ 5646 h 11328"/>
                <a:gd name="connsiteX4" fmla="*/ 13863 w 19546"/>
                <a:gd name="connsiteY4" fmla="*/ 5080 h 11328"/>
                <a:gd name="connsiteX5" fmla="*/ 14426 w 19546"/>
                <a:gd name="connsiteY5" fmla="*/ 4517 h 11328"/>
                <a:gd name="connsiteX6" fmla="*/ 16685 w 19546"/>
                <a:gd name="connsiteY6" fmla="*/ 4517 h 11328"/>
                <a:gd name="connsiteX7" fmla="*/ 11039 w 19546"/>
                <a:gd name="connsiteY7" fmla="*/ 7940 h 11328"/>
                <a:gd name="connsiteX8" fmla="*/ 11602 w 19546"/>
                <a:gd name="connsiteY8" fmla="*/ 8506 h 11328"/>
                <a:gd name="connsiteX9" fmla="*/ 11039 w 19546"/>
                <a:gd name="connsiteY9" fmla="*/ 9070 h 11328"/>
                <a:gd name="connsiteX10" fmla="*/ 8780 w 19546"/>
                <a:gd name="connsiteY10" fmla="*/ 9070 h 11328"/>
                <a:gd name="connsiteX11" fmla="*/ 8217 w 19546"/>
                <a:gd name="connsiteY11" fmla="*/ 8506 h 11328"/>
                <a:gd name="connsiteX12" fmla="*/ 8780 w 19546"/>
                <a:gd name="connsiteY12" fmla="*/ 7940 h 11328"/>
                <a:gd name="connsiteX13" fmla="*/ 11039 w 19546"/>
                <a:gd name="connsiteY13" fmla="*/ 7940 h 11328"/>
                <a:gd name="connsiteX14" fmla="*/ 274 w 19546"/>
                <a:gd name="connsiteY14" fmla="*/ 0 h 11328"/>
                <a:gd name="connsiteX15" fmla="*/ 274 w 19546"/>
                <a:gd name="connsiteY15" fmla="*/ 9636 h 11328"/>
                <a:gd name="connsiteX16" fmla="*/ 1969 w 19546"/>
                <a:gd name="connsiteY16" fmla="*/ 11328 h 11328"/>
                <a:gd name="connsiteX17" fmla="*/ 17853 w 19546"/>
                <a:gd name="connsiteY17" fmla="*/ 11328 h 11328"/>
                <a:gd name="connsiteX18" fmla="*/ 19546 w 19546"/>
                <a:gd name="connsiteY18" fmla="*/ 9636 h 11328"/>
                <a:gd name="connsiteX19" fmla="*/ 19546 w 19546"/>
                <a:gd name="connsiteY19" fmla="*/ 0 h 11328"/>
                <a:gd name="connsiteX20" fmla="*/ 274 w 19546"/>
                <a:gd name="connsiteY20" fmla="*/ 0 h 11328"/>
                <a:gd name="connsiteX21" fmla="*/ 8217 w 19546"/>
                <a:gd name="connsiteY21" fmla="*/ 1692 h 11328"/>
                <a:gd name="connsiteX22" fmla="*/ 8780 w 19546"/>
                <a:gd name="connsiteY22" fmla="*/ 1129 h 11328"/>
                <a:gd name="connsiteX23" fmla="*/ 274 w 19546"/>
                <a:gd name="connsiteY23" fmla="*/ 0 h 11328"/>
                <a:gd name="connsiteX24" fmla="*/ 5393 w 19546"/>
                <a:gd name="connsiteY24" fmla="*/ 4517 h 11328"/>
                <a:gd name="connsiteX25" fmla="*/ 5956 w 19546"/>
                <a:gd name="connsiteY25" fmla="*/ 5080 h 11328"/>
                <a:gd name="connsiteX26" fmla="*/ 5393 w 19546"/>
                <a:gd name="connsiteY26" fmla="*/ 5646 h 11328"/>
                <a:gd name="connsiteX27" fmla="*/ 3134 w 19546"/>
                <a:gd name="connsiteY27" fmla="*/ 5646 h 11328"/>
                <a:gd name="connsiteX28" fmla="*/ 2571 w 19546"/>
                <a:gd name="connsiteY28" fmla="*/ 5080 h 11328"/>
                <a:gd name="connsiteX29" fmla="*/ 3134 w 19546"/>
                <a:gd name="connsiteY29" fmla="*/ 4517 h 11328"/>
                <a:gd name="connsiteX30" fmla="*/ 5393 w 19546"/>
                <a:gd name="connsiteY30" fmla="*/ 4517 h 11328"/>
                <a:gd name="connsiteX0" fmla="*/ 16621 w 19482"/>
                <a:gd name="connsiteY0" fmla="*/ 4517 h 11328"/>
                <a:gd name="connsiteX1" fmla="*/ 17184 w 19482"/>
                <a:gd name="connsiteY1" fmla="*/ 5080 h 11328"/>
                <a:gd name="connsiteX2" fmla="*/ 16621 w 19482"/>
                <a:gd name="connsiteY2" fmla="*/ 5646 h 11328"/>
                <a:gd name="connsiteX3" fmla="*/ 14362 w 19482"/>
                <a:gd name="connsiteY3" fmla="*/ 5646 h 11328"/>
                <a:gd name="connsiteX4" fmla="*/ 13799 w 19482"/>
                <a:gd name="connsiteY4" fmla="*/ 5080 h 11328"/>
                <a:gd name="connsiteX5" fmla="*/ 14362 w 19482"/>
                <a:gd name="connsiteY5" fmla="*/ 4517 h 11328"/>
                <a:gd name="connsiteX6" fmla="*/ 16621 w 19482"/>
                <a:gd name="connsiteY6" fmla="*/ 4517 h 11328"/>
                <a:gd name="connsiteX7" fmla="*/ 10975 w 19482"/>
                <a:gd name="connsiteY7" fmla="*/ 7940 h 11328"/>
                <a:gd name="connsiteX8" fmla="*/ 11538 w 19482"/>
                <a:gd name="connsiteY8" fmla="*/ 8506 h 11328"/>
                <a:gd name="connsiteX9" fmla="*/ 10975 w 19482"/>
                <a:gd name="connsiteY9" fmla="*/ 9070 h 11328"/>
                <a:gd name="connsiteX10" fmla="*/ 8716 w 19482"/>
                <a:gd name="connsiteY10" fmla="*/ 9070 h 11328"/>
                <a:gd name="connsiteX11" fmla="*/ 8153 w 19482"/>
                <a:gd name="connsiteY11" fmla="*/ 8506 h 11328"/>
                <a:gd name="connsiteX12" fmla="*/ 8716 w 19482"/>
                <a:gd name="connsiteY12" fmla="*/ 7940 h 11328"/>
                <a:gd name="connsiteX13" fmla="*/ 10975 w 19482"/>
                <a:gd name="connsiteY13" fmla="*/ 7940 h 11328"/>
                <a:gd name="connsiteX14" fmla="*/ 210 w 19482"/>
                <a:gd name="connsiteY14" fmla="*/ 0 h 11328"/>
                <a:gd name="connsiteX15" fmla="*/ 210 w 19482"/>
                <a:gd name="connsiteY15" fmla="*/ 9636 h 11328"/>
                <a:gd name="connsiteX16" fmla="*/ 1905 w 19482"/>
                <a:gd name="connsiteY16" fmla="*/ 11328 h 11328"/>
                <a:gd name="connsiteX17" fmla="*/ 17789 w 19482"/>
                <a:gd name="connsiteY17" fmla="*/ 11328 h 11328"/>
                <a:gd name="connsiteX18" fmla="*/ 19482 w 19482"/>
                <a:gd name="connsiteY18" fmla="*/ 9636 h 11328"/>
                <a:gd name="connsiteX19" fmla="*/ 19482 w 19482"/>
                <a:gd name="connsiteY19" fmla="*/ 0 h 11328"/>
                <a:gd name="connsiteX20" fmla="*/ 210 w 19482"/>
                <a:gd name="connsiteY20" fmla="*/ 0 h 11328"/>
                <a:gd name="connsiteX21" fmla="*/ 8716 w 19482"/>
                <a:gd name="connsiteY21" fmla="*/ 1129 h 11328"/>
                <a:gd name="connsiteX22" fmla="*/ 210 w 19482"/>
                <a:gd name="connsiteY22" fmla="*/ 0 h 11328"/>
                <a:gd name="connsiteX23" fmla="*/ 5329 w 19482"/>
                <a:gd name="connsiteY23" fmla="*/ 4517 h 11328"/>
                <a:gd name="connsiteX24" fmla="*/ 5892 w 19482"/>
                <a:gd name="connsiteY24" fmla="*/ 5080 h 11328"/>
                <a:gd name="connsiteX25" fmla="*/ 5329 w 19482"/>
                <a:gd name="connsiteY25" fmla="*/ 5646 h 11328"/>
                <a:gd name="connsiteX26" fmla="*/ 3070 w 19482"/>
                <a:gd name="connsiteY26" fmla="*/ 5646 h 11328"/>
                <a:gd name="connsiteX27" fmla="*/ 2507 w 19482"/>
                <a:gd name="connsiteY27" fmla="*/ 5080 h 11328"/>
                <a:gd name="connsiteX28" fmla="*/ 3070 w 19482"/>
                <a:gd name="connsiteY28" fmla="*/ 4517 h 11328"/>
                <a:gd name="connsiteX29" fmla="*/ 5329 w 19482"/>
                <a:gd name="connsiteY2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0 w 19272"/>
                <a:gd name="connsiteY21" fmla="*/ 0 h 11328"/>
                <a:gd name="connsiteX22" fmla="*/ 5119 w 19272"/>
                <a:gd name="connsiteY22" fmla="*/ 4517 h 11328"/>
                <a:gd name="connsiteX23" fmla="*/ 5682 w 19272"/>
                <a:gd name="connsiteY23" fmla="*/ 5080 h 11328"/>
                <a:gd name="connsiteX24" fmla="*/ 5119 w 19272"/>
                <a:gd name="connsiteY24" fmla="*/ 5646 h 11328"/>
                <a:gd name="connsiteX25" fmla="*/ 2860 w 19272"/>
                <a:gd name="connsiteY25" fmla="*/ 5646 h 11328"/>
                <a:gd name="connsiteX26" fmla="*/ 2297 w 19272"/>
                <a:gd name="connsiteY26" fmla="*/ 5080 h 11328"/>
                <a:gd name="connsiteX27" fmla="*/ 2860 w 19272"/>
                <a:gd name="connsiteY27" fmla="*/ 4517 h 11328"/>
                <a:gd name="connsiteX28" fmla="*/ 5119 w 19272"/>
                <a:gd name="connsiteY2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6411 w 19272"/>
                <a:gd name="connsiteY5" fmla="*/ 4517 h 11328"/>
                <a:gd name="connsiteX6" fmla="*/ 10765 w 19272"/>
                <a:gd name="connsiteY6" fmla="*/ 7940 h 11328"/>
                <a:gd name="connsiteX7" fmla="*/ 11328 w 19272"/>
                <a:gd name="connsiteY7" fmla="*/ 8506 h 11328"/>
                <a:gd name="connsiteX8" fmla="*/ 10765 w 19272"/>
                <a:gd name="connsiteY8" fmla="*/ 9070 h 11328"/>
                <a:gd name="connsiteX9" fmla="*/ 8506 w 19272"/>
                <a:gd name="connsiteY9" fmla="*/ 9070 h 11328"/>
                <a:gd name="connsiteX10" fmla="*/ 7943 w 19272"/>
                <a:gd name="connsiteY10" fmla="*/ 8506 h 11328"/>
                <a:gd name="connsiteX11" fmla="*/ 8506 w 19272"/>
                <a:gd name="connsiteY11" fmla="*/ 7940 h 11328"/>
                <a:gd name="connsiteX12" fmla="*/ 10765 w 19272"/>
                <a:gd name="connsiteY12" fmla="*/ 7940 h 11328"/>
                <a:gd name="connsiteX13" fmla="*/ 0 w 19272"/>
                <a:gd name="connsiteY13" fmla="*/ 0 h 11328"/>
                <a:gd name="connsiteX14" fmla="*/ 0 w 19272"/>
                <a:gd name="connsiteY14" fmla="*/ 9636 h 11328"/>
                <a:gd name="connsiteX15" fmla="*/ 1695 w 19272"/>
                <a:gd name="connsiteY15" fmla="*/ 11328 h 11328"/>
                <a:gd name="connsiteX16" fmla="*/ 17579 w 19272"/>
                <a:gd name="connsiteY16" fmla="*/ 11328 h 11328"/>
                <a:gd name="connsiteX17" fmla="*/ 19272 w 19272"/>
                <a:gd name="connsiteY17" fmla="*/ 9636 h 11328"/>
                <a:gd name="connsiteX18" fmla="*/ 19272 w 19272"/>
                <a:gd name="connsiteY18" fmla="*/ 0 h 11328"/>
                <a:gd name="connsiteX19" fmla="*/ 0 w 19272"/>
                <a:gd name="connsiteY19" fmla="*/ 0 h 11328"/>
                <a:gd name="connsiteX20" fmla="*/ 0 w 19272"/>
                <a:gd name="connsiteY20" fmla="*/ 0 h 11328"/>
                <a:gd name="connsiteX21" fmla="*/ 5119 w 19272"/>
                <a:gd name="connsiteY21" fmla="*/ 4517 h 11328"/>
                <a:gd name="connsiteX22" fmla="*/ 5682 w 19272"/>
                <a:gd name="connsiteY22" fmla="*/ 5080 h 11328"/>
                <a:gd name="connsiteX23" fmla="*/ 5119 w 19272"/>
                <a:gd name="connsiteY23" fmla="*/ 5646 h 11328"/>
                <a:gd name="connsiteX24" fmla="*/ 2860 w 19272"/>
                <a:gd name="connsiteY24" fmla="*/ 5646 h 11328"/>
                <a:gd name="connsiteX25" fmla="*/ 2297 w 19272"/>
                <a:gd name="connsiteY25" fmla="*/ 5080 h 11328"/>
                <a:gd name="connsiteX26" fmla="*/ 2860 w 19272"/>
                <a:gd name="connsiteY26" fmla="*/ 4517 h 11328"/>
                <a:gd name="connsiteX27" fmla="*/ 5119 w 19272"/>
                <a:gd name="connsiteY27" fmla="*/ 4517 h 11328"/>
                <a:gd name="connsiteX0" fmla="*/ 16411 w 19272"/>
                <a:gd name="connsiteY0" fmla="*/ 4517 h 11328"/>
                <a:gd name="connsiteX1" fmla="*/ 16974 w 19272"/>
                <a:gd name="connsiteY1" fmla="*/ 5080 h 11328"/>
                <a:gd name="connsiteX2" fmla="*/ 16411 w 19272"/>
                <a:gd name="connsiteY2" fmla="*/ 5646 h 11328"/>
                <a:gd name="connsiteX3" fmla="*/ 13589 w 19272"/>
                <a:gd name="connsiteY3" fmla="*/ 5080 h 11328"/>
                <a:gd name="connsiteX4" fmla="*/ 16411 w 19272"/>
                <a:gd name="connsiteY4" fmla="*/ 4517 h 11328"/>
                <a:gd name="connsiteX5" fmla="*/ 10765 w 19272"/>
                <a:gd name="connsiteY5" fmla="*/ 7940 h 11328"/>
                <a:gd name="connsiteX6" fmla="*/ 11328 w 19272"/>
                <a:gd name="connsiteY6" fmla="*/ 8506 h 11328"/>
                <a:gd name="connsiteX7" fmla="*/ 10765 w 19272"/>
                <a:gd name="connsiteY7" fmla="*/ 9070 h 11328"/>
                <a:gd name="connsiteX8" fmla="*/ 8506 w 19272"/>
                <a:gd name="connsiteY8" fmla="*/ 9070 h 11328"/>
                <a:gd name="connsiteX9" fmla="*/ 7943 w 19272"/>
                <a:gd name="connsiteY9" fmla="*/ 8506 h 11328"/>
                <a:gd name="connsiteX10" fmla="*/ 8506 w 19272"/>
                <a:gd name="connsiteY10" fmla="*/ 7940 h 11328"/>
                <a:gd name="connsiteX11" fmla="*/ 10765 w 19272"/>
                <a:gd name="connsiteY11" fmla="*/ 7940 h 11328"/>
                <a:gd name="connsiteX12" fmla="*/ 0 w 19272"/>
                <a:gd name="connsiteY12" fmla="*/ 0 h 11328"/>
                <a:gd name="connsiteX13" fmla="*/ 0 w 19272"/>
                <a:gd name="connsiteY13" fmla="*/ 9636 h 11328"/>
                <a:gd name="connsiteX14" fmla="*/ 1695 w 19272"/>
                <a:gd name="connsiteY14" fmla="*/ 11328 h 11328"/>
                <a:gd name="connsiteX15" fmla="*/ 17579 w 19272"/>
                <a:gd name="connsiteY15" fmla="*/ 11328 h 11328"/>
                <a:gd name="connsiteX16" fmla="*/ 19272 w 19272"/>
                <a:gd name="connsiteY16" fmla="*/ 9636 h 11328"/>
                <a:gd name="connsiteX17" fmla="*/ 19272 w 19272"/>
                <a:gd name="connsiteY17" fmla="*/ 0 h 11328"/>
                <a:gd name="connsiteX18" fmla="*/ 0 w 19272"/>
                <a:gd name="connsiteY18" fmla="*/ 0 h 11328"/>
                <a:gd name="connsiteX19" fmla="*/ 0 w 19272"/>
                <a:gd name="connsiteY19" fmla="*/ 0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0" fmla="*/ 13589 w 19272"/>
                <a:gd name="connsiteY0" fmla="*/ 5080 h 11328"/>
                <a:gd name="connsiteX1" fmla="*/ 16974 w 19272"/>
                <a:gd name="connsiteY1" fmla="*/ 5080 h 11328"/>
                <a:gd name="connsiteX2" fmla="*/ 16411 w 19272"/>
                <a:gd name="connsiteY2" fmla="*/ 5646 h 11328"/>
                <a:gd name="connsiteX3" fmla="*/ 13589 w 19272"/>
                <a:gd name="connsiteY3" fmla="*/ 5080 h 11328"/>
                <a:gd name="connsiteX4" fmla="*/ 10765 w 19272"/>
                <a:gd name="connsiteY4" fmla="*/ 7940 h 11328"/>
                <a:gd name="connsiteX5" fmla="*/ 11328 w 19272"/>
                <a:gd name="connsiteY5" fmla="*/ 8506 h 11328"/>
                <a:gd name="connsiteX6" fmla="*/ 10765 w 19272"/>
                <a:gd name="connsiteY6" fmla="*/ 9070 h 11328"/>
                <a:gd name="connsiteX7" fmla="*/ 8506 w 19272"/>
                <a:gd name="connsiteY7" fmla="*/ 9070 h 11328"/>
                <a:gd name="connsiteX8" fmla="*/ 7943 w 19272"/>
                <a:gd name="connsiteY8" fmla="*/ 8506 h 11328"/>
                <a:gd name="connsiteX9" fmla="*/ 8506 w 19272"/>
                <a:gd name="connsiteY9" fmla="*/ 7940 h 11328"/>
                <a:gd name="connsiteX10" fmla="*/ 10765 w 19272"/>
                <a:gd name="connsiteY10" fmla="*/ 7940 h 11328"/>
                <a:gd name="connsiteX11" fmla="*/ 0 w 19272"/>
                <a:gd name="connsiteY11" fmla="*/ 0 h 11328"/>
                <a:gd name="connsiteX12" fmla="*/ 0 w 19272"/>
                <a:gd name="connsiteY12" fmla="*/ 9636 h 11328"/>
                <a:gd name="connsiteX13" fmla="*/ 1695 w 19272"/>
                <a:gd name="connsiteY13" fmla="*/ 11328 h 11328"/>
                <a:gd name="connsiteX14" fmla="*/ 17579 w 19272"/>
                <a:gd name="connsiteY14" fmla="*/ 11328 h 11328"/>
                <a:gd name="connsiteX15" fmla="*/ 19272 w 19272"/>
                <a:gd name="connsiteY15" fmla="*/ 9636 h 11328"/>
                <a:gd name="connsiteX16" fmla="*/ 19272 w 19272"/>
                <a:gd name="connsiteY16" fmla="*/ 0 h 11328"/>
                <a:gd name="connsiteX17" fmla="*/ 0 w 19272"/>
                <a:gd name="connsiteY17" fmla="*/ 0 h 11328"/>
                <a:gd name="connsiteX18" fmla="*/ 0 w 19272"/>
                <a:gd name="connsiteY18" fmla="*/ 0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0" fmla="*/ 13589 w 19272"/>
                <a:gd name="connsiteY0" fmla="*/ 5080 h 11328"/>
                <a:gd name="connsiteX1" fmla="*/ 16974 w 19272"/>
                <a:gd name="connsiteY1" fmla="*/ 5080 h 11328"/>
                <a:gd name="connsiteX2" fmla="*/ 13589 w 19272"/>
                <a:gd name="connsiteY2" fmla="*/ 5080 h 11328"/>
                <a:gd name="connsiteX3" fmla="*/ 10765 w 19272"/>
                <a:gd name="connsiteY3" fmla="*/ 7940 h 11328"/>
                <a:gd name="connsiteX4" fmla="*/ 11328 w 19272"/>
                <a:gd name="connsiteY4" fmla="*/ 8506 h 11328"/>
                <a:gd name="connsiteX5" fmla="*/ 10765 w 19272"/>
                <a:gd name="connsiteY5" fmla="*/ 9070 h 11328"/>
                <a:gd name="connsiteX6" fmla="*/ 8506 w 19272"/>
                <a:gd name="connsiteY6" fmla="*/ 9070 h 11328"/>
                <a:gd name="connsiteX7" fmla="*/ 7943 w 19272"/>
                <a:gd name="connsiteY7" fmla="*/ 8506 h 11328"/>
                <a:gd name="connsiteX8" fmla="*/ 8506 w 19272"/>
                <a:gd name="connsiteY8" fmla="*/ 7940 h 11328"/>
                <a:gd name="connsiteX9" fmla="*/ 10765 w 19272"/>
                <a:gd name="connsiteY9" fmla="*/ 7940 h 11328"/>
                <a:gd name="connsiteX10" fmla="*/ 0 w 19272"/>
                <a:gd name="connsiteY10" fmla="*/ 0 h 11328"/>
                <a:gd name="connsiteX11" fmla="*/ 0 w 19272"/>
                <a:gd name="connsiteY11" fmla="*/ 9636 h 11328"/>
                <a:gd name="connsiteX12" fmla="*/ 1695 w 19272"/>
                <a:gd name="connsiteY12" fmla="*/ 11328 h 11328"/>
                <a:gd name="connsiteX13" fmla="*/ 17579 w 19272"/>
                <a:gd name="connsiteY13" fmla="*/ 11328 h 11328"/>
                <a:gd name="connsiteX14" fmla="*/ 19272 w 19272"/>
                <a:gd name="connsiteY14" fmla="*/ 9636 h 11328"/>
                <a:gd name="connsiteX15" fmla="*/ 19272 w 19272"/>
                <a:gd name="connsiteY15" fmla="*/ 0 h 11328"/>
                <a:gd name="connsiteX16" fmla="*/ 0 w 19272"/>
                <a:gd name="connsiteY16" fmla="*/ 0 h 11328"/>
                <a:gd name="connsiteX17" fmla="*/ 0 w 19272"/>
                <a:gd name="connsiteY17" fmla="*/ 0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0" fmla="*/ 10765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10765 w 19272"/>
                <a:gd name="connsiteY6" fmla="*/ 7940 h 11328"/>
                <a:gd name="connsiteX7" fmla="*/ 0 w 19272"/>
                <a:gd name="connsiteY7" fmla="*/ 0 h 11328"/>
                <a:gd name="connsiteX8" fmla="*/ 0 w 19272"/>
                <a:gd name="connsiteY8" fmla="*/ 9636 h 11328"/>
                <a:gd name="connsiteX9" fmla="*/ 1695 w 19272"/>
                <a:gd name="connsiteY9" fmla="*/ 11328 h 11328"/>
                <a:gd name="connsiteX10" fmla="*/ 17579 w 19272"/>
                <a:gd name="connsiteY10" fmla="*/ 11328 h 11328"/>
                <a:gd name="connsiteX11" fmla="*/ 19272 w 19272"/>
                <a:gd name="connsiteY11" fmla="*/ 9636 h 11328"/>
                <a:gd name="connsiteX12" fmla="*/ 19272 w 19272"/>
                <a:gd name="connsiteY12" fmla="*/ 0 h 11328"/>
                <a:gd name="connsiteX13" fmla="*/ 0 w 19272"/>
                <a:gd name="connsiteY13" fmla="*/ 0 h 11328"/>
                <a:gd name="connsiteX14" fmla="*/ 0 w 19272"/>
                <a:gd name="connsiteY14" fmla="*/ 0 h 11328"/>
                <a:gd name="connsiteX15" fmla="*/ 5119 w 19272"/>
                <a:gd name="connsiteY15" fmla="*/ 4517 h 11328"/>
                <a:gd name="connsiteX16" fmla="*/ 5682 w 19272"/>
                <a:gd name="connsiteY16" fmla="*/ 5080 h 11328"/>
                <a:gd name="connsiteX17" fmla="*/ 5119 w 19272"/>
                <a:gd name="connsiteY17" fmla="*/ 5646 h 11328"/>
                <a:gd name="connsiteX18" fmla="*/ 2860 w 19272"/>
                <a:gd name="connsiteY18" fmla="*/ 5646 h 11328"/>
                <a:gd name="connsiteX19" fmla="*/ 2297 w 19272"/>
                <a:gd name="connsiteY19" fmla="*/ 5080 h 11328"/>
                <a:gd name="connsiteX20" fmla="*/ 2860 w 19272"/>
                <a:gd name="connsiteY20" fmla="*/ 4517 h 11328"/>
                <a:gd name="connsiteX21" fmla="*/ 5119 w 19272"/>
                <a:gd name="connsiteY21"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860 w 19272"/>
                <a:gd name="connsiteY15" fmla="*/ 5646 h 11328"/>
                <a:gd name="connsiteX16" fmla="*/ 2297 w 19272"/>
                <a:gd name="connsiteY16" fmla="*/ 5080 h 11328"/>
                <a:gd name="connsiteX17" fmla="*/ 2860 w 19272"/>
                <a:gd name="connsiteY17"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297 w 19272"/>
                <a:gd name="connsiteY15" fmla="*/ 5080 h 11328"/>
                <a:gd name="connsiteX16" fmla="*/ 2860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958 w 19272"/>
                <a:gd name="connsiteY14" fmla="*/ 4517 h 11328"/>
                <a:gd name="connsiteX15" fmla="*/ 2297 w 19272"/>
                <a:gd name="connsiteY15" fmla="*/ 5080 h 11328"/>
                <a:gd name="connsiteX16" fmla="*/ 2958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0" fmla="*/ 7943 w 19272"/>
                <a:gd name="connsiteY0" fmla="*/ 8506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0 w 19272"/>
                <a:gd name="connsiteY5" fmla="*/ 0 h 11328"/>
                <a:gd name="connsiteX6" fmla="*/ 0 w 19272"/>
                <a:gd name="connsiteY6" fmla="*/ 9636 h 11328"/>
                <a:gd name="connsiteX7" fmla="*/ 1695 w 19272"/>
                <a:gd name="connsiteY7" fmla="*/ 11328 h 11328"/>
                <a:gd name="connsiteX8" fmla="*/ 17579 w 19272"/>
                <a:gd name="connsiteY8" fmla="*/ 11328 h 11328"/>
                <a:gd name="connsiteX9" fmla="*/ 19272 w 19272"/>
                <a:gd name="connsiteY9" fmla="*/ 9636 h 11328"/>
                <a:gd name="connsiteX10" fmla="*/ 19272 w 19272"/>
                <a:gd name="connsiteY10" fmla="*/ 0 h 11328"/>
                <a:gd name="connsiteX11" fmla="*/ 0 w 19272"/>
                <a:gd name="connsiteY11" fmla="*/ 0 h 11328"/>
                <a:gd name="connsiteX12" fmla="*/ 0 w 19272"/>
                <a:gd name="connsiteY12" fmla="*/ 0 h 11328"/>
                <a:gd name="connsiteX0" fmla="*/ 7943 w 19272"/>
                <a:gd name="connsiteY0" fmla="*/ 8506 h 11328"/>
                <a:gd name="connsiteX1" fmla="*/ 11328 w 19272"/>
                <a:gd name="connsiteY1" fmla="*/ 8506 h 11328"/>
                <a:gd name="connsiteX2" fmla="*/ 10765 w 19272"/>
                <a:gd name="connsiteY2" fmla="*/ 9070 h 11328"/>
                <a:gd name="connsiteX3" fmla="*/ 7943 w 19272"/>
                <a:gd name="connsiteY3" fmla="*/ 8506 h 11328"/>
                <a:gd name="connsiteX4" fmla="*/ 0 w 19272"/>
                <a:gd name="connsiteY4" fmla="*/ 0 h 11328"/>
                <a:gd name="connsiteX5" fmla="*/ 0 w 19272"/>
                <a:gd name="connsiteY5" fmla="*/ 9636 h 11328"/>
                <a:gd name="connsiteX6" fmla="*/ 1695 w 19272"/>
                <a:gd name="connsiteY6" fmla="*/ 11328 h 11328"/>
                <a:gd name="connsiteX7" fmla="*/ 17579 w 19272"/>
                <a:gd name="connsiteY7" fmla="*/ 11328 h 11328"/>
                <a:gd name="connsiteX8" fmla="*/ 19272 w 19272"/>
                <a:gd name="connsiteY8" fmla="*/ 9636 h 11328"/>
                <a:gd name="connsiteX9" fmla="*/ 19272 w 19272"/>
                <a:gd name="connsiteY9" fmla="*/ 0 h 11328"/>
                <a:gd name="connsiteX10" fmla="*/ 0 w 19272"/>
                <a:gd name="connsiteY10" fmla="*/ 0 h 11328"/>
                <a:gd name="connsiteX11" fmla="*/ 0 w 19272"/>
                <a:gd name="connsiteY11" fmla="*/ 0 h 11328"/>
                <a:gd name="connsiteX0" fmla="*/ 7943 w 19272"/>
                <a:gd name="connsiteY0" fmla="*/ 8506 h 11328"/>
                <a:gd name="connsiteX1" fmla="*/ 11328 w 19272"/>
                <a:gd name="connsiteY1" fmla="*/ 8506 h 11328"/>
                <a:gd name="connsiteX2" fmla="*/ 7943 w 19272"/>
                <a:gd name="connsiteY2" fmla="*/ 8506 h 11328"/>
                <a:gd name="connsiteX3" fmla="*/ 0 w 19272"/>
                <a:gd name="connsiteY3" fmla="*/ 0 h 11328"/>
                <a:gd name="connsiteX4" fmla="*/ 0 w 19272"/>
                <a:gd name="connsiteY4" fmla="*/ 9636 h 11328"/>
                <a:gd name="connsiteX5" fmla="*/ 1695 w 19272"/>
                <a:gd name="connsiteY5" fmla="*/ 11328 h 11328"/>
                <a:gd name="connsiteX6" fmla="*/ 17579 w 19272"/>
                <a:gd name="connsiteY6" fmla="*/ 11328 h 11328"/>
                <a:gd name="connsiteX7" fmla="*/ 19272 w 19272"/>
                <a:gd name="connsiteY7" fmla="*/ 9636 h 11328"/>
                <a:gd name="connsiteX8" fmla="*/ 19272 w 19272"/>
                <a:gd name="connsiteY8" fmla="*/ 0 h 11328"/>
                <a:gd name="connsiteX9" fmla="*/ 0 w 19272"/>
                <a:gd name="connsiteY9" fmla="*/ 0 h 11328"/>
                <a:gd name="connsiteX10" fmla="*/ 0 w 19272"/>
                <a:gd name="connsiteY10" fmla="*/ 0 h 11328"/>
                <a:gd name="connsiteX0" fmla="*/ 0 w 19272"/>
                <a:gd name="connsiteY0" fmla="*/ 0 h 11328"/>
                <a:gd name="connsiteX1" fmla="*/ 0 w 19272"/>
                <a:gd name="connsiteY1" fmla="*/ 9636 h 11328"/>
                <a:gd name="connsiteX2" fmla="*/ 1695 w 19272"/>
                <a:gd name="connsiteY2" fmla="*/ 11328 h 11328"/>
                <a:gd name="connsiteX3" fmla="*/ 17579 w 19272"/>
                <a:gd name="connsiteY3" fmla="*/ 11328 h 11328"/>
                <a:gd name="connsiteX4" fmla="*/ 19272 w 19272"/>
                <a:gd name="connsiteY4" fmla="*/ 9636 h 11328"/>
                <a:gd name="connsiteX5" fmla="*/ 19272 w 19272"/>
                <a:gd name="connsiteY5" fmla="*/ 0 h 11328"/>
                <a:gd name="connsiteX6" fmla="*/ 0 w 19272"/>
                <a:gd name="connsiteY6" fmla="*/ 0 h 11328"/>
                <a:gd name="connsiteX7" fmla="*/ 0 w 19272"/>
                <a:gd name="connsiteY7" fmla="*/ 0 h 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72" h="11328" extrusionOk="0">
                  <a:moveTo>
                    <a:pt x="0" y="0"/>
                  </a:moveTo>
                  <a:lnTo>
                    <a:pt x="0" y="9636"/>
                  </a:lnTo>
                  <a:cubicBezTo>
                    <a:pt x="0" y="10569"/>
                    <a:pt x="758" y="11328"/>
                    <a:pt x="1695" y="11328"/>
                  </a:cubicBezTo>
                  <a:lnTo>
                    <a:pt x="17579" y="11328"/>
                  </a:lnTo>
                  <a:cubicBezTo>
                    <a:pt x="18513" y="11328"/>
                    <a:pt x="19272" y="10569"/>
                    <a:pt x="19272" y="9636"/>
                  </a:cubicBezTo>
                  <a:lnTo>
                    <a:pt x="19272" y="0"/>
                  </a:lnTo>
                  <a:lnTo>
                    <a:pt x="0" y="0"/>
                  </a:lnTo>
                  <a:lnTo>
                    <a:pt x="0"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6022;p98">
              <a:extLst>
                <a:ext uri="{FF2B5EF4-FFF2-40B4-BE49-F238E27FC236}">
                  <a16:creationId xmlns:a16="http://schemas.microsoft.com/office/drawing/2014/main" id="{0831105D-0A00-4F89-A71E-D6AEB421526E}"/>
                </a:ext>
              </a:extLst>
            </p:cNvPr>
            <p:cNvSpPr/>
            <p:nvPr/>
          </p:nvSpPr>
          <p:spPr>
            <a:xfrm>
              <a:off x="5380874" y="2694817"/>
              <a:ext cx="704402" cy="249079"/>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9" name="Google Shape;377;p40">
            <a:extLst>
              <a:ext uri="{FF2B5EF4-FFF2-40B4-BE49-F238E27FC236}">
                <a16:creationId xmlns:a16="http://schemas.microsoft.com/office/drawing/2014/main" id="{FE1E8BD4-3E77-4B8C-9779-8F555E4EF84A}"/>
              </a:ext>
            </a:extLst>
          </p:cNvPr>
          <p:cNvSpPr txBox="1">
            <a:spLocks/>
          </p:cNvSpPr>
          <p:nvPr/>
        </p:nvSpPr>
        <p:spPr>
          <a:xfrm flipH="1">
            <a:off x="5397556" y="2877618"/>
            <a:ext cx="480538" cy="405982"/>
          </a:xfrm>
          <a:prstGeom prst="rect">
            <a:avLst/>
          </a:prstGeom>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2000" b="1" dirty="0">
                <a:solidFill>
                  <a:srgbClr val="F7B949"/>
                </a:solidFill>
                <a:latin typeface="Saira"/>
                <a:sym typeface="Saira"/>
              </a:rPr>
              <a:t>02</a:t>
            </a:r>
          </a:p>
        </p:txBody>
      </p:sp>
      <p:grpSp>
        <p:nvGrpSpPr>
          <p:cNvPr id="41" name="Group 40">
            <a:extLst>
              <a:ext uri="{FF2B5EF4-FFF2-40B4-BE49-F238E27FC236}">
                <a16:creationId xmlns:a16="http://schemas.microsoft.com/office/drawing/2014/main" id="{AF5B92D5-0EA8-451F-8C46-16CE40DCE2A2}"/>
              </a:ext>
            </a:extLst>
          </p:cNvPr>
          <p:cNvGrpSpPr/>
          <p:nvPr/>
        </p:nvGrpSpPr>
        <p:grpSpPr>
          <a:xfrm>
            <a:off x="7217361" y="2525435"/>
            <a:ext cx="704402" cy="704365"/>
            <a:chOff x="5380874" y="2694817"/>
            <a:chExt cx="704402" cy="704365"/>
          </a:xfrm>
        </p:grpSpPr>
        <p:sp>
          <p:nvSpPr>
            <p:cNvPr id="42" name="Google Shape;6021;p98">
              <a:extLst>
                <a:ext uri="{FF2B5EF4-FFF2-40B4-BE49-F238E27FC236}">
                  <a16:creationId xmlns:a16="http://schemas.microsoft.com/office/drawing/2014/main" id="{853D08A6-2852-470F-8FA9-3A638320D9FD}"/>
                </a:ext>
              </a:extLst>
            </p:cNvPr>
            <p:cNvSpPr/>
            <p:nvPr/>
          </p:nvSpPr>
          <p:spPr>
            <a:xfrm>
              <a:off x="5380911" y="2985160"/>
              <a:ext cx="704365" cy="414022"/>
            </a:xfrm>
            <a:custGeom>
              <a:avLst/>
              <a:gdLst>
                <a:gd name="connsiteX0" fmla="*/ 5119 w 19272"/>
                <a:gd name="connsiteY0" fmla="*/ 1129 h 11328"/>
                <a:gd name="connsiteX1" fmla="*/ 5682 w 19272"/>
                <a:gd name="connsiteY1" fmla="*/ 1692 h 11328"/>
                <a:gd name="connsiteX2" fmla="*/ 2860 w 19272"/>
                <a:gd name="connsiteY2" fmla="*/ 2258 h 11328"/>
                <a:gd name="connsiteX3" fmla="*/ 2297 w 19272"/>
                <a:gd name="connsiteY3" fmla="*/ 1692 h 11328"/>
                <a:gd name="connsiteX4" fmla="*/ 2860 w 19272"/>
                <a:gd name="connsiteY4" fmla="*/ 1129 h 11328"/>
                <a:gd name="connsiteX5" fmla="*/ 5119 w 19272"/>
                <a:gd name="connsiteY5" fmla="*/ 1129 h 11328"/>
                <a:gd name="connsiteX6" fmla="*/ 10765 w 19272"/>
                <a:gd name="connsiteY6" fmla="*/ 1129 h 11328"/>
                <a:gd name="connsiteX7" fmla="*/ 11328 w 19272"/>
                <a:gd name="connsiteY7" fmla="*/ 1692 h 11328"/>
                <a:gd name="connsiteX8" fmla="*/ 10765 w 19272"/>
                <a:gd name="connsiteY8" fmla="*/ 2258 h 11328"/>
                <a:gd name="connsiteX9" fmla="*/ 8506 w 19272"/>
                <a:gd name="connsiteY9" fmla="*/ 2258 h 11328"/>
                <a:gd name="connsiteX10" fmla="*/ 7943 w 19272"/>
                <a:gd name="connsiteY10" fmla="*/ 1692 h 11328"/>
                <a:gd name="connsiteX11" fmla="*/ 8506 w 19272"/>
                <a:gd name="connsiteY11" fmla="*/ 1129 h 11328"/>
                <a:gd name="connsiteX12" fmla="*/ 10765 w 19272"/>
                <a:gd name="connsiteY12" fmla="*/ 1129 h 11328"/>
                <a:gd name="connsiteX13" fmla="*/ 16411 w 19272"/>
                <a:gd name="connsiteY13" fmla="*/ 1129 h 11328"/>
                <a:gd name="connsiteX14" fmla="*/ 16974 w 19272"/>
                <a:gd name="connsiteY14" fmla="*/ 1692 h 11328"/>
                <a:gd name="connsiteX15" fmla="*/ 16411 w 19272"/>
                <a:gd name="connsiteY15" fmla="*/ 2258 h 11328"/>
                <a:gd name="connsiteX16" fmla="*/ 14152 w 19272"/>
                <a:gd name="connsiteY16" fmla="*/ 2258 h 11328"/>
                <a:gd name="connsiteX17" fmla="*/ 13589 w 19272"/>
                <a:gd name="connsiteY17" fmla="*/ 1692 h 11328"/>
                <a:gd name="connsiteX18" fmla="*/ 14152 w 19272"/>
                <a:gd name="connsiteY18" fmla="*/ 1129 h 11328"/>
                <a:gd name="connsiteX19" fmla="*/ 16411 w 19272"/>
                <a:gd name="connsiteY19" fmla="*/ 1129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27" fmla="*/ 10765 w 19272"/>
                <a:gd name="connsiteY27" fmla="*/ 4517 h 11328"/>
                <a:gd name="connsiteX28" fmla="*/ 11328 w 19272"/>
                <a:gd name="connsiteY28" fmla="*/ 5080 h 11328"/>
                <a:gd name="connsiteX29" fmla="*/ 10765 w 19272"/>
                <a:gd name="connsiteY29" fmla="*/ 5646 h 11328"/>
                <a:gd name="connsiteX30" fmla="*/ 8506 w 19272"/>
                <a:gd name="connsiteY30" fmla="*/ 5646 h 11328"/>
                <a:gd name="connsiteX31" fmla="*/ 7943 w 19272"/>
                <a:gd name="connsiteY31" fmla="*/ 5080 h 11328"/>
                <a:gd name="connsiteX32" fmla="*/ 8506 w 19272"/>
                <a:gd name="connsiteY32" fmla="*/ 4517 h 11328"/>
                <a:gd name="connsiteX33" fmla="*/ 10765 w 19272"/>
                <a:gd name="connsiteY33" fmla="*/ 4517 h 11328"/>
                <a:gd name="connsiteX34" fmla="*/ 16411 w 19272"/>
                <a:gd name="connsiteY34" fmla="*/ 4517 h 11328"/>
                <a:gd name="connsiteX35" fmla="*/ 16974 w 19272"/>
                <a:gd name="connsiteY35" fmla="*/ 5080 h 11328"/>
                <a:gd name="connsiteX36" fmla="*/ 16411 w 19272"/>
                <a:gd name="connsiteY36" fmla="*/ 5646 h 11328"/>
                <a:gd name="connsiteX37" fmla="*/ 14152 w 19272"/>
                <a:gd name="connsiteY37" fmla="*/ 5646 h 11328"/>
                <a:gd name="connsiteX38" fmla="*/ 13589 w 19272"/>
                <a:gd name="connsiteY38" fmla="*/ 5080 h 11328"/>
                <a:gd name="connsiteX39" fmla="*/ 14152 w 19272"/>
                <a:gd name="connsiteY39" fmla="*/ 4517 h 11328"/>
                <a:gd name="connsiteX40" fmla="*/ 16411 w 19272"/>
                <a:gd name="connsiteY40" fmla="*/ 4517 h 11328"/>
                <a:gd name="connsiteX41" fmla="*/ 5119 w 19272"/>
                <a:gd name="connsiteY41" fmla="*/ 7940 h 11328"/>
                <a:gd name="connsiteX42" fmla="*/ 5682 w 19272"/>
                <a:gd name="connsiteY42" fmla="*/ 8506 h 11328"/>
                <a:gd name="connsiteX43" fmla="*/ 5119 w 19272"/>
                <a:gd name="connsiteY43" fmla="*/ 9070 h 11328"/>
                <a:gd name="connsiteX44" fmla="*/ 2860 w 19272"/>
                <a:gd name="connsiteY44" fmla="*/ 9070 h 11328"/>
                <a:gd name="connsiteX45" fmla="*/ 2297 w 19272"/>
                <a:gd name="connsiteY45" fmla="*/ 8506 h 11328"/>
                <a:gd name="connsiteX46" fmla="*/ 2860 w 19272"/>
                <a:gd name="connsiteY46" fmla="*/ 7940 h 11328"/>
                <a:gd name="connsiteX47" fmla="*/ 5119 w 19272"/>
                <a:gd name="connsiteY47" fmla="*/ 7940 h 11328"/>
                <a:gd name="connsiteX48" fmla="*/ 10765 w 19272"/>
                <a:gd name="connsiteY48" fmla="*/ 7940 h 11328"/>
                <a:gd name="connsiteX49" fmla="*/ 11328 w 19272"/>
                <a:gd name="connsiteY49" fmla="*/ 8506 h 11328"/>
                <a:gd name="connsiteX50" fmla="*/ 10765 w 19272"/>
                <a:gd name="connsiteY50" fmla="*/ 9070 h 11328"/>
                <a:gd name="connsiteX51" fmla="*/ 8506 w 19272"/>
                <a:gd name="connsiteY51" fmla="*/ 9070 h 11328"/>
                <a:gd name="connsiteX52" fmla="*/ 7943 w 19272"/>
                <a:gd name="connsiteY52" fmla="*/ 8506 h 11328"/>
                <a:gd name="connsiteX53" fmla="*/ 8506 w 19272"/>
                <a:gd name="connsiteY53" fmla="*/ 7940 h 11328"/>
                <a:gd name="connsiteX54" fmla="*/ 10765 w 19272"/>
                <a:gd name="connsiteY54" fmla="*/ 7940 h 11328"/>
                <a:gd name="connsiteX55" fmla="*/ 16411 w 19272"/>
                <a:gd name="connsiteY55" fmla="*/ 7940 h 11328"/>
                <a:gd name="connsiteX56" fmla="*/ 16974 w 19272"/>
                <a:gd name="connsiteY56" fmla="*/ 8506 h 11328"/>
                <a:gd name="connsiteX57" fmla="*/ 16411 w 19272"/>
                <a:gd name="connsiteY57" fmla="*/ 9070 h 11328"/>
                <a:gd name="connsiteX58" fmla="*/ 14152 w 19272"/>
                <a:gd name="connsiteY58" fmla="*/ 9070 h 11328"/>
                <a:gd name="connsiteX59" fmla="*/ 13589 w 19272"/>
                <a:gd name="connsiteY59" fmla="*/ 8506 h 11328"/>
                <a:gd name="connsiteX60" fmla="*/ 14152 w 19272"/>
                <a:gd name="connsiteY60" fmla="*/ 7940 h 11328"/>
                <a:gd name="connsiteX61" fmla="*/ 16411 w 19272"/>
                <a:gd name="connsiteY61" fmla="*/ 7940 h 11328"/>
                <a:gd name="connsiteX62" fmla="*/ 0 w 19272"/>
                <a:gd name="connsiteY62" fmla="*/ 0 h 11328"/>
                <a:gd name="connsiteX63" fmla="*/ 0 w 19272"/>
                <a:gd name="connsiteY63" fmla="*/ 9636 h 11328"/>
                <a:gd name="connsiteX64" fmla="*/ 1695 w 19272"/>
                <a:gd name="connsiteY64" fmla="*/ 11328 h 11328"/>
                <a:gd name="connsiteX65" fmla="*/ 17579 w 19272"/>
                <a:gd name="connsiteY65" fmla="*/ 11328 h 11328"/>
                <a:gd name="connsiteX66" fmla="*/ 19272 w 19272"/>
                <a:gd name="connsiteY66" fmla="*/ 9636 h 11328"/>
                <a:gd name="connsiteX67" fmla="*/ 19272 w 19272"/>
                <a:gd name="connsiteY67" fmla="*/ 0 h 11328"/>
                <a:gd name="connsiteX68" fmla="*/ 0 w 19272"/>
                <a:gd name="connsiteY68" fmla="*/ 0 h 11328"/>
                <a:gd name="connsiteX0" fmla="*/ 5119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5119 w 19272"/>
                <a:gd name="connsiteY4" fmla="*/ 1129 h 11328"/>
                <a:gd name="connsiteX5" fmla="*/ 10765 w 19272"/>
                <a:gd name="connsiteY5" fmla="*/ 1129 h 11328"/>
                <a:gd name="connsiteX6" fmla="*/ 11328 w 19272"/>
                <a:gd name="connsiteY6" fmla="*/ 1692 h 11328"/>
                <a:gd name="connsiteX7" fmla="*/ 10765 w 19272"/>
                <a:gd name="connsiteY7" fmla="*/ 2258 h 11328"/>
                <a:gd name="connsiteX8" fmla="*/ 8506 w 19272"/>
                <a:gd name="connsiteY8" fmla="*/ 2258 h 11328"/>
                <a:gd name="connsiteX9" fmla="*/ 7943 w 19272"/>
                <a:gd name="connsiteY9" fmla="*/ 1692 h 11328"/>
                <a:gd name="connsiteX10" fmla="*/ 8506 w 19272"/>
                <a:gd name="connsiteY10" fmla="*/ 1129 h 11328"/>
                <a:gd name="connsiteX11" fmla="*/ 10765 w 19272"/>
                <a:gd name="connsiteY11" fmla="*/ 1129 h 11328"/>
                <a:gd name="connsiteX12" fmla="*/ 16411 w 19272"/>
                <a:gd name="connsiteY12" fmla="*/ 1129 h 11328"/>
                <a:gd name="connsiteX13" fmla="*/ 16974 w 19272"/>
                <a:gd name="connsiteY13" fmla="*/ 1692 h 11328"/>
                <a:gd name="connsiteX14" fmla="*/ 16411 w 19272"/>
                <a:gd name="connsiteY14" fmla="*/ 2258 h 11328"/>
                <a:gd name="connsiteX15" fmla="*/ 14152 w 19272"/>
                <a:gd name="connsiteY15" fmla="*/ 2258 h 11328"/>
                <a:gd name="connsiteX16" fmla="*/ 13589 w 19272"/>
                <a:gd name="connsiteY16" fmla="*/ 1692 h 11328"/>
                <a:gd name="connsiteX17" fmla="*/ 14152 w 19272"/>
                <a:gd name="connsiteY17" fmla="*/ 1129 h 11328"/>
                <a:gd name="connsiteX18" fmla="*/ 16411 w 19272"/>
                <a:gd name="connsiteY18" fmla="*/ 1129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26" fmla="*/ 10765 w 19272"/>
                <a:gd name="connsiteY26" fmla="*/ 4517 h 11328"/>
                <a:gd name="connsiteX27" fmla="*/ 11328 w 19272"/>
                <a:gd name="connsiteY27" fmla="*/ 5080 h 11328"/>
                <a:gd name="connsiteX28" fmla="*/ 10765 w 19272"/>
                <a:gd name="connsiteY28" fmla="*/ 5646 h 11328"/>
                <a:gd name="connsiteX29" fmla="*/ 8506 w 19272"/>
                <a:gd name="connsiteY29" fmla="*/ 5646 h 11328"/>
                <a:gd name="connsiteX30" fmla="*/ 7943 w 19272"/>
                <a:gd name="connsiteY30" fmla="*/ 5080 h 11328"/>
                <a:gd name="connsiteX31" fmla="*/ 8506 w 19272"/>
                <a:gd name="connsiteY31" fmla="*/ 4517 h 11328"/>
                <a:gd name="connsiteX32" fmla="*/ 10765 w 19272"/>
                <a:gd name="connsiteY32" fmla="*/ 4517 h 11328"/>
                <a:gd name="connsiteX33" fmla="*/ 16411 w 19272"/>
                <a:gd name="connsiteY33" fmla="*/ 4517 h 11328"/>
                <a:gd name="connsiteX34" fmla="*/ 16974 w 19272"/>
                <a:gd name="connsiteY34" fmla="*/ 5080 h 11328"/>
                <a:gd name="connsiteX35" fmla="*/ 16411 w 19272"/>
                <a:gd name="connsiteY35" fmla="*/ 5646 h 11328"/>
                <a:gd name="connsiteX36" fmla="*/ 14152 w 19272"/>
                <a:gd name="connsiteY36" fmla="*/ 5646 h 11328"/>
                <a:gd name="connsiteX37" fmla="*/ 13589 w 19272"/>
                <a:gd name="connsiteY37" fmla="*/ 5080 h 11328"/>
                <a:gd name="connsiteX38" fmla="*/ 14152 w 19272"/>
                <a:gd name="connsiteY38" fmla="*/ 4517 h 11328"/>
                <a:gd name="connsiteX39" fmla="*/ 16411 w 19272"/>
                <a:gd name="connsiteY39" fmla="*/ 4517 h 11328"/>
                <a:gd name="connsiteX40" fmla="*/ 5119 w 19272"/>
                <a:gd name="connsiteY40" fmla="*/ 7940 h 11328"/>
                <a:gd name="connsiteX41" fmla="*/ 5682 w 19272"/>
                <a:gd name="connsiteY41" fmla="*/ 8506 h 11328"/>
                <a:gd name="connsiteX42" fmla="*/ 5119 w 19272"/>
                <a:gd name="connsiteY42" fmla="*/ 9070 h 11328"/>
                <a:gd name="connsiteX43" fmla="*/ 2860 w 19272"/>
                <a:gd name="connsiteY43" fmla="*/ 9070 h 11328"/>
                <a:gd name="connsiteX44" fmla="*/ 2297 w 19272"/>
                <a:gd name="connsiteY44" fmla="*/ 8506 h 11328"/>
                <a:gd name="connsiteX45" fmla="*/ 2860 w 19272"/>
                <a:gd name="connsiteY45" fmla="*/ 7940 h 11328"/>
                <a:gd name="connsiteX46" fmla="*/ 5119 w 19272"/>
                <a:gd name="connsiteY46" fmla="*/ 7940 h 11328"/>
                <a:gd name="connsiteX47" fmla="*/ 10765 w 19272"/>
                <a:gd name="connsiteY47" fmla="*/ 7940 h 11328"/>
                <a:gd name="connsiteX48" fmla="*/ 11328 w 19272"/>
                <a:gd name="connsiteY48" fmla="*/ 8506 h 11328"/>
                <a:gd name="connsiteX49" fmla="*/ 10765 w 19272"/>
                <a:gd name="connsiteY49" fmla="*/ 9070 h 11328"/>
                <a:gd name="connsiteX50" fmla="*/ 8506 w 19272"/>
                <a:gd name="connsiteY50" fmla="*/ 9070 h 11328"/>
                <a:gd name="connsiteX51" fmla="*/ 7943 w 19272"/>
                <a:gd name="connsiteY51" fmla="*/ 8506 h 11328"/>
                <a:gd name="connsiteX52" fmla="*/ 8506 w 19272"/>
                <a:gd name="connsiteY52" fmla="*/ 7940 h 11328"/>
                <a:gd name="connsiteX53" fmla="*/ 10765 w 19272"/>
                <a:gd name="connsiteY53" fmla="*/ 7940 h 11328"/>
                <a:gd name="connsiteX54" fmla="*/ 16411 w 19272"/>
                <a:gd name="connsiteY54" fmla="*/ 7940 h 11328"/>
                <a:gd name="connsiteX55" fmla="*/ 16974 w 19272"/>
                <a:gd name="connsiteY55" fmla="*/ 8506 h 11328"/>
                <a:gd name="connsiteX56" fmla="*/ 16411 w 19272"/>
                <a:gd name="connsiteY56" fmla="*/ 9070 h 11328"/>
                <a:gd name="connsiteX57" fmla="*/ 14152 w 19272"/>
                <a:gd name="connsiteY57" fmla="*/ 9070 h 11328"/>
                <a:gd name="connsiteX58" fmla="*/ 13589 w 19272"/>
                <a:gd name="connsiteY58" fmla="*/ 8506 h 11328"/>
                <a:gd name="connsiteX59" fmla="*/ 14152 w 19272"/>
                <a:gd name="connsiteY59" fmla="*/ 7940 h 11328"/>
                <a:gd name="connsiteX60" fmla="*/ 16411 w 19272"/>
                <a:gd name="connsiteY60" fmla="*/ 7940 h 11328"/>
                <a:gd name="connsiteX61" fmla="*/ 0 w 19272"/>
                <a:gd name="connsiteY61" fmla="*/ 0 h 11328"/>
                <a:gd name="connsiteX62" fmla="*/ 0 w 19272"/>
                <a:gd name="connsiteY62" fmla="*/ 9636 h 11328"/>
                <a:gd name="connsiteX63" fmla="*/ 1695 w 19272"/>
                <a:gd name="connsiteY63" fmla="*/ 11328 h 11328"/>
                <a:gd name="connsiteX64" fmla="*/ 17579 w 19272"/>
                <a:gd name="connsiteY64" fmla="*/ 11328 h 11328"/>
                <a:gd name="connsiteX65" fmla="*/ 19272 w 19272"/>
                <a:gd name="connsiteY65" fmla="*/ 9636 h 11328"/>
                <a:gd name="connsiteX66" fmla="*/ 19272 w 19272"/>
                <a:gd name="connsiteY66" fmla="*/ 0 h 11328"/>
                <a:gd name="connsiteX67" fmla="*/ 0 w 19272"/>
                <a:gd name="connsiteY67" fmla="*/ 0 h 11328"/>
                <a:gd name="connsiteX0" fmla="*/ 2860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10765 w 19272"/>
                <a:gd name="connsiteY4" fmla="*/ 1129 h 11328"/>
                <a:gd name="connsiteX5" fmla="*/ 11328 w 19272"/>
                <a:gd name="connsiteY5" fmla="*/ 1692 h 11328"/>
                <a:gd name="connsiteX6" fmla="*/ 10765 w 19272"/>
                <a:gd name="connsiteY6" fmla="*/ 2258 h 11328"/>
                <a:gd name="connsiteX7" fmla="*/ 8506 w 19272"/>
                <a:gd name="connsiteY7" fmla="*/ 2258 h 11328"/>
                <a:gd name="connsiteX8" fmla="*/ 7943 w 19272"/>
                <a:gd name="connsiteY8" fmla="*/ 1692 h 11328"/>
                <a:gd name="connsiteX9" fmla="*/ 8506 w 19272"/>
                <a:gd name="connsiteY9" fmla="*/ 1129 h 11328"/>
                <a:gd name="connsiteX10" fmla="*/ 10765 w 19272"/>
                <a:gd name="connsiteY10" fmla="*/ 1129 h 11328"/>
                <a:gd name="connsiteX11" fmla="*/ 16411 w 19272"/>
                <a:gd name="connsiteY11" fmla="*/ 1129 h 11328"/>
                <a:gd name="connsiteX12" fmla="*/ 16974 w 19272"/>
                <a:gd name="connsiteY12" fmla="*/ 1692 h 11328"/>
                <a:gd name="connsiteX13" fmla="*/ 16411 w 19272"/>
                <a:gd name="connsiteY13" fmla="*/ 2258 h 11328"/>
                <a:gd name="connsiteX14" fmla="*/ 14152 w 19272"/>
                <a:gd name="connsiteY14" fmla="*/ 2258 h 11328"/>
                <a:gd name="connsiteX15" fmla="*/ 13589 w 19272"/>
                <a:gd name="connsiteY15" fmla="*/ 1692 h 11328"/>
                <a:gd name="connsiteX16" fmla="*/ 14152 w 19272"/>
                <a:gd name="connsiteY16" fmla="*/ 1129 h 11328"/>
                <a:gd name="connsiteX17" fmla="*/ 16411 w 19272"/>
                <a:gd name="connsiteY17" fmla="*/ 1129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25" fmla="*/ 10765 w 19272"/>
                <a:gd name="connsiteY25" fmla="*/ 4517 h 11328"/>
                <a:gd name="connsiteX26" fmla="*/ 11328 w 19272"/>
                <a:gd name="connsiteY26" fmla="*/ 5080 h 11328"/>
                <a:gd name="connsiteX27" fmla="*/ 10765 w 19272"/>
                <a:gd name="connsiteY27" fmla="*/ 5646 h 11328"/>
                <a:gd name="connsiteX28" fmla="*/ 8506 w 19272"/>
                <a:gd name="connsiteY28" fmla="*/ 5646 h 11328"/>
                <a:gd name="connsiteX29" fmla="*/ 7943 w 19272"/>
                <a:gd name="connsiteY29" fmla="*/ 5080 h 11328"/>
                <a:gd name="connsiteX30" fmla="*/ 8506 w 19272"/>
                <a:gd name="connsiteY30" fmla="*/ 4517 h 11328"/>
                <a:gd name="connsiteX31" fmla="*/ 10765 w 19272"/>
                <a:gd name="connsiteY31" fmla="*/ 4517 h 11328"/>
                <a:gd name="connsiteX32" fmla="*/ 16411 w 19272"/>
                <a:gd name="connsiteY32" fmla="*/ 4517 h 11328"/>
                <a:gd name="connsiteX33" fmla="*/ 16974 w 19272"/>
                <a:gd name="connsiteY33" fmla="*/ 5080 h 11328"/>
                <a:gd name="connsiteX34" fmla="*/ 16411 w 19272"/>
                <a:gd name="connsiteY34" fmla="*/ 5646 h 11328"/>
                <a:gd name="connsiteX35" fmla="*/ 14152 w 19272"/>
                <a:gd name="connsiteY35" fmla="*/ 5646 h 11328"/>
                <a:gd name="connsiteX36" fmla="*/ 13589 w 19272"/>
                <a:gd name="connsiteY36" fmla="*/ 5080 h 11328"/>
                <a:gd name="connsiteX37" fmla="*/ 14152 w 19272"/>
                <a:gd name="connsiteY37" fmla="*/ 4517 h 11328"/>
                <a:gd name="connsiteX38" fmla="*/ 16411 w 19272"/>
                <a:gd name="connsiteY38" fmla="*/ 4517 h 11328"/>
                <a:gd name="connsiteX39" fmla="*/ 5119 w 19272"/>
                <a:gd name="connsiteY39" fmla="*/ 7940 h 11328"/>
                <a:gd name="connsiteX40" fmla="*/ 5682 w 19272"/>
                <a:gd name="connsiteY40" fmla="*/ 8506 h 11328"/>
                <a:gd name="connsiteX41" fmla="*/ 5119 w 19272"/>
                <a:gd name="connsiteY41" fmla="*/ 9070 h 11328"/>
                <a:gd name="connsiteX42" fmla="*/ 2860 w 19272"/>
                <a:gd name="connsiteY42" fmla="*/ 9070 h 11328"/>
                <a:gd name="connsiteX43" fmla="*/ 2297 w 19272"/>
                <a:gd name="connsiteY43" fmla="*/ 8506 h 11328"/>
                <a:gd name="connsiteX44" fmla="*/ 2860 w 19272"/>
                <a:gd name="connsiteY44" fmla="*/ 7940 h 11328"/>
                <a:gd name="connsiteX45" fmla="*/ 5119 w 19272"/>
                <a:gd name="connsiteY45" fmla="*/ 7940 h 11328"/>
                <a:gd name="connsiteX46" fmla="*/ 10765 w 19272"/>
                <a:gd name="connsiteY46" fmla="*/ 7940 h 11328"/>
                <a:gd name="connsiteX47" fmla="*/ 11328 w 19272"/>
                <a:gd name="connsiteY47" fmla="*/ 8506 h 11328"/>
                <a:gd name="connsiteX48" fmla="*/ 10765 w 19272"/>
                <a:gd name="connsiteY48" fmla="*/ 9070 h 11328"/>
                <a:gd name="connsiteX49" fmla="*/ 8506 w 19272"/>
                <a:gd name="connsiteY49" fmla="*/ 9070 h 11328"/>
                <a:gd name="connsiteX50" fmla="*/ 7943 w 19272"/>
                <a:gd name="connsiteY50" fmla="*/ 8506 h 11328"/>
                <a:gd name="connsiteX51" fmla="*/ 8506 w 19272"/>
                <a:gd name="connsiteY51" fmla="*/ 7940 h 11328"/>
                <a:gd name="connsiteX52" fmla="*/ 10765 w 19272"/>
                <a:gd name="connsiteY52" fmla="*/ 7940 h 11328"/>
                <a:gd name="connsiteX53" fmla="*/ 16411 w 19272"/>
                <a:gd name="connsiteY53" fmla="*/ 7940 h 11328"/>
                <a:gd name="connsiteX54" fmla="*/ 16974 w 19272"/>
                <a:gd name="connsiteY54" fmla="*/ 8506 h 11328"/>
                <a:gd name="connsiteX55" fmla="*/ 16411 w 19272"/>
                <a:gd name="connsiteY55" fmla="*/ 9070 h 11328"/>
                <a:gd name="connsiteX56" fmla="*/ 14152 w 19272"/>
                <a:gd name="connsiteY56" fmla="*/ 9070 h 11328"/>
                <a:gd name="connsiteX57" fmla="*/ 13589 w 19272"/>
                <a:gd name="connsiteY57" fmla="*/ 8506 h 11328"/>
                <a:gd name="connsiteX58" fmla="*/ 14152 w 19272"/>
                <a:gd name="connsiteY58" fmla="*/ 7940 h 11328"/>
                <a:gd name="connsiteX59" fmla="*/ 16411 w 19272"/>
                <a:gd name="connsiteY59" fmla="*/ 7940 h 11328"/>
                <a:gd name="connsiteX60" fmla="*/ 0 w 19272"/>
                <a:gd name="connsiteY60" fmla="*/ 0 h 11328"/>
                <a:gd name="connsiteX61" fmla="*/ 0 w 19272"/>
                <a:gd name="connsiteY61" fmla="*/ 9636 h 11328"/>
                <a:gd name="connsiteX62" fmla="*/ 1695 w 19272"/>
                <a:gd name="connsiteY62" fmla="*/ 11328 h 11328"/>
                <a:gd name="connsiteX63" fmla="*/ 17579 w 19272"/>
                <a:gd name="connsiteY63" fmla="*/ 11328 h 11328"/>
                <a:gd name="connsiteX64" fmla="*/ 19272 w 19272"/>
                <a:gd name="connsiteY64" fmla="*/ 9636 h 11328"/>
                <a:gd name="connsiteX65" fmla="*/ 19272 w 19272"/>
                <a:gd name="connsiteY65" fmla="*/ 0 h 11328"/>
                <a:gd name="connsiteX66" fmla="*/ 0 w 19272"/>
                <a:gd name="connsiteY66" fmla="*/ 0 h 11328"/>
                <a:gd name="connsiteX0" fmla="*/ 2860 w 19272"/>
                <a:gd name="connsiteY0" fmla="*/ 1129 h 11328"/>
                <a:gd name="connsiteX1" fmla="*/ 2297 w 19272"/>
                <a:gd name="connsiteY1" fmla="*/ 1692 h 11328"/>
                <a:gd name="connsiteX2" fmla="*/ 2860 w 19272"/>
                <a:gd name="connsiteY2" fmla="*/ 1129 h 11328"/>
                <a:gd name="connsiteX3" fmla="*/ 10765 w 19272"/>
                <a:gd name="connsiteY3" fmla="*/ 1129 h 11328"/>
                <a:gd name="connsiteX4" fmla="*/ 11328 w 19272"/>
                <a:gd name="connsiteY4" fmla="*/ 1692 h 11328"/>
                <a:gd name="connsiteX5" fmla="*/ 10765 w 19272"/>
                <a:gd name="connsiteY5" fmla="*/ 2258 h 11328"/>
                <a:gd name="connsiteX6" fmla="*/ 8506 w 19272"/>
                <a:gd name="connsiteY6" fmla="*/ 2258 h 11328"/>
                <a:gd name="connsiteX7" fmla="*/ 7943 w 19272"/>
                <a:gd name="connsiteY7" fmla="*/ 1692 h 11328"/>
                <a:gd name="connsiteX8" fmla="*/ 8506 w 19272"/>
                <a:gd name="connsiteY8" fmla="*/ 1129 h 11328"/>
                <a:gd name="connsiteX9" fmla="*/ 10765 w 19272"/>
                <a:gd name="connsiteY9" fmla="*/ 1129 h 11328"/>
                <a:gd name="connsiteX10" fmla="*/ 16411 w 19272"/>
                <a:gd name="connsiteY10" fmla="*/ 1129 h 11328"/>
                <a:gd name="connsiteX11" fmla="*/ 16974 w 19272"/>
                <a:gd name="connsiteY11" fmla="*/ 1692 h 11328"/>
                <a:gd name="connsiteX12" fmla="*/ 16411 w 19272"/>
                <a:gd name="connsiteY12" fmla="*/ 2258 h 11328"/>
                <a:gd name="connsiteX13" fmla="*/ 14152 w 19272"/>
                <a:gd name="connsiteY13" fmla="*/ 2258 h 11328"/>
                <a:gd name="connsiteX14" fmla="*/ 13589 w 19272"/>
                <a:gd name="connsiteY14" fmla="*/ 1692 h 11328"/>
                <a:gd name="connsiteX15" fmla="*/ 14152 w 19272"/>
                <a:gd name="connsiteY15" fmla="*/ 1129 h 11328"/>
                <a:gd name="connsiteX16" fmla="*/ 16411 w 19272"/>
                <a:gd name="connsiteY16" fmla="*/ 1129 h 11328"/>
                <a:gd name="connsiteX17" fmla="*/ 5119 w 19272"/>
                <a:gd name="connsiteY17" fmla="*/ 4517 h 11328"/>
                <a:gd name="connsiteX18" fmla="*/ 5682 w 19272"/>
                <a:gd name="connsiteY18" fmla="*/ 5080 h 11328"/>
                <a:gd name="connsiteX19" fmla="*/ 5119 w 19272"/>
                <a:gd name="connsiteY19" fmla="*/ 5646 h 11328"/>
                <a:gd name="connsiteX20" fmla="*/ 2860 w 19272"/>
                <a:gd name="connsiteY20" fmla="*/ 5646 h 11328"/>
                <a:gd name="connsiteX21" fmla="*/ 2297 w 19272"/>
                <a:gd name="connsiteY21" fmla="*/ 5080 h 11328"/>
                <a:gd name="connsiteX22" fmla="*/ 2860 w 19272"/>
                <a:gd name="connsiteY22" fmla="*/ 4517 h 11328"/>
                <a:gd name="connsiteX23" fmla="*/ 5119 w 19272"/>
                <a:gd name="connsiteY23" fmla="*/ 4517 h 11328"/>
                <a:gd name="connsiteX24" fmla="*/ 10765 w 19272"/>
                <a:gd name="connsiteY24" fmla="*/ 4517 h 11328"/>
                <a:gd name="connsiteX25" fmla="*/ 11328 w 19272"/>
                <a:gd name="connsiteY25" fmla="*/ 5080 h 11328"/>
                <a:gd name="connsiteX26" fmla="*/ 10765 w 19272"/>
                <a:gd name="connsiteY26" fmla="*/ 5646 h 11328"/>
                <a:gd name="connsiteX27" fmla="*/ 8506 w 19272"/>
                <a:gd name="connsiteY27" fmla="*/ 5646 h 11328"/>
                <a:gd name="connsiteX28" fmla="*/ 7943 w 19272"/>
                <a:gd name="connsiteY28" fmla="*/ 5080 h 11328"/>
                <a:gd name="connsiteX29" fmla="*/ 8506 w 19272"/>
                <a:gd name="connsiteY29" fmla="*/ 4517 h 11328"/>
                <a:gd name="connsiteX30" fmla="*/ 10765 w 19272"/>
                <a:gd name="connsiteY30" fmla="*/ 4517 h 11328"/>
                <a:gd name="connsiteX31" fmla="*/ 16411 w 19272"/>
                <a:gd name="connsiteY31" fmla="*/ 4517 h 11328"/>
                <a:gd name="connsiteX32" fmla="*/ 16974 w 19272"/>
                <a:gd name="connsiteY32" fmla="*/ 5080 h 11328"/>
                <a:gd name="connsiteX33" fmla="*/ 16411 w 19272"/>
                <a:gd name="connsiteY33" fmla="*/ 5646 h 11328"/>
                <a:gd name="connsiteX34" fmla="*/ 14152 w 19272"/>
                <a:gd name="connsiteY34" fmla="*/ 5646 h 11328"/>
                <a:gd name="connsiteX35" fmla="*/ 13589 w 19272"/>
                <a:gd name="connsiteY35" fmla="*/ 5080 h 11328"/>
                <a:gd name="connsiteX36" fmla="*/ 14152 w 19272"/>
                <a:gd name="connsiteY36" fmla="*/ 4517 h 11328"/>
                <a:gd name="connsiteX37" fmla="*/ 16411 w 19272"/>
                <a:gd name="connsiteY37" fmla="*/ 4517 h 11328"/>
                <a:gd name="connsiteX38" fmla="*/ 5119 w 19272"/>
                <a:gd name="connsiteY38" fmla="*/ 7940 h 11328"/>
                <a:gd name="connsiteX39" fmla="*/ 5682 w 19272"/>
                <a:gd name="connsiteY39" fmla="*/ 8506 h 11328"/>
                <a:gd name="connsiteX40" fmla="*/ 5119 w 19272"/>
                <a:gd name="connsiteY40" fmla="*/ 9070 h 11328"/>
                <a:gd name="connsiteX41" fmla="*/ 2860 w 19272"/>
                <a:gd name="connsiteY41" fmla="*/ 9070 h 11328"/>
                <a:gd name="connsiteX42" fmla="*/ 2297 w 19272"/>
                <a:gd name="connsiteY42" fmla="*/ 8506 h 11328"/>
                <a:gd name="connsiteX43" fmla="*/ 2860 w 19272"/>
                <a:gd name="connsiteY43" fmla="*/ 7940 h 11328"/>
                <a:gd name="connsiteX44" fmla="*/ 5119 w 19272"/>
                <a:gd name="connsiteY44" fmla="*/ 7940 h 11328"/>
                <a:gd name="connsiteX45" fmla="*/ 10765 w 19272"/>
                <a:gd name="connsiteY45" fmla="*/ 7940 h 11328"/>
                <a:gd name="connsiteX46" fmla="*/ 11328 w 19272"/>
                <a:gd name="connsiteY46" fmla="*/ 8506 h 11328"/>
                <a:gd name="connsiteX47" fmla="*/ 10765 w 19272"/>
                <a:gd name="connsiteY47" fmla="*/ 9070 h 11328"/>
                <a:gd name="connsiteX48" fmla="*/ 8506 w 19272"/>
                <a:gd name="connsiteY48" fmla="*/ 9070 h 11328"/>
                <a:gd name="connsiteX49" fmla="*/ 7943 w 19272"/>
                <a:gd name="connsiteY49" fmla="*/ 8506 h 11328"/>
                <a:gd name="connsiteX50" fmla="*/ 8506 w 19272"/>
                <a:gd name="connsiteY50" fmla="*/ 7940 h 11328"/>
                <a:gd name="connsiteX51" fmla="*/ 10765 w 19272"/>
                <a:gd name="connsiteY51" fmla="*/ 7940 h 11328"/>
                <a:gd name="connsiteX52" fmla="*/ 16411 w 19272"/>
                <a:gd name="connsiteY52" fmla="*/ 7940 h 11328"/>
                <a:gd name="connsiteX53" fmla="*/ 16974 w 19272"/>
                <a:gd name="connsiteY53" fmla="*/ 8506 h 11328"/>
                <a:gd name="connsiteX54" fmla="*/ 16411 w 19272"/>
                <a:gd name="connsiteY54" fmla="*/ 9070 h 11328"/>
                <a:gd name="connsiteX55" fmla="*/ 14152 w 19272"/>
                <a:gd name="connsiteY55" fmla="*/ 9070 h 11328"/>
                <a:gd name="connsiteX56" fmla="*/ 13589 w 19272"/>
                <a:gd name="connsiteY56" fmla="*/ 8506 h 11328"/>
                <a:gd name="connsiteX57" fmla="*/ 14152 w 19272"/>
                <a:gd name="connsiteY57" fmla="*/ 7940 h 11328"/>
                <a:gd name="connsiteX58" fmla="*/ 16411 w 19272"/>
                <a:gd name="connsiteY58" fmla="*/ 7940 h 11328"/>
                <a:gd name="connsiteX59" fmla="*/ 0 w 19272"/>
                <a:gd name="connsiteY59" fmla="*/ 0 h 11328"/>
                <a:gd name="connsiteX60" fmla="*/ 0 w 19272"/>
                <a:gd name="connsiteY60" fmla="*/ 9636 h 11328"/>
                <a:gd name="connsiteX61" fmla="*/ 1695 w 19272"/>
                <a:gd name="connsiteY61" fmla="*/ 11328 h 11328"/>
                <a:gd name="connsiteX62" fmla="*/ 17579 w 19272"/>
                <a:gd name="connsiteY62" fmla="*/ 11328 h 11328"/>
                <a:gd name="connsiteX63" fmla="*/ 19272 w 19272"/>
                <a:gd name="connsiteY63" fmla="*/ 9636 h 11328"/>
                <a:gd name="connsiteX64" fmla="*/ 19272 w 19272"/>
                <a:gd name="connsiteY64" fmla="*/ 0 h 11328"/>
                <a:gd name="connsiteX65" fmla="*/ 0 w 19272"/>
                <a:gd name="connsiteY6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974 w 19272"/>
                <a:gd name="connsiteY8" fmla="*/ 1692 h 11328"/>
                <a:gd name="connsiteX9" fmla="*/ 16411 w 19272"/>
                <a:gd name="connsiteY9" fmla="*/ 2258 h 11328"/>
                <a:gd name="connsiteX10" fmla="*/ 14152 w 19272"/>
                <a:gd name="connsiteY10" fmla="*/ 2258 h 11328"/>
                <a:gd name="connsiteX11" fmla="*/ 13589 w 19272"/>
                <a:gd name="connsiteY11" fmla="*/ 1692 h 11328"/>
                <a:gd name="connsiteX12" fmla="*/ 14152 w 19272"/>
                <a:gd name="connsiteY12" fmla="*/ 1129 h 11328"/>
                <a:gd name="connsiteX13" fmla="*/ 16411 w 19272"/>
                <a:gd name="connsiteY13" fmla="*/ 1129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21" fmla="*/ 10765 w 19272"/>
                <a:gd name="connsiteY21" fmla="*/ 4517 h 11328"/>
                <a:gd name="connsiteX22" fmla="*/ 11328 w 19272"/>
                <a:gd name="connsiteY22" fmla="*/ 5080 h 11328"/>
                <a:gd name="connsiteX23" fmla="*/ 10765 w 19272"/>
                <a:gd name="connsiteY23" fmla="*/ 5646 h 11328"/>
                <a:gd name="connsiteX24" fmla="*/ 8506 w 19272"/>
                <a:gd name="connsiteY24" fmla="*/ 5646 h 11328"/>
                <a:gd name="connsiteX25" fmla="*/ 7943 w 19272"/>
                <a:gd name="connsiteY25" fmla="*/ 5080 h 11328"/>
                <a:gd name="connsiteX26" fmla="*/ 8506 w 19272"/>
                <a:gd name="connsiteY26" fmla="*/ 4517 h 11328"/>
                <a:gd name="connsiteX27" fmla="*/ 10765 w 19272"/>
                <a:gd name="connsiteY27" fmla="*/ 4517 h 11328"/>
                <a:gd name="connsiteX28" fmla="*/ 16411 w 19272"/>
                <a:gd name="connsiteY28" fmla="*/ 4517 h 11328"/>
                <a:gd name="connsiteX29" fmla="*/ 16974 w 19272"/>
                <a:gd name="connsiteY29" fmla="*/ 5080 h 11328"/>
                <a:gd name="connsiteX30" fmla="*/ 16411 w 19272"/>
                <a:gd name="connsiteY30" fmla="*/ 5646 h 11328"/>
                <a:gd name="connsiteX31" fmla="*/ 14152 w 19272"/>
                <a:gd name="connsiteY31" fmla="*/ 5646 h 11328"/>
                <a:gd name="connsiteX32" fmla="*/ 13589 w 19272"/>
                <a:gd name="connsiteY32" fmla="*/ 5080 h 11328"/>
                <a:gd name="connsiteX33" fmla="*/ 14152 w 19272"/>
                <a:gd name="connsiteY33" fmla="*/ 4517 h 11328"/>
                <a:gd name="connsiteX34" fmla="*/ 16411 w 19272"/>
                <a:gd name="connsiteY34" fmla="*/ 4517 h 11328"/>
                <a:gd name="connsiteX35" fmla="*/ 5119 w 19272"/>
                <a:gd name="connsiteY35" fmla="*/ 7940 h 11328"/>
                <a:gd name="connsiteX36" fmla="*/ 5682 w 19272"/>
                <a:gd name="connsiteY36" fmla="*/ 8506 h 11328"/>
                <a:gd name="connsiteX37" fmla="*/ 5119 w 19272"/>
                <a:gd name="connsiteY37" fmla="*/ 9070 h 11328"/>
                <a:gd name="connsiteX38" fmla="*/ 2860 w 19272"/>
                <a:gd name="connsiteY38" fmla="*/ 9070 h 11328"/>
                <a:gd name="connsiteX39" fmla="*/ 2297 w 19272"/>
                <a:gd name="connsiteY39" fmla="*/ 8506 h 11328"/>
                <a:gd name="connsiteX40" fmla="*/ 2860 w 19272"/>
                <a:gd name="connsiteY40" fmla="*/ 7940 h 11328"/>
                <a:gd name="connsiteX41" fmla="*/ 5119 w 19272"/>
                <a:gd name="connsiteY41" fmla="*/ 7940 h 11328"/>
                <a:gd name="connsiteX42" fmla="*/ 10765 w 19272"/>
                <a:gd name="connsiteY42" fmla="*/ 7940 h 11328"/>
                <a:gd name="connsiteX43" fmla="*/ 11328 w 19272"/>
                <a:gd name="connsiteY43" fmla="*/ 8506 h 11328"/>
                <a:gd name="connsiteX44" fmla="*/ 10765 w 19272"/>
                <a:gd name="connsiteY44" fmla="*/ 9070 h 11328"/>
                <a:gd name="connsiteX45" fmla="*/ 8506 w 19272"/>
                <a:gd name="connsiteY45" fmla="*/ 9070 h 11328"/>
                <a:gd name="connsiteX46" fmla="*/ 7943 w 19272"/>
                <a:gd name="connsiteY46" fmla="*/ 8506 h 11328"/>
                <a:gd name="connsiteX47" fmla="*/ 8506 w 19272"/>
                <a:gd name="connsiteY47" fmla="*/ 7940 h 11328"/>
                <a:gd name="connsiteX48" fmla="*/ 10765 w 19272"/>
                <a:gd name="connsiteY48" fmla="*/ 7940 h 11328"/>
                <a:gd name="connsiteX49" fmla="*/ 16411 w 19272"/>
                <a:gd name="connsiteY49" fmla="*/ 7940 h 11328"/>
                <a:gd name="connsiteX50" fmla="*/ 16974 w 19272"/>
                <a:gd name="connsiteY50" fmla="*/ 8506 h 11328"/>
                <a:gd name="connsiteX51" fmla="*/ 16411 w 19272"/>
                <a:gd name="connsiteY51" fmla="*/ 9070 h 11328"/>
                <a:gd name="connsiteX52" fmla="*/ 14152 w 19272"/>
                <a:gd name="connsiteY52" fmla="*/ 9070 h 11328"/>
                <a:gd name="connsiteX53" fmla="*/ 13589 w 19272"/>
                <a:gd name="connsiteY53" fmla="*/ 8506 h 11328"/>
                <a:gd name="connsiteX54" fmla="*/ 14152 w 19272"/>
                <a:gd name="connsiteY54" fmla="*/ 7940 h 11328"/>
                <a:gd name="connsiteX55" fmla="*/ 16411 w 19272"/>
                <a:gd name="connsiteY55" fmla="*/ 7940 h 11328"/>
                <a:gd name="connsiteX56" fmla="*/ 0 w 19272"/>
                <a:gd name="connsiteY56" fmla="*/ 0 h 11328"/>
                <a:gd name="connsiteX57" fmla="*/ 0 w 19272"/>
                <a:gd name="connsiteY57" fmla="*/ 9636 h 11328"/>
                <a:gd name="connsiteX58" fmla="*/ 1695 w 19272"/>
                <a:gd name="connsiteY58" fmla="*/ 11328 h 11328"/>
                <a:gd name="connsiteX59" fmla="*/ 17579 w 19272"/>
                <a:gd name="connsiteY59" fmla="*/ 11328 h 11328"/>
                <a:gd name="connsiteX60" fmla="*/ 19272 w 19272"/>
                <a:gd name="connsiteY60" fmla="*/ 9636 h 11328"/>
                <a:gd name="connsiteX61" fmla="*/ 19272 w 19272"/>
                <a:gd name="connsiteY61" fmla="*/ 0 h 11328"/>
                <a:gd name="connsiteX62" fmla="*/ 0 w 19272"/>
                <a:gd name="connsiteY62"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411 w 19272"/>
                <a:gd name="connsiteY8" fmla="*/ 2258 h 11328"/>
                <a:gd name="connsiteX9" fmla="*/ 14152 w 19272"/>
                <a:gd name="connsiteY9" fmla="*/ 2258 h 11328"/>
                <a:gd name="connsiteX10" fmla="*/ 13589 w 19272"/>
                <a:gd name="connsiteY10" fmla="*/ 1692 h 11328"/>
                <a:gd name="connsiteX11" fmla="*/ 14152 w 19272"/>
                <a:gd name="connsiteY11" fmla="*/ 1129 h 11328"/>
                <a:gd name="connsiteX12" fmla="*/ 16411 w 19272"/>
                <a:gd name="connsiteY12" fmla="*/ 1129 h 11328"/>
                <a:gd name="connsiteX13" fmla="*/ 5119 w 19272"/>
                <a:gd name="connsiteY13" fmla="*/ 4517 h 11328"/>
                <a:gd name="connsiteX14" fmla="*/ 5682 w 19272"/>
                <a:gd name="connsiteY14" fmla="*/ 5080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20" fmla="*/ 10765 w 19272"/>
                <a:gd name="connsiteY20" fmla="*/ 4517 h 11328"/>
                <a:gd name="connsiteX21" fmla="*/ 11328 w 19272"/>
                <a:gd name="connsiteY21" fmla="*/ 5080 h 11328"/>
                <a:gd name="connsiteX22" fmla="*/ 10765 w 19272"/>
                <a:gd name="connsiteY22" fmla="*/ 5646 h 11328"/>
                <a:gd name="connsiteX23" fmla="*/ 8506 w 19272"/>
                <a:gd name="connsiteY23" fmla="*/ 5646 h 11328"/>
                <a:gd name="connsiteX24" fmla="*/ 7943 w 19272"/>
                <a:gd name="connsiteY24" fmla="*/ 5080 h 11328"/>
                <a:gd name="connsiteX25" fmla="*/ 8506 w 19272"/>
                <a:gd name="connsiteY25" fmla="*/ 4517 h 11328"/>
                <a:gd name="connsiteX26" fmla="*/ 10765 w 19272"/>
                <a:gd name="connsiteY26" fmla="*/ 4517 h 11328"/>
                <a:gd name="connsiteX27" fmla="*/ 16411 w 19272"/>
                <a:gd name="connsiteY27" fmla="*/ 4517 h 11328"/>
                <a:gd name="connsiteX28" fmla="*/ 16974 w 19272"/>
                <a:gd name="connsiteY28" fmla="*/ 5080 h 11328"/>
                <a:gd name="connsiteX29" fmla="*/ 16411 w 19272"/>
                <a:gd name="connsiteY29" fmla="*/ 5646 h 11328"/>
                <a:gd name="connsiteX30" fmla="*/ 14152 w 19272"/>
                <a:gd name="connsiteY30" fmla="*/ 5646 h 11328"/>
                <a:gd name="connsiteX31" fmla="*/ 13589 w 19272"/>
                <a:gd name="connsiteY31" fmla="*/ 5080 h 11328"/>
                <a:gd name="connsiteX32" fmla="*/ 14152 w 19272"/>
                <a:gd name="connsiteY32" fmla="*/ 4517 h 11328"/>
                <a:gd name="connsiteX33" fmla="*/ 16411 w 19272"/>
                <a:gd name="connsiteY33" fmla="*/ 4517 h 11328"/>
                <a:gd name="connsiteX34" fmla="*/ 5119 w 19272"/>
                <a:gd name="connsiteY34" fmla="*/ 7940 h 11328"/>
                <a:gd name="connsiteX35" fmla="*/ 5682 w 19272"/>
                <a:gd name="connsiteY35" fmla="*/ 8506 h 11328"/>
                <a:gd name="connsiteX36" fmla="*/ 5119 w 19272"/>
                <a:gd name="connsiteY36" fmla="*/ 9070 h 11328"/>
                <a:gd name="connsiteX37" fmla="*/ 2860 w 19272"/>
                <a:gd name="connsiteY37" fmla="*/ 9070 h 11328"/>
                <a:gd name="connsiteX38" fmla="*/ 2297 w 19272"/>
                <a:gd name="connsiteY38" fmla="*/ 8506 h 11328"/>
                <a:gd name="connsiteX39" fmla="*/ 2860 w 19272"/>
                <a:gd name="connsiteY39" fmla="*/ 7940 h 11328"/>
                <a:gd name="connsiteX40" fmla="*/ 5119 w 19272"/>
                <a:gd name="connsiteY40" fmla="*/ 7940 h 11328"/>
                <a:gd name="connsiteX41" fmla="*/ 10765 w 19272"/>
                <a:gd name="connsiteY41" fmla="*/ 7940 h 11328"/>
                <a:gd name="connsiteX42" fmla="*/ 11328 w 19272"/>
                <a:gd name="connsiteY42" fmla="*/ 8506 h 11328"/>
                <a:gd name="connsiteX43" fmla="*/ 10765 w 19272"/>
                <a:gd name="connsiteY43" fmla="*/ 9070 h 11328"/>
                <a:gd name="connsiteX44" fmla="*/ 8506 w 19272"/>
                <a:gd name="connsiteY44" fmla="*/ 9070 h 11328"/>
                <a:gd name="connsiteX45" fmla="*/ 7943 w 19272"/>
                <a:gd name="connsiteY45" fmla="*/ 8506 h 11328"/>
                <a:gd name="connsiteX46" fmla="*/ 8506 w 19272"/>
                <a:gd name="connsiteY46" fmla="*/ 7940 h 11328"/>
                <a:gd name="connsiteX47" fmla="*/ 10765 w 19272"/>
                <a:gd name="connsiteY47" fmla="*/ 7940 h 11328"/>
                <a:gd name="connsiteX48" fmla="*/ 16411 w 19272"/>
                <a:gd name="connsiteY48" fmla="*/ 7940 h 11328"/>
                <a:gd name="connsiteX49" fmla="*/ 16974 w 19272"/>
                <a:gd name="connsiteY49" fmla="*/ 8506 h 11328"/>
                <a:gd name="connsiteX50" fmla="*/ 16411 w 19272"/>
                <a:gd name="connsiteY50" fmla="*/ 9070 h 11328"/>
                <a:gd name="connsiteX51" fmla="*/ 14152 w 19272"/>
                <a:gd name="connsiteY51" fmla="*/ 9070 h 11328"/>
                <a:gd name="connsiteX52" fmla="*/ 13589 w 19272"/>
                <a:gd name="connsiteY52" fmla="*/ 8506 h 11328"/>
                <a:gd name="connsiteX53" fmla="*/ 14152 w 19272"/>
                <a:gd name="connsiteY53" fmla="*/ 7940 h 11328"/>
                <a:gd name="connsiteX54" fmla="*/ 16411 w 19272"/>
                <a:gd name="connsiteY54" fmla="*/ 7940 h 11328"/>
                <a:gd name="connsiteX55" fmla="*/ 0 w 19272"/>
                <a:gd name="connsiteY55" fmla="*/ 0 h 11328"/>
                <a:gd name="connsiteX56" fmla="*/ 0 w 19272"/>
                <a:gd name="connsiteY56" fmla="*/ 9636 h 11328"/>
                <a:gd name="connsiteX57" fmla="*/ 1695 w 19272"/>
                <a:gd name="connsiteY57" fmla="*/ 11328 h 11328"/>
                <a:gd name="connsiteX58" fmla="*/ 17579 w 19272"/>
                <a:gd name="connsiteY58" fmla="*/ 11328 h 11328"/>
                <a:gd name="connsiteX59" fmla="*/ 19272 w 19272"/>
                <a:gd name="connsiteY59" fmla="*/ 9636 h 11328"/>
                <a:gd name="connsiteX60" fmla="*/ 19272 w 19272"/>
                <a:gd name="connsiteY60" fmla="*/ 0 h 11328"/>
                <a:gd name="connsiteX61" fmla="*/ 0 w 19272"/>
                <a:gd name="connsiteY61"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4152 w 19272"/>
                <a:gd name="connsiteY8" fmla="*/ 2258 h 11328"/>
                <a:gd name="connsiteX9" fmla="*/ 13589 w 19272"/>
                <a:gd name="connsiteY9" fmla="*/ 1692 h 11328"/>
                <a:gd name="connsiteX10" fmla="*/ 14152 w 19272"/>
                <a:gd name="connsiteY10" fmla="*/ 1129 h 11328"/>
                <a:gd name="connsiteX11" fmla="*/ 16411 w 19272"/>
                <a:gd name="connsiteY11" fmla="*/ 1129 h 11328"/>
                <a:gd name="connsiteX12" fmla="*/ 5119 w 19272"/>
                <a:gd name="connsiteY12" fmla="*/ 4517 h 11328"/>
                <a:gd name="connsiteX13" fmla="*/ 5682 w 19272"/>
                <a:gd name="connsiteY13" fmla="*/ 5080 h 11328"/>
                <a:gd name="connsiteX14" fmla="*/ 5119 w 19272"/>
                <a:gd name="connsiteY14" fmla="*/ 5646 h 11328"/>
                <a:gd name="connsiteX15" fmla="*/ 2860 w 19272"/>
                <a:gd name="connsiteY15" fmla="*/ 5646 h 11328"/>
                <a:gd name="connsiteX16" fmla="*/ 2297 w 19272"/>
                <a:gd name="connsiteY16" fmla="*/ 5080 h 11328"/>
                <a:gd name="connsiteX17" fmla="*/ 2860 w 19272"/>
                <a:gd name="connsiteY17" fmla="*/ 4517 h 11328"/>
                <a:gd name="connsiteX18" fmla="*/ 5119 w 19272"/>
                <a:gd name="connsiteY18" fmla="*/ 4517 h 11328"/>
                <a:gd name="connsiteX19" fmla="*/ 10765 w 19272"/>
                <a:gd name="connsiteY19" fmla="*/ 4517 h 11328"/>
                <a:gd name="connsiteX20" fmla="*/ 11328 w 19272"/>
                <a:gd name="connsiteY20" fmla="*/ 5080 h 11328"/>
                <a:gd name="connsiteX21" fmla="*/ 10765 w 19272"/>
                <a:gd name="connsiteY21" fmla="*/ 5646 h 11328"/>
                <a:gd name="connsiteX22" fmla="*/ 8506 w 19272"/>
                <a:gd name="connsiteY22" fmla="*/ 5646 h 11328"/>
                <a:gd name="connsiteX23" fmla="*/ 7943 w 19272"/>
                <a:gd name="connsiteY23" fmla="*/ 5080 h 11328"/>
                <a:gd name="connsiteX24" fmla="*/ 8506 w 19272"/>
                <a:gd name="connsiteY24" fmla="*/ 4517 h 11328"/>
                <a:gd name="connsiteX25" fmla="*/ 10765 w 19272"/>
                <a:gd name="connsiteY25" fmla="*/ 4517 h 11328"/>
                <a:gd name="connsiteX26" fmla="*/ 16411 w 19272"/>
                <a:gd name="connsiteY26" fmla="*/ 4517 h 11328"/>
                <a:gd name="connsiteX27" fmla="*/ 16974 w 19272"/>
                <a:gd name="connsiteY27" fmla="*/ 5080 h 11328"/>
                <a:gd name="connsiteX28" fmla="*/ 16411 w 19272"/>
                <a:gd name="connsiteY28" fmla="*/ 5646 h 11328"/>
                <a:gd name="connsiteX29" fmla="*/ 14152 w 19272"/>
                <a:gd name="connsiteY29" fmla="*/ 5646 h 11328"/>
                <a:gd name="connsiteX30" fmla="*/ 13589 w 19272"/>
                <a:gd name="connsiteY30" fmla="*/ 5080 h 11328"/>
                <a:gd name="connsiteX31" fmla="*/ 14152 w 19272"/>
                <a:gd name="connsiteY31" fmla="*/ 4517 h 11328"/>
                <a:gd name="connsiteX32" fmla="*/ 16411 w 19272"/>
                <a:gd name="connsiteY32" fmla="*/ 4517 h 11328"/>
                <a:gd name="connsiteX33" fmla="*/ 5119 w 19272"/>
                <a:gd name="connsiteY33" fmla="*/ 7940 h 11328"/>
                <a:gd name="connsiteX34" fmla="*/ 5682 w 19272"/>
                <a:gd name="connsiteY34" fmla="*/ 8506 h 11328"/>
                <a:gd name="connsiteX35" fmla="*/ 5119 w 19272"/>
                <a:gd name="connsiteY35" fmla="*/ 9070 h 11328"/>
                <a:gd name="connsiteX36" fmla="*/ 2860 w 19272"/>
                <a:gd name="connsiteY36" fmla="*/ 9070 h 11328"/>
                <a:gd name="connsiteX37" fmla="*/ 2297 w 19272"/>
                <a:gd name="connsiteY37" fmla="*/ 8506 h 11328"/>
                <a:gd name="connsiteX38" fmla="*/ 2860 w 19272"/>
                <a:gd name="connsiteY38" fmla="*/ 7940 h 11328"/>
                <a:gd name="connsiteX39" fmla="*/ 5119 w 19272"/>
                <a:gd name="connsiteY39" fmla="*/ 7940 h 11328"/>
                <a:gd name="connsiteX40" fmla="*/ 10765 w 19272"/>
                <a:gd name="connsiteY40" fmla="*/ 7940 h 11328"/>
                <a:gd name="connsiteX41" fmla="*/ 11328 w 19272"/>
                <a:gd name="connsiteY41" fmla="*/ 8506 h 11328"/>
                <a:gd name="connsiteX42" fmla="*/ 10765 w 19272"/>
                <a:gd name="connsiteY42" fmla="*/ 9070 h 11328"/>
                <a:gd name="connsiteX43" fmla="*/ 8506 w 19272"/>
                <a:gd name="connsiteY43" fmla="*/ 9070 h 11328"/>
                <a:gd name="connsiteX44" fmla="*/ 7943 w 19272"/>
                <a:gd name="connsiteY44" fmla="*/ 8506 h 11328"/>
                <a:gd name="connsiteX45" fmla="*/ 8506 w 19272"/>
                <a:gd name="connsiteY45" fmla="*/ 7940 h 11328"/>
                <a:gd name="connsiteX46" fmla="*/ 10765 w 19272"/>
                <a:gd name="connsiteY46" fmla="*/ 7940 h 11328"/>
                <a:gd name="connsiteX47" fmla="*/ 16411 w 19272"/>
                <a:gd name="connsiteY47" fmla="*/ 7940 h 11328"/>
                <a:gd name="connsiteX48" fmla="*/ 16974 w 19272"/>
                <a:gd name="connsiteY48" fmla="*/ 8506 h 11328"/>
                <a:gd name="connsiteX49" fmla="*/ 16411 w 19272"/>
                <a:gd name="connsiteY49" fmla="*/ 9070 h 11328"/>
                <a:gd name="connsiteX50" fmla="*/ 14152 w 19272"/>
                <a:gd name="connsiteY50" fmla="*/ 9070 h 11328"/>
                <a:gd name="connsiteX51" fmla="*/ 13589 w 19272"/>
                <a:gd name="connsiteY51" fmla="*/ 8506 h 11328"/>
                <a:gd name="connsiteX52" fmla="*/ 14152 w 19272"/>
                <a:gd name="connsiteY52" fmla="*/ 7940 h 11328"/>
                <a:gd name="connsiteX53" fmla="*/ 16411 w 19272"/>
                <a:gd name="connsiteY53" fmla="*/ 7940 h 11328"/>
                <a:gd name="connsiteX54" fmla="*/ 0 w 19272"/>
                <a:gd name="connsiteY54" fmla="*/ 0 h 11328"/>
                <a:gd name="connsiteX55" fmla="*/ 0 w 19272"/>
                <a:gd name="connsiteY55" fmla="*/ 9636 h 11328"/>
                <a:gd name="connsiteX56" fmla="*/ 1695 w 19272"/>
                <a:gd name="connsiteY56" fmla="*/ 11328 h 11328"/>
                <a:gd name="connsiteX57" fmla="*/ 17579 w 19272"/>
                <a:gd name="connsiteY57" fmla="*/ 11328 h 11328"/>
                <a:gd name="connsiteX58" fmla="*/ 19272 w 19272"/>
                <a:gd name="connsiteY58" fmla="*/ 9636 h 11328"/>
                <a:gd name="connsiteX59" fmla="*/ 19272 w 19272"/>
                <a:gd name="connsiteY59" fmla="*/ 0 h 11328"/>
                <a:gd name="connsiteX60" fmla="*/ 0 w 19272"/>
                <a:gd name="connsiteY60"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4152 w 19272"/>
                <a:gd name="connsiteY9" fmla="*/ 1129 h 11328"/>
                <a:gd name="connsiteX10" fmla="*/ 16411 w 19272"/>
                <a:gd name="connsiteY10" fmla="*/ 1129 h 11328"/>
                <a:gd name="connsiteX11" fmla="*/ 5119 w 19272"/>
                <a:gd name="connsiteY11" fmla="*/ 4517 h 11328"/>
                <a:gd name="connsiteX12" fmla="*/ 5682 w 19272"/>
                <a:gd name="connsiteY12" fmla="*/ 5080 h 11328"/>
                <a:gd name="connsiteX13" fmla="*/ 5119 w 19272"/>
                <a:gd name="connsiteY13" fmla="*/ 5646 h 11328"/>
                <a:gd name="connsiteX14" fmla="*/ 2860 w 19272"/>
                <a:gd name="connsiteY14" fmla="*/ 5646 h 11328"/>
                <a:gd name="connsiteX15" fmla="*/ 2297 w 19272"/>
                <a:gd name="connsiteY15" fmla="*/ 5080 h 11328"/>
                <a:gd name="connsiteX16" fmla="*/ 2860 w 19272"/>
                <a:gd name="connsiteY16" fmla="*/ 4517 h 11328"/>
                <a:gd name="connsiteX17" fmla="*/ 5119 w 19272"/>
                <a:gd name="connsiteY17" fmla="*/ 4517 h 11328"/>
                <a:gd name="connsiteX18" fmla="*/ 10765 w 19272"/>
                <a:gd name="connsiteY18" fmla="*/ 4517 h 11328"/>
                <a:gd name="connsiteX19" fmla="*/ 11328 w 19272"/>
                <a:gd name="connsiteY19" fmla="*/ 5080 h 11328"/>
                <a:gd name="connsiteX20" fmla="*/ 10765 w 19272"/>
                <a:gd name="connsiteY20" fmla="*/ 5646 h 11328"/>
                <a:gd name="connsiteX21" fmla="*/ 8506 w 19272"/>
                <a:gd name="connsiteY21" fmla="*/ 5646 h 11328"/>
                <a:gd name="connsiteX22" fmla="*/ 7943 w 19272"/>
                <a:gd name="connsiteY22" fmla="*/ 5080 h 11328"/>
                <a:gd name="connsiteX23" fmla="*/ 8506 w 19272"/>
                <a:gd name="connsiteY23" fmla="*/ 4517 h 11328"/>
                <a:gd name="connsiteX24" fmla="*/ 10765 w 19272"/>
                <a:gd name="connsiteY24" fmla="*/ 4517 h 11328"/>
                <a:gd name="connsiteX25" fmla="*/ 16411 w 19272"/>
                <a:gd name="connsiteY25" fmla="*/ 4517 h 11328"/>
                <a:gd name="connsiteX26" fmla="*/ 16974 w 19272"/>
                <a:gd name="connsiteY26" fmla="*/ 5080 h 11328"/>
                <a:gd name="connsiteX27" fmla="*/ 16411 w 19272"/>
                <a:gd name="connsiteY27" fmla="*/ 5646 h 11328"/>
                <a:gd name="connsiteX28" fmla="*/ 14152 w 19272"/>
                <a:gd name="connsiteY28" fmla="*/ 5646 h 11328"/>
                <a:gd name="connsiteX29" fmla="*/ 13589 w 19272"/>
                <a:gd name="connsiteY29" fmla="*/ 5080 h 11328"/>
                <a:gd name="connsiteX30" fmla="*/ 14152 w 19272"/>
                <a:gd name="connsiteY30" fmla="*/ 4517 h 11328"/>
                <a:gd name="connsiteX31" fmla="*/ 16411 w 19272"/>
                <a:gd name="connsiteY31" fmla="*/ 4517 h 11328"/>
                <a:gd name="connsiteX32" fmla="*/ 5119 w 19272"/>
                <a:gd name="connsiteY32" fmla="*/ 7940 h 11328"/>
                <a:gd name="connsiteX33" fmla="*/ 5682 w 19272"/>
                <a:gd name="connsiteY33" fmla="*/ 8506 h 11328"/>
                <a:gd name="connsiteX34" fmla="*/ 5119 w 19272"/>
                <a:gd name="connsiteY34" fmla="*/ 9070 h 11328"/>
                <a:gd name="connsiteX35" fmla="*/ 2860 w 19272"/>
                <a:gd name="connsiteY35" fmla="*/ 9070 h 11328"/>
                <a:gd name="connsiteX36" fmla="*/ 2297 w 19272"/>
                <a:gd name="connsiteY36" fmla="*/ 8506 h 11328"/>
                <a:gd name="connsiteX37" fmla="*/ 2860 w 19272"/>
                <a:gd name="connsiteY37" fmla="*/ 7940 h 11328"/>
                <a:gd name="connsiteX38" fmla="*/ 5119 w 19272"/>
                <a:gd name="connsiteY38" fmla="*/ 7940 h 11328"/>
                <a:gd name="connsiteX39" fmla="*/ 10765 w 19272"/>
                <a:gd name="connsiteY39" fmla="*/ 7940 h 11328"/>
                <a:gd name="connsiteX40" fmla="*/ 11328 w 19272"/>
                <a:gd name="connsiteY40" fmla="*/ 8506 h 11328"/>
                <a:gd name="connsiteX41" fmla="*/ 10765 w 19272"/>
                <a:gd name="connsiteY41" fmla="*/ 9070 h 11328"/>
                <a:gd name="connsiteX42" fmla="*/ 8506 w 19272"/>
                <a:gd name="connsiteY42" fmla="*/ 9070 h 11328"/>
                <a:gd name="connsiteX43" fmla="*/ 7943 w 19272"/>
                <a:gd name="connsiteY43" fmla="*/ 8506 h 11328"/>
                <a:gd name="connsiteX44" fmla="*/ 8506 w 19272"/>
                <a:gd name="connsiteY44" fmla="*/ 7940 h 11328"/>
                <a:gd name="connsiteX45" fmla="*/ 10765 w 19272"/>
                <a:gd name="connsiteY45" fmla="*/ 7940 h 11328"/>
                <a:gd name="connsiteX46" fmla="*/ 16411 w 19272"/>
                <a:gd name="connsiteY46" fmla="*/ 7940 h 11328"/>
                <a:gd name="connsiteX47" fmla="*/ 16974 w 19272"/>
                <a:gd name="connsiteY47" fmla="*/ 8506 h 11328"/>
                <a:gd name="connsiteX48" fmla="*/ 16411 w 19272"/>
                <a:gd name="connsiteY48" fmla="*/ 9070 h 11328"/>
                <a:gd name="connsiteX49" fmla="*/ 14152 w 19272"/>
                <a:gd name="connsiteY49" fmla="*/ 9070 h 11328"/>
                <a:gd name="connsiteX50" fmla="*/ 13589 w 19272"/>
                <a:gd name="connsiteY50" fmla="*/ 8506 h 11328"/>
                <a:gd name="connsiteX51" fmla="*/ 14152 w 19272"/>
                <a:gd name="connsiteY51" fmla="*/ 7940 h 11328"/>
                <a:gd name="connsiteX52" fmla="*/ 16411 w 19272"/>
                <a:gd name="connsiteY52" fmla="*/ 7940 h 11328"/>
                <a:gd name="connsiteX53" fmla="*/ 0 w 19272"/>
                <a:gd name="connsiteY53" fmla="*/ 0 h 11328"/>
                <a:gd name="connsiteX54" fmla="*/ 0 w 19272"/>
                <a:gd name="connsiteY54" fmla="*/ 9636 h 11328"/>
                <a:gd name="connsiteX55" fmla="*/ 1695 w 19272"/>
                <a:gd name="connsiteY55" fmla="*/ 11328 h 11328"/>
                <a:gd name="connsiteX56" fmla="*/ 17579 w 19272"/>
                <a:gd name="connsiteY56" fmla="*/ 11328 h 11328"/>
                <a:gd name="connsiteX57" fmla="*/ 19272 w 19272"/>
                <a:gd name="connsiteY57" fmla="*/ 9636 h 11328"/>
                <a:gd name="connsiteX58" fmla="*/ 19272 w 19272"/>
                <a:gd name="connsiteY58" fmla="*/ 0 h 11328"/>
                <a:gd name="connsiteX59" fmla="*/ 0 w 19272"/>
                <a:gd name="connsiteY59"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6411 w 19272"/>
                <a:gd name="connsiteY9" fmla="*/ 1129 h 11328"/>
                <a:gd name="connsiteX10" fmla="*/ 5119 w 19272"/>
                <a:gd name="connsiteY10" fmla="*/ 4517 h 11328"/>
                <a:gd name="connsiteX11" fmla="*/ 5682 w 19272"/>
                <a:gd name="connsiteY11" fmla="*/ 5080 h 11328"/>
                <a:gd name="connsiteX12" fmla="*/ 5119 w 19272"/>
                <a:gd name="connsiteY12" fmla="*/ 5646 h 11328"/>
                <a:gd name="connsiteX13" fmla="*/ 2860 w 19272"/>
                <a:gd name="connsiteY13" fmla="*/ 5646 h 11328"/>
                <a:gd name="connsiteX14" fmla="*/ 2297 w 19272"/>
                <a:gd name="connsiteY14" fmla="*/ 5080 h 11328"/>
                <a:gd name="connsiteX15" fmla="*/ 2860 w 19272"/>
                <a:gd name="connsiteY15" fmla="*/ 4517 h 11328"/>
                <a:gd name="connsiteX16" fmla="*/ 5119 w 19272"/>
                <a:gd name="connsiteY16" fmla="*/ 4517 h 11328"/>
                <a:gd name="connsiteX17" fmla="*/ 10765 w 19272"/>
                <a:gd name="connsiteY17" fmla="*/ 4517 h 11328"/>
                <a:gd name="connsiteX18" fmla="*/ 11328 w 19272"/>
                <a:gd name="connsiteY18" fmla="*/ 5080 h 11328"/>
                <a:gd name="connsiteX19" fmla="*/ 10765 w 19272"/>
                <a:gd name="connsiteY19" fmla="*/ 5646 h 11328"/>
                <a:gd name="connsiteX20" fmla="*/ 8506 w 19272"/>
                <a:gd name="connsiteY20" fmla="*/ 5646 h 11328"/>
                <a:gd name="connsiteX21" fmla="*/ 7943 w 19272"/>
                <a:gd name="connsiteY21" fmla="*/ 5080 h 11328"/>
                <a:gd name="connsiteX22" fmla="*/ 8506 w 19272"/>
                <a:gd name="connsiteY22" fmla="*/ 4517 h 11328"/>
                <a:gd name="connsiteX23" fmla="*/ 10765 w 19272"/>
                <a:gd name="connsiteY23" fmla="*/ 4517 h 11328"/>
                <a:gd name="connsiteX24" fmla="*/ 16411 w 19272"/>
                <a:gd name="connsiteY24" fmla="*/ 4517 h 11328"/>
                <a:gd name="connsiteX25" fmla="*/ 16974 w 19272"/>
                <a:gd name="connsiteY25" fmla="*/ 5080 h 11328"/>
                <a:gd name="connsiteX26" fmla="*/ 16411 w 19272"/>
                <a:gd name="connsiteY26" fmla="*/ 5646 h 11328"/>
                <a:gd name="connsiteX27" fmla="*/ 14152 w 19272"/>
                <a:gd name="connsiteY27" fmla="*/ 5646 h 11328"/>
                <a:gd name="connsiteX28" fmla="*/ 13589 w 19272"/>
                <a:gd name="connsiteY28" fmla="*/ 5080 h 11328"/>
                <a:gd name="connsiteX29" fmla="*/ 14152 w 19272"/>
                <a:gd name="connsiteY29" fmla="*/ 4517 h 11328"/>
                <a:gd name="connsiteX30" fmla="*/ 16411 w 19272"/>
                <a:gd name="connsiteY30" fmla="*/ 4517 h 11328"/>
                <a:gd name="connsiteX31" fmla="*/ 5119 w 19272"/>
                <a:gd name="connsiteY31" fmla="*/ 7940 h 11328"/>
                <a:gd name="connsiteX32" fmla="*/ 5682 w 19272"/>
                <a:gd name="connsiteY32" fmla="*/ 8506 h 11328"/>
                <a:gd name="connsiteX33" fmla="*/ 5119 w 19272"/>
                <a:gd name="connsiteY33" fmla="*/ 9070 h 11328"/>
                <a:gd name="connsiteX34" fmla="*/ 2860 w 19272"/>
                <a:gd name="connsiteY34" fmla="*/ 9070 h 11328"/>
                <a:gd name="connsiteX35" fmla="*/ 2297 w 19272"/>
                <a:gd name="connsiteY35" fmla="*/ 8506 h 11328"/>
                <a:gd name="connsiteX36" fmla="*/ 2860 w 19272"/>
                <a:gd name="connsiteY36" fmla="*/ 7940 h 11328"/>
                <a:gd name="connsiteX37" fmla="*/ 5119 w 19272"/>
                <a:gd name="connsiteY37" fmla="*/ 7940 h 11328"/>
                <a:gd name="connsiteX38" fmla="*/ 10765 w 19272"/>
                <a:gd name="connsiteY38" fmla="*/ 7940 h 11328"/>
                <a:gd name="connsiteX39" fmla="*/ 11328 w 19272"/>
                <a:gd name="connsiteY39" fmla="*/ 8506 h 11328"/>
                <a:gd name="connsiteX40" fmla="*/ 10765 w 19272"/>
                <a:gd name="connsiteY40" fmla="*/ 9070 h 11328"/>
                <a:gd name="connsiteX41" fmla="*/ 8506 w 19272"/>
                <a:gd name="connsiteY41" fmla="*/ 9070 h 11328"/>
                <a:gd name="connsiteX42" fmla="*/ 7943 w 19272"/>
                <a:gd name="connsiteY42" fmla="*/ 8506 h 11328"/>
                <a:gd name="connsiteX43" fmla="*/ 8506 w 19272"/>
                <a:gd name="connsiteY43" fmla="*/ 7940 h 11328"/>
                <a:gd name="connsiteX44" fmla="*/ 10765 w 19272"/>
                <a:gd name="connsiteY44" fmla="*/ 7940 h 11328"/>
                <a:gd name="connsiteX45" fmla="*/ 16411 w 19272"/>
                <a:gd name="connsiteY45" fmla="*/ 7940 h 11328"/>
                <a:gd name="connsiteX46" fmla="*/ 16974 w 19272"/>
                <a:gd name="connsiteY46" fmla="*/ 8506 h 11328"/>
                <a:gd name="connsiteX47" fmla="*/ 16411 w 19272"/>
                <a:gd name="connsiteY47" fmla="*/ 9070 h 11328"/>
                <a:gd name="connsiteX48" fmla="*/ 14152 w 19272"/>
                <a:gd name="connsiteY48" fmla="*/ 9070 h 11328"/>
                <a:gd name="connsiteX49" fmla="*/ 13589 w 19272"/>
                <a:gd name="connsiteY49" fmla="*/ 8506 h 11328"/>
                <a:gd name="connsiteX50" fmla="*/ 14152 w 19272"/>
                <a:gd name="connsiteY50" fmla="*/ 7940 h 11328"/>
                <a:gd name="connsiteX51" fmla="*/ 16411 w 19272"/>
                <a:gd name="connsiteY51" fmla="*/ 7940 h 11328"/>
                <a:gd name="connsiteX52" fmla="*/ 0 w 19272"/>
                <a:gd name="connsiteY52" fmla="*/ 0 h 11328"/>
                <a:gd name="connsiteX53" fmla="*/ 0 w 19272"/>
                <a:gd name="connsiteY53" fmla="*/ 9636 h 11328"/>
                <a:gd name="connsiteX54" fmla="*/ 1695 w 19272"/>
                <a:gd name="connsiteY54" fmla="*/ 11328 h 11328"/>
                <a:gd name="connsiteX55" fmla="*/ 17579 w 19272"/>
                <a:gd name="connsiteY55" fmla="*/ 11328 h 11328"/>
                <a:gd name="connsiteX56" fmla="*/ 19272 w 19272"/>
                <a:gd name="connsiteY56" fmla="*/ 9636 h 11328"/>
                <a:gd name="connsiteX57" fmla="*/ 19272 w 19272"/>
                <a:gd name="connsiteY57" fmla="*/ 0 h 11328"/>
                <a:gd name="connsiteX58" fmla="*/ 0 w 19272"/>
                <a:gd name="connsiteY58"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10765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0765 w 19272"/>
                <a:gd name="connsiteY20" fmla="*/ 4517 h 11328"/>
                <a:gd name="connsiteX21" fmla="*/ 16411 w 19272"/>
                <a:gd name="connsiteY21" fmla="*/ 4517 h 11328"/>
                <a:gd name="connsiteX22" fmla="*/ 16974 w 19272"/>
                <a:gd name="connsiteY22" fmla="*/ 5080 h 11328"/>
                <a:gd name="connsiteX23" fmla="*/ 16411 w 19272"/>
                <a:gd name="connsiteY23" fmla="*/ 5646 h 11328"/>
                <a:gd name="connsiteX24" fmla="*/ 14152 w 19272"/>
                <a:gd name="connsiteY24" fmla="*/ 5646 h 11328"/>
                <a:gd name="connsiteX25" fmla="*/ 13589 w 19272"/>
                <a:gd name="connsiteY25" fmla="*/ 5080 h 11328"/>
                <a:gd name="connsiteX26" fmla="*/ 14152 w 19272"/>
                <a:gd name="connsiteY26" fmla="*/ 4517 h 11328"/>
                <a:gd name="connsiteX27" fmla="*/ 16411 w 19272"/>
                <a:gd name="connsiteY27" fmla="*/ 4517 h 11328"/>
                <a:gd name="connsiteX28" fmla="*/ 5119 w 19272"/>
                <a:gd name="connsiteY28" fmla="*/ 7940 h 11328"/>
                <a:gd name="connsiteX29" fmla="*/ 5682 w 19272"/>
                <a:gd name="connsiteY29" fmla="*/ 8506 h 11328"/>
                <a:gd name="connsiteX30" fmla="*/ 5119 w 19272"/>
                <a:gd name="connsiteY30" fmla="*/ 9070 h 11328"/>
                <a:gd name="connsiteX31" fmla="*/ 2860 w 19272"/>
                <a:gd name="connsiteY31" fmla="*/ 9070 h 11328"/>
                <a:gd name="connsiteX32" fmla="*/ 2297 w 19272"/>
                <a:gd name="connsiteY32" fmla="*/ 8506 h 11328"/>
                <a:gd name="connsiteX33" fmla="*/ 2860 w 19272"/>
                <a:gd name="connsiteY33" fmla="*/ 7940 h 11328"/>
                <a:gd name="connsiteX34" fmla="*/ 5119 w 19272"/>
                <a:gd name="connsiteY34" fmla="*/ 7940 h 11328"/>
                <a:gd name="connsiteX35" fmla="*/ 10765 w 19272"/>
                <a:gd name="connsiteY35" fmla="*/ 7940 h 11328"/>
                <a:gd name="connsiteX36" fmla="*/ 11328 w 19272"/>
                <a:gd name="connsiteY36" fmla="*/ 8506 h 11328"/>
                <a:gd name="connsiteX37" fmla="*/ 10765 w 19272"/>
                <a:gd name="connsiteY37" fmla="*/ 9070 h 11328"/>
                <a:gd name="connsiteX38" fmla="*/ 8506 w 19272"/>
                <a:gd name="connsiteY38" fmla="*/ 9070 h 11328"/>
                <a:gd name="connsiteX39" fmla="*/ 7943 w 19272"/>
                <a:gd name="connsiteY39" fmla="*/ 8506 h 11328"/>
                <a:gd name="connsiteX40" fmla="*/ 8506 w 19272"/>
                <a:gd name="connsiteY40" fmla="*/ 7940 h 11328"/>
                <a:gd name="connsiteX41" fmla="*/ 10765 w 19272"/>
                <a:gd name="connsiteY41" fmla="*/ 7940 h 11328"/>
                <a:gd name="connsiteX42" fmla="*/ 16411 w 19272"/>
                <a:gd name="connsiteY42" fmla="*/ 7940 h 11328"/>
                <a:gd name="connsiteX43" fmla="*/ 16974 w 19272"/>
                <a:gd name="connsiteY43" fmla="*/ 8506 h 11328"/>
                <a:gd name="connsiteX44" fmla="*/ 16411 w 19272"/>
                <a:gd name="connsiteY44" fmla="*/ 9070 h 11328"/>
                <a:gd name="connsiteX45" fmla="*/ 14152 w 19272"/>
                <a:gd name="connsiteY45" fmla="*/ 9070 h 11328"/>
                <a:gd name="connsiteX46" fmla="*/ 13589 w 19272"/>
                <a:gd name="connsiteY46" fmla="*/ 8506 h 11328"/>
                <a:gd name="connsiteX47" fmla="*/ 14152 w 19272"/>
                <a:gd name="connsiteY47" fmla="*/ 7940 h 11328"/>
                <a:gd name="connsiteX48" fmla="*/ 16411 w 19272"/>
                <a:gd name="connsiteY48" fmla="*/ 7940 h 11328"/>
                <a:gd name="connsiteX49" fmla="*/ 0 w 19272"/>
                <a:gd name="connsiteY49" fmla="*/ 0 h 11328"/>
                <a:gd name="connsiteX50" fmla="*/ 0 w 19272"/>
                <a:gd name="connsiteY50" fmla="*/ 9636 h 11328"/>
                <a:gd name="connsiteX51" fmla="*/ 1695 w 19272"/>
                <a:gd name="connsiteY51" fmla="*/ 11328 h 11328"/>
                <a:gd name="connsiteX52" fmla="*/ 17579 w 19272"/>
                <a:gd name="connsiteY52" fmla="*/ 11328 h 11328"/>
                <a:gd name="connsiteX53" fmla="*/ 19272 w 19272"/>
                <a:gd name="connsiteY53" fmla="*/ 9636 h 11328"/>
                <a:gd name="connsiteX54" fmla="*/ 19272 w 19272"/>
                <a:gd name="connsiteY54" fmla="*/ 0 h 11328"/>
                <a:gd name="connsiteX55" fmla="*/ 0 w 19272"/>
                <a:gd name="connsiteY5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6411 w 19272"/>
                <a:gd name="connsiteY20" fmla="*/ 4517 h 11328"/>
                <a:gd name="connsiteX21" fmla="*/ 16974 w 19272"/>
                <a:gd name="connsiteY21" fmla="*/ 5080 h 11328"/>
                <a:gd name="connsiteX22" fmla="*/ 16411 w 19272"/>
                <a:gd name="connsiteY22" fmla="*/ 5646 h 11328"/>
                <a:gd name="connsiteX23" fmla="*/ 14152 w 19272"/>
                <a:gd name="connsiteY23" fmla="*/ 5646 h 11328"/>
                <a:gd name="connsiteX24" fmla="*/ 13589 w 19272"/>
                <a:gd name="connsiteY24" fmla="*/ 5080 h 11328"/>
                <a:gd name="connsiteX25" fmla="*/ 14152 w 19272"/>
                <a:gd name="connsiteY25" fmla="*/ 4517 h 11328"/>
                <a:gd name="connsiteX26" fmla="*/ 16411 w 19272"/>
                <a:gd name="connsiteY26" fmla="*/ 4517 h 11328"/>
                <a:gd name="connsiteX27" fmla="*/ 5119 w 19272"/>
                <a:gd name="connsiteY27" fmla="*/ 7940 h 11328"/>
                <a:gd name="connsiteX28" fmla="*/ 5682 w 19272"/>
                <a:gd name="connsiteY28" fmla="*/ 8506 h 11328"/>
                <a:gd name="connsiteX29" fmla="*/ 5119 w 19272"/>
                <a:gd name="connsiteY29" fmla="*/ 9070 h 11328"/>
                <a:gd name="connsiteX30" fmla="*/ 2860 w 19272"/>
                <a:gd name="connsiteY30" fmla="*/ 9070 h 11328"/>
                <a:gd name="connsiteX31" fmla="*/ 2297 w 19272"/>
                <a:gd name="connsiteY31" fmla="*/ 8506 h 11328"/>
                <a:gd name="connsiteX32" fmla="*/ 2860 w 19272"/>
                <a:gd name="connsiteY32" fmla="*/ 7940 h 11328"/>
                <a:gd name="connsiteX33" fmla="*/ 5119 w 19272"/>
                <a:gd name="connsiteY33" fmla="*/ 7940 h 11328"/>
                <a:gd name="connsiteX34" fmla="*/ 10765 w 19272"/>
                <a:gd name="connsiteY34" fmla="*/ 7940 h 11328"/>
                <a:gd name="connsiteX35" fmla="*/ 11328 w 19272"/>
                <a:gd name="connsiteY35" fmla="*/ 8506 h 11328"/>
                <a:gd name="connsiteX36" fmla="*/ 10765 w 19272"/>
                <a:gd name="connsiteY36" fmla="*/ 9070 h 11328"/>
                <a:gd name="connsiteX37" fmla="*/ 8506 w 19272"/>
                <a:gd name="connsiteY37" fmla="*/ 9070 h 11328"/>
                <a:gd name="connsiteX38" fmla="*/ 7943 w 19272"/>
                <a:gd name="connsiteY38" fmla="*/ 8506 h 11328"/>
                <a:gd name="connsiteX39" fmla="*/ 8506 w 19272"/>
                <a:gd name="connsiteY39" fmla="*/ 7940 h 11328"/>
                <a:gd name="connsiteX40" fmla="*/ 10765 w 19272"/>
                <a:gd name="connsiteY40" fmla="*/ 7940 h 11328"/>
                <a:gd name="connsiteX41" fmla="*/ 16411 w 19272"/>
                <a:gd name="connsiteY41" fmla="*/ 7940 h 11328"/>
                <a:gd name="connsiteX42" fmla="*/ 16974 w 19272"/>
                <a:gd name="connsiteY42" fmla="*/ 8506 h 11328"/>
                <a:gd name="connsiteX43" fmla="*/ 16411 w 19272"/>
                <a:gd name="connsiteY43" fmla="*/ 9070 h 11328"/>
                <a:gd name="connsiteX44" fmla="*/ 14152 w 19272"/>
                <a:gd name="connsiteY44" fmla="*/ 9070 h 11328"/>
                <a:gd name="connsiteX45" fmla="*/ 13589 w 19272"/>
                <a:gd name="connsiteY45" fmla="*/ 8506 h 11328"/>
                <a:gd name="connsiteX46" fmla="*/ 14152 w 19272"/>
                <a:gd name="connsiteY46" fmla="*/ 7940 h 11328"/>
                <a:gd name="connsiteX47" fmla="*/ 16411 w 19272"/>
                <a:gd name="connsiteY47" fmla="*/ 7940 h 11328"/>
                <a:gd name="connsiteX48" fmla="*/ 0 w 19272"/>
                <a:gd name="connsiteY48" fmla="*/ 0 h 11328"/>
                <a:gd name="connsiteX49" fmla="*/ 0 w 19272"/>
                <a:gd name="connsiteY49" fmla="*/ 9636 h 11328"/>
                <a:gd name="connsiteX50" fmla="*/ 1695 w 19272"/>
                <a:gd name="connsiteY50" fmla="*/ 11328 h 11328"/>
                <a:gd name="connsiteX51" fmla="*/ 17579 w 19272"/>
                <a:gd name="connsiteY51" fmla="*/ 11328 h 11328"/>
                <a:gd name="connsiteX52" fmla="*/ 19272 w 19272"/>
                <a:gd name="connsiteY52" fmla="*/ 9636 h 11328"/>
                <a:gd name="connsiteX53" fmla="*/ 19272 w 19272"/>
                <a:gd name="connsiteY53" fmla="*/ 0 h 11328"/>
                <a:gd name="connsiteX54" fmla="*/ 0 w 19272"/>
                <a:gd name="connsiteY54"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0765 w 19272"/>
                <a:gd name="connsiteY15" fmla="*/ 5646 h 11328"/>
                <a:gd name="connsiteX16" fmla="*/ 8506 w 19272"/>
                <a:gd name="connsiteY16" fmla="*/ 5646 h 11328"/>
                <a:gd name="connsiteX17" fmla="*/ 7943 w 19272"/>
                <a:gd name="connsiteY17" fmla="*/ 5080 h 11328"/>
                <a:gd name="connsiteX18" fmla="*/ 8506 w 19272"/>
                <a:gd name="connsiteY18" fmla="*/ 4517 h 11328"/>
                <a:gd name="connsiteX19" fmla="*/ 16411 w 19272"/>
                <a:gd name="connsiteY19" fmla="*/ 4517 h 11328"/>
                <a:gd name="connsiteX20" fmla="*/ 16974 w 19272"/>
                <a:gd name="connsiteY20" fmla="*/ 5080 h 11328"/>
                <a:gd name="connsiteX21" fmla="*/ 16411 w 19272"/>
                <a:gd name="connsiteY21" fmla="*/ 5646 h 11328"/>
                <a:gd name="connsiteX22" fmla="*/ 14152 w 19272"/>
                <a:gd name="connsiteY22" fmla="*/ 5646 h 11328"/>
                <a:gd name="connsiteX23" fmla="*/ 13589 w 19272"/>
                <a:gd name="connsiteY23" fmla="*/ 5080 h 11328"/>
                <a:gd name="connsiteX24" fmla="*/ 14152 w 19272"/>
                <a:gd name="connsiteY24" fmla="*/ 4517 h 11328"/>
                <a:gd name="connsiteX25" fmla="*/ 16411 w 19272"/>
                <a:gd name="connsiteY25" fmla="*/ 4517 h 11328"/>
                <a:gd name="connsiteX26" fmla="*/ 5119 w 19272"/>
                <a:gd name="connsiteY26" fmla="*/ 7940 h 11328"/>
                <a:gd name="connsiteX27" fmla="*/ 5682 w 19272"/>
                <a:gd name="connsiteY27" fmla="*/ 8506 h 11328"/>
                <a:gd name="connsiteX28" fmla="*/ 5119 w 19272"/>
                <a:gd name="connsiteY28" fmla="*/ 9070 h 11328"/>
                <a:gd name="connsiteX29" fmla="*/ 2860 w 19272"/>
                <a:gd name="connsiteY29" fmla="*/ 9070 h 11328"/>
                <a:gd name="connsiteX30" fmla="*/ 2297 w 19272"/>
                <a:gd name="connsiteY30" fmla="*/ 8506 h 11328"/>
                <a:gd name="connsiteX31" fmla="*/ 2860 w 19272"/>
                <a:gd name="connsiteY31" fmla="*/ 7940 h 11328"/>
                <a:gd name="connsiteX32" fmla="*/ 5119 w 19272"/>
                <a:gd name="connsiteY32" fmla="*/ 7940 h 11328"/>
                <a:gd name="connsiteX33" fmla="*/ 10765 w 19272"/>
                <a:gd name="connsiteY33" fmla="*/ 7940 h 11328"/>
                <a:gd name="connsiteX34" fmla="*/ 11328 w 19272"/>
                <a:gd name="connsiteY34" fmla="*/ 8506 h 11328"/>
                <a:gd name="connsiteX35" fmla="*/ 10765 w 19272"/>
                <a:gd name="connsiteY35" fmla="*/ 9070 h 11328"/>
                <a:gd name="connsiteX36" fmla="*/ 8506 w 19272"/>
                <a:gd name="connsiteY36" fmla="*/ 9070 h 11328"/>
                <a:gd name="connsiteX37" fmla="*/ 7943 w 19272"/>
                <a:gd name="connsiteY37" fmla="*/ 8506 h 11328"/>
                <a:gd name="connsiteX38" fmla="*/ 8506 w 19272"/>
                <a:gd name="connsiteY38" fmla="*/ 7940 h 11328"/>
                <a:gd name="connsiteX39" fmla="*/ 10765 w 19272"/>
                <a:gd name="connsiteY39" fmla="*/ 7940 h 11328"/>
                <a:gd name="connsiteX40" fmla="*/ 16411 w 19272"/>
                <a:gd name="connsiteY40" fmla="*/ 7940 h 11328"/>
                <a:gd name="connsiteX41" fmla="*/ 16974 w 19272"/>
                <a:gd name="connsiteY41" fmla="*/ 8506 h 11328"/>
                <a:gd name="connsiteX42" fmla="*/ 16411 w 19272"/>
                <a:gd name="connsiteY42" fmla="*/ 9070 h 11328"/>
                <a:gd name="connsiteX43" fmla="*/ 14152 w 19272"/>
                <a:gd name="connsiteY43" fmla="*/ 9070 h 11328"/>
                <a:gd name="connsiteX44" fmla="*/ 13589 w 19272"/>
                <a:gd name="connsiteY44" fmla="*/ 8506 h 11328"/>
                <a:gd name="connsiteX45" fmla="*/ 14152 w 19272"/>
                <a:gd name="connsiteY45" fmla="*/ 7940 h 11328"/>
                <a:gd name="connsiteX46" fmla="*/ 16411 w 19272"/>
                <a:gd name="connsiteY46" fmla="*/ 7940 h 11328"/>
                <a:gd name="connsiteX47" fmla="*/ 0 w 19272"/>
                <a:gd name="connsiteY47" fmla="*/ 0 h 11328"/>
                <a:gd name="connsiteX48" fmla="*/ 0 w 19272"/>
                <a:gd name="connsiteY48" fmla="*/ 9636 h 11328"/>
                <a:gd name="connsiteX49" fmla="*/ 1695 w 19272"/>
                <a:gd name="connsiteY49" fmla="*/ 11328 h 11328"/>
                <a:gd name="connsiteX50" fmla="*/ 17579 w 19272"/>
                <a:gd name="connsiteY50" fmla="*/ 11328 h 11328"/>
                <a:gd name="connsiteX51" fmla="*/ 19272 w 19272"/>
                <a:gd name="connsiteY51" fmla="*/ 9636 h 11328"/>
                <a:gd name="connsiteX52" fmla="*/ 19272 w 19272"/>
                <a:gd name="connsiteY52" fmla="*/ 0 h 11328"/>
                <a:gd name="connsiteX53" fmla="*/ 0 w 19272"/>
                <a:gd name="connsiteY53" fmla="*/ 0 h 11328"/>
                <a:gd name="connsiteX0" fmla="*/ 8506 w 19272"/>
                <a:gd name="connsiteY0" fmla="*/ 5646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5119 w 19272"/>
                <a:gd name="connsiteY44" fmla="*/ 4517 h 11328"/>
                <a:gd name="connsiteX45" fmla="*/ 5682 w 19272"/>
                <a:gd name="connsiteY45" fmla="*/ 5080 h 11328"/>
                <a:gd name="connsiteX46" fmla="*/ 5119 w 19272"/>
                <a:gd name="connsiteY46" fmla="*/ 5646 h 11328"/>
                <a:gd name="connsiteX47" fmla="*/ 2860 w 19272"/>
                <a:gd name="connsiteY47" fmla="*/ 5646 h 11328"/>
                <a:gd name="connsiteX48" fmla="*/ 2297 w 19272"/>
                <a:gd name="connsiteY48" fmla="*/ 5080 h 11328"/>
                <a:gd name="connsiteX49" fmla="*/ 2860 w 19272"/>
                <a:gd name="connsiteY49" fmla="*/ 4517 h 11328"/>
                <a:gd name="connsiteX50" fmla="*/ 5119 w 19272"/>
                <a:gd name="connsiteY50" fmla="*/ 4517 h 11328"/>
                <a:gd name="connsiteX51" fmla="*/ 8506 w 19272"/>
                <a:gd name="connsiteY51" fmla="*/ 4517 h 11328"/>
                <a:gd name="connsiteX52" fmla="*/ 13267 w 19272"/>
                <a:gd name="connsiteY52"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52" fmla="*/ 8506 w 19272"/>
                <a:gd name="connsiteY52" fmla="*/ 4517 h 11328"/>
                <a:gd name="connsiteX53" fmla="*/ 13267 w 19272"/>
                <a:gd name="connsiteY53"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5119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5119 w 19272"/>
                <a:gd name="connsiteY13" fmla="*/ 7940 h 11328"/>
                <a:gd name="connsiteX14" fmla="*/ 10765 w 19272"/>
                <a:gd name="connsiteY14" fmla="*/ 7940 h 11328"/>
                <a:gd name="connsiteX15" fmla="*/ 11328 w 19272"/>
                <a:gd name="connsiteY15" fmla="*/ 8506 h 11328"/>
                <a:gd name="connsiteX16" fmla="*/ 10765 w 19272"/>
                <a:gd name="connsiteY16" fmla="*/ 9070 h 11328"/>
                <a:gd name="connsiteX17" fmla="*/ 8506 w 19272"/>
                <a:gd name="connsiteY17" fmla="*/ 9070 h 11328"/>
                <a:gd name="connsiteX18" fmla="*/ 7943 w 19272"/>
                <a:gd name="connsiteY18" fmla="*/ 8506 h 11328"/>
                <a:gd name="connsiteX19" fmla="*/ 8506 w 19272"/>
                <a:gd name="connsiteY19" fmla="*/ 7940 h 11328"/>
                <a:gd name="connsiteX20" fmla="*/ 10765 w 19272"/>
                <a:gd name="connsiteY20" fmla="*/ 7940 h 11328"/>
                <a:gd name="connsiteX21" fmla="*/ 16411 w 19272"/>
                <a:gd name="connsiteY21" fmla="*/ 7940 h 11328"/>
                <a:gd name="connsiteX22" fmla="*/ 16974 w 19272"/>
                <a:gd name="connsiteY22" fmla="*/ 8506 h 11328"/>
                <a:gd name="connsiteX23" fmla="*/ 16411 w 19272"/>
                <a:gd name="connsiteY23" fmla="*/ 9070 h 11328"/>
                <a:gd name="connsiteX24" fmla="*/ 14152 w 19272"/>
                <a:gd name="connsiteY24" fmla="*/ 9070 h 11328"/>
                <a:gd name="connsiteX25" fmla="*/ 13589 w 19272"/>
                <a:gd name="connsiteY25" fmla="*/ 8506 h 11328"/>
                <a:gd name="connsiteX26" fmla="*/ 14152 w 19272"/>
                <a:gd name="connsiteY26" fmla="*/ 7940 h 11328"/>
                <a:gd name="connsiteX27" fmla="*/ 16411 w 19272"/>
                <a:gd name="connsiteY27" fmla="*/ 7940 h 11328"/>
                <a:gd name="connsiteX28" fmla="*/ 0 w 19272"/>
                <a:gd name="connsiteY28" fmla="*/ 0 h 11328"/>
                <a:gd name="connsiteX29" fmla="*/ 0 w 19272"/>
                <a:gd name="connsiteY29" fmla="*/ 9636 h 11328"/>
                <a:gd name="connsiteX30" fmla="*/ 1695 w 19272"/>
                <a:gd name="connsiteY30" fmla="*/ 11328 h 11328"/>
                <a:gd name="connsiteX31" fmla="*/ 17579 w 19272"/>
                <a:gd name="connsiteY31" fmla="*/ 11328 h 11328"/>
                <a:gd name="connsiteX32" fmla="*/ 19272 w 19272"/>
                <a:gd name="connsiteY32" fmla="*/ 9636 h 11328"/>
                <a:gd name="connsiteX33" fmla="*/ 19272 w 19272"/>
                <a:gd name="connsiteY33" fmla="*/ 0 h 11328"/>
                <a:gd name="connsiteX34" fmla="*/ 0 w 19272"/>
                <a:gd name="connsiteY34" fmla="*/ 0 h 11328"/>
                <a:gd name="connsiteX35" fmla="*/ 11328 w 19272"/>
                <a:gd name="connsiteY35" fmla="*/ 1692 h 11328"/>
                <a:gd name="connsiteX36" fmla="*/ 10765 w 19272"/>
                <a:gd name="connsiteY36" fmla="*/ 2258 h 11328"/>
                <a:gd name="connsiteX37" fmla="*/ 8506 w 19272"/>
                <a:gd name="connsiteY37" fmla="*/ 2258 h 11328"/>
                <a:gd name="connsiteX38" fmla="*/ 7943 w 19272"/>
                <a:gd name="connsiteY38" fmla="*/ 1692 h 11328"/>
                <a:gd name="connsiteX39" fmla="*/ 8506 w 19272"/>
                <a:gd name="connsiteY39" fmla="*/ 1129 h 11328"/>
                <a:gd name="connsiteX40" fmla="*/ 10765 w 19272"/>
                <a:gd name="connsiteY40" fmla="*/ 1129 h 11328"/>
                <a:gd name="connsiteX41" fmla="*/ 0 w 19272"/>
                <a:gd name="connsiteY41" fmla="*/ 0 h 11328"/>
                <a:gd name="connsiteX42" fmla="*/ 5119 w 19272"/>
                <a:gd name="connsiteY42" fmla="*/ 4517 h 11328"/>
                <a:gd name="connsiteX43" fmla="*/ 5682 w 19272"/>
                <a:gd name="connsiteY43" fmla="*/ 5080 h 11328"/>
                <a:gd name="connsiteX44" fmla="*/ 5119 w 19272"/>
                <a:gd name="connsiteY44" fmla="*/ 5646 h 11328"/>
                <a:gd name="connsiteX45" fmla="*/ 2860 w 19272"/>
                <a:gd name="connsiteY45" fmla="*/ 5646 h 11328"/>
                <a:gd name="connsiteX46" fmla="*/ 2297 w 19272"/>
                <a:gd name="connsiteY46" fmla="*/ 5080 h 11328"/>
                <a:gd name="connsiteX47" fmla="*/ 2860 w 19272"/>
                <a:gd name="connsiteY47" fmla="*/ 4517 h 11328"/>
                <a:gd name="connsiteX48" fmla="*/ 5119 w 19272"/>
                <a:gd name="connsiteY4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10765 w 19272"/>
                <a:gd name="connsiteY13" fmla="*/ 7940 h 11328"/>
                <a:gd name="connsiteX14" fmla="*/ 11328 w 19272"/>
                <a:gd name="connsiteY14" fmla="*/ 8506 h 11328"/>
                <a:gd name="connsiteX15" fmla="*/ 10765 w 19272"/>
                <a:gd name="connsiteY15" fmla="*/ 9070 h 11328"/>
                <a:gd name="connsiteX16" fmla="*/ 8506 w 19272"/>
                <a:gd name="connsiteY16" fmla="*/ 9070 h 11328"/>
                <a:gd name="connsiteX17" fmla="*/ 7943 w 19272"/>
                <a:gd name="connsiteY17" fmla="*/ 8506 h 11328"/>
                <a:gd name="connsiteX18" fmla="*/ 8506 w 19272"/>
                <a:gd name="connsiteY18" fmla="*/ 7940 h 11328"/>
                <a:gd name="connsiteX19" fmla="*/ 10765 w 19272"/>
                <a:gd name="connsiteY19" fmla="*/ 7940 h 11328"/>
                <a:gd name="connsiteX20" fmla="*/ 16411 w 19272"/>
                <a:gd name="connsiteY20" fmla="*/ 7940 h 11328"/>
                <a:gd name="connsiteX21" fmla="*/ 16974 w 19272"/>
                <a:gd name="connsiteY21" fmla="*/ 8506 h 11328"/>
                <a:gd name="connsiteX22" fmla="*/ 16411 w 19272"/>
                <a:gd name="connsiteY22" fmla="*/ 9070 h 11328"/>
                <a:gd name="connsiteX23" fmla="*/ 14152 w 19272"/>
                <a:gd name="connsiteY23" fmla="*/ 9070 h 11328"/>
                <a:gd name="connsiteX24" fmla="*/ 13589 w 19272"/>
                <a:gd name="connsiteY24" fmla="*/ 8506 h 11328"/>
                <a:gd name="connsiteX25" fmla="*/ 14152 w 19272"/>
                <a:gd name="connsiteY25" fmla="*/ 7940 h 11328"/>
                <a:gd name="connsiteX26" fmla="*/ 16411 w 19272"/>
                <a:gd name="connsiteY26" fmla="*/ 7940 h 11328"/>
                <a:gd name="connsiteX27" fmla="*/ 0 w 19272"/>
                <a:gd name="connsiteY27" fmla="*/ 0 h 11328"/>
                <a:gd name="connsiteX28" fmla="*/ 0 w 19272"/>
                <a:gd name="connsiteY28" fmla="*/ 9636 h 11328"/>
                <a:gd name="connsiteX29" fmla="*/ 1695 w 19272"/>
                <a:gd name="connsiteY29" fmla="*/ 11328 h 11328"/>
                <a:gd name="connsiteX30" fmla="*/ 17579 w 19272"/>
                <a:gd name="connsiteY30" fmla="*/ 11328 h 11328"/>
                <a:gd name="connsiteX31" fmla="*/ 19272 w 19272"/>
                <a:gd name="connsiteY31" fmla="*/ 9636 h 11328"/>
                <a:gd name="connsiteX32" fmla="*/ 19272 w 19272"/>
                <a:gd name="connsiteY32" fmla="*/ 0 h 11328"/>
                <a:gd name="connsiteX33" fmla="*/ 0 w 19272"/>
                <a:gd name="connsiteY33" fmla="*/ 0 h 11328"/>
                <a:gd name="connsiteX34" fmla="*/ 11328 w 19272"/>
                <a:gd name="connsiteY34" fmla="*/ 1692 h 11328"/>
                <a:gd name="connsiteX35" fmla="*/ 10765 w 19272"/>
                <a:gd name="connsiteY35" fmla="*/ 2258 h 11328"/>
                <a:gd name="connsiteX36" fmla="*/ 8506 w 19272"/>
                <a:gd name="connsiteY36" fmla="*/ 2258 h 11328"/>
                <a:gd name="connsiteX37" fmla="*/ 7943 w 19272"/>
                <a:gd name="connsiteY37" fmla="*/ 1692 h 11328"/>
                <a:gd name="connsiteX38" fmla="*/ 8506 w 19272"/>
                <a:gd name="connsiteY38" fmla="*/ 1129 h 11328"/>
                <a:gd name="connsiteX39" fmla="*/ 10765 w 19272"/>
                <a:gd name="connsiteY39" fmla="*/ 1129 h 11328"/>
                <a:gd name="connsiteX40" fmla="*/ 0 w 19272"/>
                <a:gd name="connsiteY40" fmla="*/ 0 h 11328"/>
                <a:gd name="connsiteX41" fmla="*/ 5119 w 19272"/>
                <a:gd name="connsiteY41" fmla="*/ 4517 h 11328"/>
                <a:gd name="connsiteX42" fmla="*/ 5682 w 19272"/>
                <a:gd name="connsiteY42" fmla="*/ 5080 h 11328"/>
                <a:gd name="connsiteX43" fmla="*/ 5119 w 19272"/>
                <a:gd name="connsiteY43" fmla="*/ 5646 h 11328"/>
                <a:gd name="connsiteX44" fmla="*/ 2860 w 19272"/>
                <a:gd name="connsiteY44" fmla="*/ 5646 h 11328"/>
                <a:gd name="connsiteX45" fmla="*/ 2297 w 19272"/>
                <a:gd name="connsiteY45" fmla="*/ 5080 h 11328"/>
                <a:gd name="connsiteX46" fmla="*/ 2860 w 19272"/>
                <a:gd name="connsiteY46" fmla="*/ 4517 h 11328"/>
                <a:gd name="connsiteX47" fmla="*/ 5119 w 19272"/>
                <a:gd name="connsiteY4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119 w 19272"/>
                <a:gd name="connsiteY8" fmla="*/ 9070 h 11328"/>
                <a:gd name="connsiteX9" fmla="*/ 2860 w 19272"/>
                <a:gd name="connsiteY9" fmla="*/ 9070 h 11328"/>
                <a:gd name="connsiteX10" fmla="*/ 2297 w 19272"/>
                <a:gd name="connsiteY10" fmla="*/ 8506 h 11328"/>
                <a:gd name="connsiteX11" fmla="*/ 2860 w 19272"/>
                <a:gd name="connsiteY11" fmla="*/ 7940 h 11328"/>
                <a:gd name="connsiteX12" fmla="*/ 10765 w 19272"/>
                <a:gd name="connsiteY12" fmla="*/ 7940 h 11328"/>
                <a:gd name="connsiteX13" fmla="*/ 11328 w 19272"/>
                <a:gd name="connsiteY13" fmla="*/ 8506 h 11328"/>
                <a:gd name="connsiteX14" fmla="*/ 10765 w 19272"/>
                <a:gd name="connsiteY14" fmla="*/ 9070 h 11328"/>
                <a:gd name="connsiteX15" fmla="*/ 8506 w 19272"/>
                <a:gd name="connsiteY15" fmla="*/ 9070 h 11328"/>
                <a:gd name="connsiteX16" fmla="*/ 7943 w 19272"/>
                <a:gd name="connsiteY16" fmla="*/ 8506 h 11328"/>
                <a:gd name="connsiteX17" fmla="*/ 8506 w 19272"/>
                <a:gd name="connsiteY17" fmla="*/ 7940 h 11328"/>
                <a:gd name="connsiteX18" fmla="*/ 10765 w 19272"/>
                <a:gd name="connsiteY18" fmla="*/ 7940 h 11328"/>
                <a:gd name="connsiteX19" fmla="*/ 16411 w 19272"/>
                <a:gd name="connsiteY19" fmla="*/ 7940 h 11328"/>
                <a:gd name="connsiteX20" fmla="*/ 16974 w 19272"/>
                <a:gd name="connsiteY20" fmla="*/ 8506 h 11328"/>
                <a:gd name="connsiteX21" fmla="*/ 16411 w 19272"/>
                <a:gd name="connsiteY21" fmla="*/ 9070 h 11328"/>
                <a:gd name="connsiteX22" fmla="*/ 14152 w 19272"/>
                <a:gd name="connsiteY22" fmla="*/ 9070 h 11328"/>
                <a:gd name="connsiteX23" fmla="*/ 13589 w 19272"/>
                <a:gd name="connsiteY23" fmla="*/ 8506 h 11328"/>
                <a:gd name="connsiteX24" fmla="*/ 14152 w 19272"/>
                <a:gd name="connsiteY24" fmla="*/ 7940 h 11328"/>
                <a:gd name="connsiteX25" fmla="*/ 16411 w 19272"/>
                <a:gd name="connsiteY25" fmla="*/ 7940 h 11328"/>
                <a:gd name="connsiteX26" fmla="*/ 0 w 19272"/>
                <a:gd name="connsiteY26" fmla="*/ 0 h 11328"/>
                <a:gd name="connsiteX27" fmla="*/ 0 w 19272"/>
                <a:gd name="connsiteY27" fmla="*/ 9636 h 11328"/>
                <a:gd name="connsiteX28" fmla="*/ 1695 w 19272"/>
                <a:gd name="connsiteY28" fmla="*/ 11328 h 11328"/>
                <a:gd name="connsiteX29" fmla="*/ 17579 w 19272"/>
                <a:gd name="connsiteY29" fmla="*/ 11328 h 11328"/>
                <a:gd name="connsiteX30" fmla="*/ 19272 w 19272"/>
                <a:gd name="connsiteY30" fmla="*/ 9636 h 11328"/>
                <a:gd name="connsiteX31" fmla="*/ 19272 w 19272"/>
                <a:gd name="connsiteY31" fmla="*/ 0 h 11328"/>
                <a:gd name="connsiteX32" fmla="*/ 0 w 19272"/>
                <a:gd name="connsiteY32" fmla="*/ 0 h 11328"/>
                <a:gd name="connsiteX33" fmla="*/ 11328 w 19272"/>
                <a:gd name="connsiteY33" fmla="*/ 1692 h 11328"/>
                <a:gd name="connsiteX34" fmla="*/ 10765 w 19272"/>
                <a:gd name="connsiteY34" fmla="*/ 2258 h 11328"/>
                <a:gd name="connsiteX35" fmla="*/ 8506 w 19272"/>
                <a:gd name="connsiteY35" fmla="*/ 2258 h 11328"/>
                <a:gd name="connsiteX36" fmla="*/ 7943 w 19272"/>
                <a:gd name="connsiteY36" fmla="*/ 1692 h 11328"/>
                <a:gd name="connsiteX37" fmla="*/ 8506 w 19272"/>
                <a:gd name="connsiteY37" fmla="*/ 1129 h 11328"/>
                <a:gd name="connsiteX38" fmla="*/ 10765 w 19272"/>
                <a:gd name="connsiteY38" fmla="*/ 1129 h 11328"/>
                <a:gd name="connsiteX39" fmla="*/ 0 w 19272"/>
                <a:gd name="connsiteY39" fmla="*/ 0 h 11328"/>
                <a:gd name="connsiteX40" fmla="*/ 5119 w 19272"/>
                <a:gd name="connsiteY40" fmla="*/ 4517 h 11328"/>
                <a:gd name="connsiteX41" fmla="*/ 5682 w 19272"/>
                <a:gd name="connsiteY41" fmla="*/ 5080 h 11328"/>
                <a:gd name="connsiteX42" fmla="*/ 5119 w 19272"/>
                <a:gd name="connsiteY42" fmla="*/ 5646 h 11328"/>
                <a:gd name="connsiteX43" fmla="*/ 2860 w 19272"/>
                <a:gd name="connsiteY43" fmla="*/ 5646 h 11328"/>
                <a:gd name="connsiteX44" fmla="*/ 2297 w 19272"/>
                <a:gd name="connsiteY44" fmla="*/ 5080 h 11328"/>
                <a:gd name="connsiteX45" fmla="*/ 2860 w 19272"/>
                <a:gd name="connsiteY45" fmla="*/ 4517 h 11328"/>
                <a:gd name="connsiteX46" fmla="*/ 5119 w 19272"/>
                <a:gd name="connsiteY46"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860 w 19272"/>
                <a:gd name="connsiteY8" fmla="*/ 9070 h 11328"/>
                <a:gd name="connsiteX9" fmla="*/ 2297 w 19272"/>
                <a:gd name="connsiteY9" fmla="*/ 8506 h 11328"/>
                <a:gd name="connsiteX10" fmla="*/ 2860 w 19272"/>
                <a:gd name="connsiteY10" fmla="*/ 7940 h 11328"/>
                <a:gd name="connsiteX11" fmla="*/ 10765 w 19272"/>
                <a:gd name="connsiteY11" fmla="*/ 7940 h 11328"/>
                <a:gd name="connsiteX12" fmla="*/ 11328 w 19272"/>
                <a:gd name="connsiteY12" fmla="*/ 8506 h 11328"/>
                <a:gd name="connsiteX13" fmla="*/ 10765 w 19272"/>
                <a:gd name="connsiteY13" fmla="*/ 9070 h 11328"/>
                <a:gd name="connsiteX14" fmla="*/ 8506 w 19272"/>
                <a:gd name="connsiteY14" fmla="*/ 9070 h 11328"/>
                <a:gd name="connsiteX15" fmla="*/ 7943 w 19272"/>
                <a:gd name="connsiteY15" fmla="*/ 8506 h 11328"/>
                <a:gd name="connsiteX16" fmla="*/ 8506 w 19272"/>
                <a:gd name="connsiteY16" fmla="*/ 7940 h 11328"/>
                <a:gd name="connsiteX17" fmla="*/ 10765 w 19272"/>
                <a:gd name="connsiteY17" fmla="*/ 7940 h 11328"/>
                <a:gd name="connsiteX18" fmla="*/ 16411 w 19272"/>
                <a:gd name="connsiteY18" fmla="*/ 7940 h 11328"/>
                <a:gd name="connsiteX19" fmla="*/ 16974 w 19272"/>
                <a:gd name="connsiteY19" fmla="*/ 8506 h 11328"/>
                <a:gd name="connsiteX20" fmla="*/ 16411 w 19272"/>
                <a:gd name="connsiteY20" fmla="*/ 9070 h 11328"/>
                <a:gd name="connsiteX21" fmla="*/ 14152 w 19272"/>
                <a:gd name="connsiteY21" fmla="*/ 9070 h 11328"/>
                <a:gd name="connsiteX22" fmla="*/ 13589 w 19272"/>
                <a:gd name="connsiteY22" fmla="*/ 8506 h 11328"/>
                <a:gd name="connsiteX23" fmla="*/ 14152 w 19272"/>
                <a:gd name="connsiteY23" fmla="*/ 7940 h 11328"/>
                <a:gd name="connsiteX24" fmla="*/ 16411 w 19272"/>
                <a:gd name="connsiteY24" fmla="*/ 7940 h 11328"/>
                <a:gd name="connsiteX25" fmla="*/ 0 w 19272"/>
                <a:gd name="connsiteY25" fmla="*/ 0 h 11328"/>
                <a:gd name="connsiteX26" fmla="*/ 0 w 19272"/>
                <a:gd name="connsiteY26" fmla="*/ 9636 h 11328"/>
                <a:gd name="connsiteX27" fmla="*/ 1695 w 19272"/>
                <a:gd name="connsiteY27" fmla="*/ 11328 h 11328"/>
                <a:gd name="connsiteX28" fmla="*/ 17579 w 19272"/>
                <a:gd name="connsiteY28" fmla="*/ 11328 h 11328"/>
                <a:gd name="connsiteX29" fmla="*/ 19272 w 19272"/>
                <a:gd name="connsiteY29" fmla="*/ 9636 h 11328"/>
                <a:gd name="connsiteX30" fmla="*/ 19272 w 19272"/>
                <a:gd name="connsiteY30" fmla="*/ 0 h 11328"/>
                <a:gd name="connsiteX31" fmla="*/ 0 w 19272"/>
                <a:gd name="connsiteY31" fmla="*/ 0 h 11328"/>
                <a:gd name="connsiteX32" fmla="*/ 11328 w 19272"/>
                <a:gd name="connsiteY32" fmla="*/ 1692 h 11328"/>
                <a:gd name="connsiteX33" fmla="*/ 10765 w 19272"/>
                <a:gd name="connsiteY33" fmla="*/ 2258 h 11328"/>
                <a:gd name="connsiteX34" fmla="*/ 8506 w 19272"/>
                <a:gd name="connsiteY34" fmla="*/ 2258 h 11328"/>
                <a:gd name="connsiteX35" fmla="*/ 7943 w 19272"/>
                <a:gd name="connsiteY35" fmla="*/ 1692 h 11328"/>
                <a:gd name="connsiteX36" fmla="*/ 8506 w 19272"/>
                <a:gd name="connsiteY36" fmla="*/ 1129 h 11328"/>
                <a:gd name="connsiteX37" fmla="*/ 10765 w 19272"/>
                <a:gd name="connsiteY37" fmla="*/ 1129 h 11328"/>
                <a:gd name="connsiteX38" fmla="*/ 0 w 19272"/>
                <a:gd name="connsiteY38" fmla="*/ 0 h 11328"/>
                <a:gd name="connsiteX39" fmla="*/ 5119 w 19272"/>
                <a:gd name="connsiteY39" fmla="*/ 4517 h 11328"/>
                <a:gd name="connsiteX40" fmla="*/ 5682 w 19272"/>
                <a:gd name="connsiteY40" fmla="*/ 5080 h 11328"/>
                <a:gd name="connsiteX41" fmla="*/ 5119 w 19272"/>
                <a:gd name="connsiteY41" fmla="*/ 5646 h 11328"/>
                <a:gd name="connsiteX42" fmla="*/ 2860 w 19272"/>
                <a:gd name="connsiteY42" fmla="*/ 5646 h 11328"/>
                <a:gd name="connsiteX43" fmla="*/ 2297 w 19272"/>
                <a:gd name="connsiteY43" fmla="*/ 5080 h 11328"/>
                <a:gd name="connsiteX44" fmla="*/ 2860 w 19272"/>
                <a:gd name="connsiteY44" fmla="*/ 4517 h 11328"/>
                <a:gd name="connsiteX45" fmla="*/ 5119 w 19272"/>
                <a:gd name="connsiteY45"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297 w 19272"/>
                <a:gd name="connsiteY8" fmla="*/ 8506 h 11328"/>
                <a:gd name="connsiteX9" fmla="*/ 2860 w 19272"/>
                <a:gd name="connsiteY9" fmla="*/ 7940 h 11328"/>
                <a:gd name="connsiteX10" fmla="*/ 10765 w 19272"/>
                <a:gd name="connsiteY10" fmla="*/ 7940 h 11328"/>
                <a:gd name="connsiteX11" fmla="*/ 11328 w 19272"/>
                <a:gd name="connsiteY11" fmla="*/ 8506 h 11328"/>
                <a:gd name="connsiteX12" fmla="*/ 10765 w 19272"/>
                <a:gd name="connsiteY12" fmla="*/ 9070 h 11328"/>
                <a:gd name="connsiteX13" fmla="*/ 8506 w 19272"/>
                <a:gd name="connsiteY13" fmla="*/ 9070 h 11328"/>
                <a:gd name="connsiteX14" fmla="*/ 7943 w 19272"/>
                <a:gd name="connsiteY14" fmla="*/ 8506 h 11328"/>
                <a:gd name="connsiteX15" fmla="*/ 8506 w 19272"/>
                <a:gd name="connsiteY15" fmla="*/ 7940 h 11328"/>
                <a:gd name="connsiteX16" fmla="*/ 10765 w 19272"/>
                <a:gd name="connsiteY16" fmla="*/ 7940 h 11328"/>
                <a:gd name="connsiteX17" fmla="*/ 16411 w 19272"/>
                <a:gd name="connsiteY17" fmla="*/ 7940 h 11328"/>
                <a:gd name="connsiteX18" fmla="*/ 16974 w 19272"/>
                <a:gd name="connsiteY18" fmla="*/ 8506 h 11328"/>
                <a:gd name="connsiteX19" fmla="*/ 16411 w 19272"/>
                <a:gd name="connsiteY19" fmla="*/ 9070 h 11328"/>
                <a:gd name="connsiteX20" fmla="*/ 14152 w 19272"/>
                <a:gd name="connsiteY20" fmla="*/ 9070 h 11328"/>
                <a:gd name="connsiteX21" fmla="*/ 13589 w 19272"/>
                <a:gd name="connsiteY21" fmla="*/ 8506 h 11328"/>
                <a:gd name="connsiteX22" fmla="*/ 14152 w 19272"/>
                <a:gd name="connsiteY22" fmla="*/ 7940 h 11328"/>
                <a:gd name="connsiteX23" fmla="*/ 16411 w 19272"/>
                <a:gd name="connsiteY23" fmla="*/ 7940 h 11328"/>
                <a:gd name="connsiteX24" fmla="*/ 0 w 19272"/>
                <a:gd name="connsiteY24" fmla="*/ 0 h 11328"/>
                <a:gd name="connsiteX25" fmla="*/ 0 w 19272"/>
                <a:gd name="connsiteY25" fmla="*/ 9636 h 11328"/>
                <a:gd name="connsiteX26" fmla="*/ 1695 w 19272"/>
                <a:gd name="connsiteY26" fmla="*/ 11328 h 11328"/>
                <a:gd name="connsiteX27" fmla="*/ 17579 w 19272"/>
                <a:gd name="connsiteY27" fmla="*/ 11328 h 11328"/>
                <a:gd name="connsiteX28" fmla="*/ 19272 w 19272"/>
                <a:gd name="connsiteY28" fmla="*/ 9636 h 11328"/>
                <a:gd name="connsiteX29" fmla="*/ 19272 w 19272"/>
                <a:gd name="connsiteY29" fmla="*/ 0 h 11328"/>
                <a:gd name="connsiteX30" fmla="*/ 0 w 19272"/>
                <a:gd name="connsiteY30" fmla="*/ 0 h 11328"/>
                <a:gd name="connsiteX31" fmla="*/ 11328 w 19272"/>
                <a:gd name="connsiteY31" fmla="*/ 1692 h 11328"/>
                <a:gd name="connsiteX32" fmla="*/ 10765 w 19272"/>
                <a:gd name="connsiteY32" fmla="*/ 2258 h 11328"/>
                <a:gd name="connsiteX33" fmla="*/ 8506 w 19272"/>
                <a:gd name="connsiteY33" fmla="*/ 2258 h 11328"/>
                <a:gd name="connsiteX34" fmla="*/ 7943 w 19272"/>
                <a:gd name="connsiteY34" fmla="*/ 1692 h 11328"/>
                <a:gd name="connsiteX35" fmla="*/ 8506 w 19272"/>
                <a:gd name="connsiteY35" fmla="*/ 1129 h 11328"/>
                <a:gd name="connsiteX36" fmla="*/ 10765 w 19272"/>
                <a:gd name="connsiteY36" fmla="*/ 1129 h 11328"/>
                <a:gd name="connsiteX37" fmla="*/ 0 w 19272"/>
                <a:gd name="connsiteY37" fmla="*/ 0 h 11328"/>
                <a:gd name="connsiteX38" fmla="*/ 5119 w 19272"/>
                <a:gd name="connsiteY38" fmla="*/ 4517 h 11328"/>
                <a:gd name="connsiteX39" fmla="*/ 5682 w 19272"/>
                <a:gd name="connsiteY39" fmla="*/ 5080 h 11328"/>
                <a:gd name="connsiteX40" fmla="*/ 5119 w 19272"/>
                <a:gd name="connsiteY40" fmla="*/ 5646 h 11328"/>
                <a:gd name="connsiteX41" fmla="*/ 2860 w 19272"/>
                <a:gd name="connsiteY41" fmla="*/ 5646 h 11328"/>
                <a:gd name="connsiteX42" fmla="*/ 2297 w 19272"/>
                <a:gd name="connsiteY42" fmla="*/ 5080 h 11328"/>
                <a:gd name="connsiteX43" fmla="*/ 2860 w 19272"/>
                <a:gd name="connsiteY43" fmla="*/ 4517 h 11328"/>
                <a:gd name="connsiteX44" fmla="*/ 5119 w 19272"/>
                <a:gd name="connsiteY44"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4152 w 19272"/>
                <a:gd name="connsiteY19" fmla="*/ 7940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897 w 19272"/>
                <a:gd name="connsiteY18" fmla="*/ 8886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6047 w 19272"/>
                <a:gd name="connsiteY17" fmla="*/ 9049 h 11328"/>
                <a:gd name="connsiteX18" fmla="*/ 14152 w 19272"/>
                <a:gd name="connsiteY18" fmla="*/ 9070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4152 w 19272"/>
                <a:gd name="connsiteY16" fmla="*/ 9070 h 11328"/>
                <a:gd name="connsiteX17" fmla="*/ 13589 w 19272"/>
                <a:gd name="connsiteY17" fmla="*/ 8506 h 11328"/>
                <a:gd name="connsiteX18" fmla="*/ 16411 w 19272"/>
                <a:gd name="connsiteY18" fmla="*/ 7940 h 11328"/>
                <a:gd name="connsiteX19" fmla="*/ 0 w 19272"/>
                <a:gd name="connsiteY19" fmla="*/ 0 h 11328"/>
                <a:gd name="connsiteX20" fmla="*/ 0 w 19272"/>
                <a:gd name="connsiteY20" fmla="*/ 9636 h 11328"/>
                <a:gd name="connsiteX21" fmla="*/ 1695 w 19272"/>
                <a:gd name="connsiteY21" fmla="*/ 11328 h 11328"/>
                <a:gd name="connsiteX22" fmla="*/ 17579 w 19272"/>
                <a:gd name="connsiteY22" fmla="*/ 11328 h 11328"/>
                <a:gd name="connsiteX23" fmla="*/ 19272 w 19272"/>
                <a:gd name="connsiteY23" fmla="*/ 9636 h 11328"/>
                <a:gd name="connsiteX24" fmla="*/ 19272 w 19272"/>
                <a:gd name="connsiteY24" fmla="*/ 0 h 11328"/>
                <a:gd name="connsiteX25" fmla="*/ 0 w 19272"/>
                <a:gd name="connsiteY25" fmla="*/ 0 h 11328"/>
                <a:gd name="connsiteX26" fmla="*/ 11328 w 19272"/>
                <a:gd name="connsiteY26" fmla="*/ 1692 h 11328"/>
                <a:gd name="connsiteX27" fmla="*/ 10765 w 19272"/>
                <a:gd name="connsiteY27" fmla="*/ 2258 h 11328"/>
                <a:gd name="connsiteX28" fmla="*/ 8506 w 19272"/>
                <a:gd name="connsiteY28" fmla="*/ 2258 h 11328"/>
                <a:gd name="connsiteX29" fmla="*/ 7943 w 19272"/>
                <a:gd name="connsiteY29" fmla="*/ 1692 h 11328"/>
                <a:gd name="connsiteX30" fmla="*/ 8506 w 19272"/>
                <a:gd name="connsiteY30" fmla="*/ 1129 h 11328"/>
                <a:gd name="connsiteX31" fmla="*/ 10765 w 19272"/>
                <a:gd name="connsiteY31" fmla="*/ 1129 h 11328"/>
                <a:gd name="connsiteX32" fmla="*/ 0 w 19272"/>
                <a:gd name="connsiteY32" fmla="*/ 0 h 11328"/>
                <a:gd name="connsiteX33" fmla="*/ 5119 w 19272"/>
                <a:gd name="connsiteY33" fmla="*/ 4517 h 11328"/>
                <a:gd name="connsiteX34" fmla="*/ 5682 w 19272"/>
                <a:gd name="connsiteY34" fmla="*/ 5080 h 11328"/>
                <a:gd name="connsiteX35" fmla="*/ 5119 w 19272"/>
                <a:gd name="connsiteY35" fmla="*/ 5646 h 11328"/>
                <a:gd name="connsiteX36" fmla="*/ 2860 w 19272"/>
                <a:gd name="connsiteY36" fmla="*/ 5646 h 11328"/>
                <a:gd name="connsiteX37" fmla="*/ 2297 w 19272"/>
                <a:gd name="connsiteY37" fmla="*/ 5080 h 11328"/>
                <a:gd name="connsiteX38" fmla="*/ 2860 w 19272"/>
                <a:gd name="connsiteY38" fmla="*/ 4517 h 11328"/>
                <a:gd name="connsiteX39" fmla="*/ 5119 w 19272"/>
                <a:gd name="connsiteY3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4152 w 19272"/>
                <a:gd name="connsiteY15" fmla="*/ 9070 h 11328"/>
                <a:gd name="connsiteX16" fmla="*/ 13589 w 19272"/>
                <a:gd name="connsiteY16" fmla="*/ 8506 h 11328"/>
                <a:gd name="connsiteX17" fmla="*/ 16411 w 19272"/>
                <a:gd name="connsiteY17" fmla="*/ 7940 h 11328"/>
                <a:gd name="connsiteX18" fmla="*/ 0 w 19272"/>
                <a:gd name="connsiteY18" fmla="*/ 0 h 11328"/>
                <a:gd name="connsiteX19" fmla="*/ 0 w 19272"/>
                <a:gd name="connsiteY19" fmla="*/ 9636 h 11328"/>
                <a:gd name="connsiteX20" fmla="*/ 1695 w 19272"/>
                <a:gd name="connsiteY20" fmla="*/ 11328 h 11328"/>
                <a:gd name="connsiteX21" fmla="*/ 17579 w 19272"/>
                <a:gd name="connsiteY21" fmla="*/ 11328 h 11328"/>
                <a:gd name="connsiteX22" fmla="*/ 19272 w 19272"/>
                <a:gd name="connsiteY22" fmla="*/ 9636 h 11328"/>
                <a:gd name="connsiteX23" fmla="*/ 19272 w 19272"/>
                <a:gd name="connsiteY23" fmla="*/ 0 h 11328"/>
                <a:gd name="connsiteX24" fmla="*/ 0 w 19272"/>
                <a:gd name="connsiteY24" fmla="*/ 0 h 11328"/>
                <a:gd name="connsiteX25" fmla="*/ 11328 w 19272"/>
                <a:gd name="connsiteY25" fmla="*/ 1692 h 11328"/>
                <a:gd name="connsiteX26" fmla="*/ 10765 w 19272"/>
                <a:gd name="connsiteY26" fmla="*/ 2258 h 11328"/>
                <a:gd name="connsiteX27" fmla="*/ 8506 w 19272"/>
                <a:gd name="connsiteY27" fmla="*/ 2258 h 11328"/>
                <a:gd name="connsiteX28" fmla="*/ 7943 w 19272"/>
                <a:gd name="connsiteY28" fmla="*/ 1692 h 11328"/>
                <a:gd name="connsiteX29" fmla="*/ 8506 w 19272"/>
                <a:gd name="connsiteY29" fmla="*/ 1129 h 11328"/>
                <a:gd name="connsiteX30" fmla="*/ 10765 w 19272"/>
                <a:gd name="connsiteY30" fmla="*/ 1129 h 11328"/>
                <a:gd name="connsiteX31" fmla="*/ 0 w 19272"/>
                <a:gd name="connsiteY31" fmla="*/ 0 h 11328"/>
                <a:gd name="connsiteX32" fmla="*/ 5119 w 19272"/>
                <a:gd name="connsiteY32" fmla="*/ 4517 h 11328"/>
                <a:gd name="connsiteX33" fmla="*/ 5682 w 19272"/>
                <a:gd name="connsiteY33" fmla="*/ 5080 h 11328"/>
                <a:gd name="connsiteX34" fmla="*/ 5119 w 19272"/>
                <a:gd name="connsiteY34" fmla="*/ 5646 h 11328"/>
                <a:gd name="connsiteX35" fmla="*/ 2860 w 19272"/>
                <a:gd name="connsiteY35" fmla="*/ 5646 h 11328"/>
                <a:gd name="connsiteX36" fmla="*/ 2297 w 19272"/>
                <a:gd name="connsiteY36" fmla="*/ 5080 h 11328"/>
                <a:gd name="connsiteX37" fmla="*/ 2860 w 19272"/>
                <a:gd name="connsiteY37" fmla="*/ 4517 h 11328"/>
                <a:gd name="connsiteX38" fmla="*/ 5119 w 19272"/>
                <a:gd name="connsiteY3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3589 w 19272"/>
                <a:gd name="connsiteY14" fmla="*/ 8506 h 11328"/>
                <a:gd name="connsiteX15" fmla="*/ 14152 w 19272"/>
                <a:gd name="connsiteY15" fmla="*/ 9070 h 11328"/>
                <a:gd name="connsiteX16" fmla="*/ 13589 w 19272"/>
                <a:gd name="connsiteY16" fmla="*/ 8506 h 11328"/>
                <a:gd name="connsiteX17" fmla="*/ 0 w 19272"/>
                <a:gd name="connsiteY17" fmla="*/ 0 h 11328"/>
                <a:gd name="connsiteX18" fmla="*/ 0 w 19272"/>
                <a:gd name="connsiteY18" fmla="*/ 9636 h 11328"/>
                <a:gd name="connsiteX19" fmla="*/ 1695 w 19272"/>
                <a:gd name="connsiteY19" fmla="*/ 11328 h 11328"/>
                <a:gd name="connsiteX20" fmla="*/ 17579 w 19272"/>
                <a:gd name="connsiteY20" fmla="*/ 11328 h 11328"/>
                <a:gd name="connsiteX21" fmla="*/ 19272 w 19272"/>
                <a:gd name="connsiteY21" fmla="*/ 9636 h 11328"/>
                <a:gd name="connsiteX22" fmla="*/ 19272 w 19272"/>
                <a:gd name="connsiteY22" fmla="*/ 0 h 11328"/>
                <a:gd name="connsiteX23" fmla="*/ 0 w 19272"/>
                <a:gd name="connsiteY23" fmla="*/ 0 h 11328"/>
                <a:gd name="connsiteX24" fmla="*/ 11328 w 19272"/>
                <a:gd name="connsiteY24" fmla="*/ 1692 h 11328"/>
                <a:gd name="connsiteX25" fmla="*/ 10765 w 19272"/>
                <a:gd name="connsiteY25" fmla="*/ 2258 h 11328"/>
                <a:gd name="connsiteX26" fmla="*/ 8506 w 19272"/>
                <a:gd name="connsiteY26" fmla="*/ 2258 h 11328"/>
                <a:gd name="connsiteX27" fmla="*/ 7943 w 19272"/>
                <a:gd name="connsiteY27" fmla="*/ 1692 h 11328"/>
                <a:gd name="connsiteX28" fmla="*/ 8506 w 19272"/>
                <a:gd name="connsiteY28" fmla="*/ 1129 h 11328"/>
                <a:gd name="connsiteX29" fmla="*/ 10765 w 19272"/>
                <a:gd name="connsiteY29" fmla="*/ 1129 h 11328"/>
                <a:gd name="connsiteX30" fmla="*/ 0 w 19272"/>
                <a:gd name="connsiteY30" fmla="*/ 0 h 11328"/>
                <a:gd name="connsiteX31" fmla="*/ 5119 w 19272"/>
                <a:gd name="connsiteY31" fmla="*/ 4517 h 11328"/>
                <a:gd name="connsiteX32" fmla="*/ 5682 w 19272"/>
                <a:gd name="connsiteY32" fmla="*/ 5080 h 11328"/>
                <a:gd name="connsiteX33" fmla="*/ 5119 w 19272"/>
                <a:gd name="connsiteY33" fmla="*/ 5646 h 11328"/>
                <a:gd name="connsiteX34" fmla="*/ 2860 w 19272"/>
                <a:gd name="connsiteY34" fmla="*/ 5646 h 11328"/>
                <a:gd name="connsiteX35" fmla="*/ 2297 w 19272"/>
                <a:gd name="connsiteY35" fmla="*/ 5080 h 11328"/>
                <a:gd name="connsiteX36" fmla="*/ 2860 w 19272"/>
                <a:gd name="connsiteY36" fmla="*/ 4517 h 11328"/>
                <a:gd name="connsiteX37" fmla="*/ 5119 w 19272"/>
                <a:gd name="connsiteY3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11328 w 19272"/>
                <a:gd name="connsiteY21" fmla="*/ 1692 h 11328"/>
                <a:gd name="connsiteX22" fmla="*/ 10765 w 19272"/>
                <a:gd name="connsiteY22" fmla="*/ 2258 h 11328"/>
                <a:gd name="connsiteX23" fmla="*/ 8506 w 19272"/>
                <a:gd name="connsiteY23" fmla="*/ 2258 h 11328"/>
                <a:gd name="connsiteX24" fmla="*/ 7943 w 19272"/>
                <a:gd name="connsiteY24" fmla="*/ 1692 h 11328"/>
                <a:gd name="connsiteX25" fmla="*/ 8506 w 19272"/>
                <a:gd name="connsiteY25" fmla="*/ 1129 h 11328"/>
                <a:gd name="connsiteX26" fmla="*/ 10765 w 19272"/>
                <a:gd name="connsiteY26" fmla="*/ 1129 h 11328"/>
                <a:gd name="connsiteX27" fmla="*/ 0 w 19272"/>
                <a:gd name="connsiteY27" fmla="*/ 0 h 11328"/>
                <a:gd name="connsiteX28" fmla="*/ 5119 w 19272"/>
                <a:gd name="connsiteY28" fmla="*/ 4517 h 11328"/>
                <a:gd name="connsiteX29" fmla="*/ 5682 w 19272"/>
                <a:gd name="connsiteY29" fmla="*/ 5080 h 11328"/>
                <a:gd name="connsiteX30" fmla="*/ 5119 w 19272"/>
                <a:gd name="connsiteY30" fmla="*/ 5646 h 11328"/>
                <a:gd name="connsiteX31" fmla="*/ 2860 w 19272"/>
                <a:gd name="connsiteY31" fmla="*/ 5646 h 11328"/>
                <a:gd name="connsiteX32" fmla="*/ 2297 w 19272"/>
                <a:gd name="connsiteY32" fmla="*/ 5080 h 11328"/>
                <a:gd name="connsiteX33" fmla="*/ 2860 w 19272"/>
                <a:gd name="connsiteY33" fmla="*/ 4517 h 11328"/>
                <a:gd name="connsiteX34" fmla="*/ 5119 w 19272"/>
                <a:gd name="connsiteY34"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0893 w 19400"/>
                <a:gd name="connsiteY25" fmla="*/ 1129 h 11328"/>
                <a:gd name="connsiteX26" fmla="*/ 128 w 19400"/>
                <a:gd name="connsiteY26" fmla="*/ 0 h 11328"/>
                <a:gd name="connsiteX27" fmla="*/ 5247 w 19400"/>
                <a:gd name="connsiteY27" fmla="*/ 4517 h 11328"/>
                <a:gd name="connsiteX28" fmla="*/ 5810 w 19400"/>
                <a:gd name="connsiteY28" fmla="*/ 5080 h 11328"/>
                <a:gd name="connsiteX29" fmla="*/ 5247 w 19400"/>
                <a:gd name="connsiteY29" fmla="*/ 5646 h 11328"/>
                <a:gd name="connsiteX30" fmla="*/ 2988 w 19400"/>
                <a:gd name="connsiteY30" fmla="*/ 5646 h 11328"/>
                <a:gd name="connsiteX31" fmla="*/ 2425 w 19400"/>
                <a:gd name="connsiteY31" fmla="*/ 5080 h 11328"/>
                <a:gd name="connsiteX32" fmla="*/ 2988 w 19400"/>
                <a:gd name="connsiteY32" fmla="*/ 4517 h 11328"/>
                <a:gd name="connsiteX33" fmla="*/ 5247 w 19400"/>
                <a:gd name="connsiteY33"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28 w 19400"/>
                <a:gd name="connsiteY25" fmla="*/ 0 h 11328"/>
                <a:gd name="connsiteX26" fmla="*/ 5247 w 19400"/>
                <a:gd name="connsiteY26" fmla="*/ 4517 h 11328"/>
                <a:gd name="connsiteX27" fmla="*/ 5810 w 19400"/>
                <a:gd name="connsiteY27" fmla="*/ 5080 h 11328"/>
                <a:gd name="connsiteX28" fmla="*/ 5247 w 19400"/>
                <a:gd name="connsiteY28" fmla="*/ 5646 h 11328"/>
                <a:gd name="connsiteX29" fmla="*/ 2988 w 19400"/>
                <a:gd name="connsiteY29" fmla="*/ 5646 h 11328"/>
                <a:gd name="connsiteX30" fmla="*/ 2425 w 19400"/>
                <a:gd name="connsiteY30" fmla="*/ 5080 h 11328"/>
                <a:gd name="connsiteX31" fmla="*/ 2988 w 19400"/>
                <a:gd name="connsiteY31" fmla="*/ 4517 h 11328"/>
                <a:gd name="connsiteX32" fmla="*/ 5247 w 19400"/>
                <a:gd name="connsiteY32" fmla="*/ 4517 h 11328"/>
                <a:gd name="connsiteX0" fmla="*/ 16647 w 19508"/>
                <a:gd name="connsiteY0" fmla="*/ 4517 h 11328"/>
                <a:gd name="connsiteX1" fmla="*/ 17210 w 19508"/>
                <a:gd name="connsiteY1" fmla="*/ 5080 h 11328"/>
                <a:gd name="connsiteX2" fmla="*/ 16647 w 19508"/>
                <a:gd name="connsiteY2" fmla="*/ 5646 h 11328"/>
                <a:gd name="connsiteX3" fmla="*/ 14388 w 19508"/>
                <a:gd name="connsiteY3" fmla="*/ 5646 h 11328"/>
                <a:gd name="connsiteX4" fmla="*/ 13825 w 19508"/>
                <a:gd name="connsiteY4" fmla="*/ 5080 h 11328"/>
                <a:gd name="connsiteX5" fmla="*/ 14388 w 19508"/>
                <a:gd name="connsiteY5" fmla="*/ 4517 h 11328"/>
                <a:gd name="connsiteX6" fmla="*/ 16647 w 19508"/>
                <a:gd name="connsiteY6" fmla="*/ 4517 h 11328"/>
                <a:gd name="connsiteX7" fmla="*/ 11001 w 19508"/>
                <a:gd name="connsiteY7" fmla="*/ 7940 h 11328"/>
                <a:gd name="connsiteX8" fmla="*/ 11564 w 19508"/>
                <a:gd name="connsiteY8" fmla="*/ 8506 h 11328"/>
                <a:gd name="connsiteX9" fmla="*/ 11001 w 19508"/>
                <a:gd name="connsiteY9" fmla="*/ 9070 h 11328"/>
                <a:gd name="connsiteX10" fmla="*/ 8742 w 19508"/>
                <a:gd name="connsiteY10" fmla="*/ 9070 h 11328"/>
                <a:gd name="connsiteX11" fmla="*/ 8179 w 19508"/>
                <a:gd name="connsiteY11" fmla="*/ 8506 h 11328"/>
                <a:gd name="connsiteX12" fmla="*/ 8742 w 19508"/>
                <a:gd name="connsiteY12" fmla="*/ 7940 h 11328"/>
                <a:gd name="connsiteX13" fmla="*/ 11001 w 19508"/>
                <a:gd name="connsiteY13" fmla="*/ 7940 h 11328"/>
                <a:gd name="connsiteX14" fmla="*/ 236 w 19508"/>
                <a:gd name="connsiteY14" fmla="*/ 0 h 11328"/>
                <a:gd name="connsiteX15" fmla="*/ 236 w 19508"/>
                <a:gd name="connsiteY15" fmla="*/ 9636 h 11328"/>
                <a:gd name="connsiteX16" fmla="*/ 1931 w 19508"/>
                <a:gd name="connsiteY16" fmla="*/ 11328 h 11328"/>
                <a:gd name="connsiteX17" fmla="*/ 17815 w 19508"/>
                <a:gd name="connsiteY17" fmla="*/ 11328 h 11328"/>
                <a:gd name="connsiteX18" fmla="*/ 19508 w 19508"/>
                <a:gd name="connsiteY18" fmla="*/ 9636 h 11328"/>
                <a:gd name="connsiteX19" fmla="*/ 19508 w 19508"/>
                <a:gd name="connsiteY19" fmla="*/ 0 h 11328"/>
                <a:gd name="connsiteX20" fmla="*/ 236 w 19508"/>
                <a:gd name="connsiteY20" fmla="*/ 0 h 11328"/>
                <a:gd name="connsiteX21" fmla="*/ 8742 w 19508"/>
                <a:gd name="connsiteY21" fmla="*/ 2258 h 11328"/>
                <a:gd name="connsiteX22" fmla="*/ 8179 w 19508"/>
                <a:gd name="connsiteY22" fmla="*/ 1692 h 11328"/>
                <a:gd name="connsiteX23" fmla="*/ 8742 w 19508"/>
                <a:gd name="connsiteY23" fmla="*/ 1129 h 11328"/>
                <a:gd name="connsiteX24" fmla="*/ 236 w 19508"/>
                <a:gd name="connsiteY24" fmla="*/ 0 h 11328"/>
                <a:gd name="connsiteX25" fmla="*/ 5355 w 19508"/>
                <a:gd name="connsiteY25" fmla="*/ 4517 h 11328"/>
                <a:gd name="connsiteX26" fmla="*/ 5918 w 19508"/>
                <a:gd name="connsiteY26" fmla="*/ 5080 h 11328"/>
                <a:gd name="connsiteX27" fmla="*/ 5355 w 19508"/>
                <a:gd name="connsiteY27" fmla="*/ 5646 h 11328"/>
                <a:gd name="connsiteX28" fmla="*/ 3096 w 19508"/>
                <a:gd name="connsiteY28" fmla="*/ 5646 h 11328"/>
                <a:gd name="connsiteX29" fmla="*/ 2533 w 19508"/>
                <a:gd name="connsiteY29" fmla="*/ 5080 h 11328"/>
                <a:gd name="connsiteX30" fmla="*/ 3096 w 19508"/>
                <a:gd name="connsiteY30" fmla="*/ 4517 h 11328"/>
                <a:gd name="connsiteX31" fmla="*/ 5355 w 19508"/>
                <a:gd name="connsiteY31" fmla="*/ 4517 h 11328"/>
                <a:gd name="connsiteX0" fmla="*/ 16685 w 19546"/>
                <a:gd name="connsiteY0" fmla="*/ 4517 h 11328"/>
                <a:gd name="connsiteX1" fmla="*/ 17248 w 19546"/>
                <a:gd name="connsiteY1" fmla="*/ 5080 h 11328"/>
                <a:gd name="connsiteX2" fmla="*/ 16685 w 19546"/>
                <a:gd name="connsiteY2" fmla="*/ 5646 h 11328"/>
                <a:gd name="connsiteX3" fmla="*/ 14426 w 19546"/>
                <a:gd name="connsiteY3" fmla="*/ 5646 h 11328"/>
                <a:gd name="connsiteX4" fmla="*/ 13863 w 19546"/>
                <a:gd name="connsiteY4" fmla="*/ 5080 h 11328"/>
                <a:gd name="connsiteX5" fmla="*/ 14426 w 19546"/>
                <a:gd name="connsiteY5" fmla="*/ 4517 h 11328"/>
                <a:gd name="connsiteX6" fmla="*/ 16685 w 19546"/>
                <a:gd name="connsiteY6" fmla="*/ 4517 h 11328"/>
                <a:gd name="connsiteX7" fmla="*/ 11039 w 19546"/>
                <a:gd name="connsiteY7" fmla="*/ 7940 h 11328"/>
                <a:gd name="connsiteX8" fmla="*/ 11602 w 19546"/>
                <a:gd name="connsiteY8" fmla="*/ 8506 h 11328"/>
                <a:gd name="connsiteX9" fmla="*/ 11039 w 19546"/>
                <a:gd name="connsiteY9" fmla="*/ 9070 h 11328"/>
                <a:gd name="connsiteX10" fmla="*/ 8780 w 19546"/>
                <a:gd name="connsiteY10" fmla="*/ 9070 h 11328"/>
                <a:gd name="connsiteX11" fmla="*/ 8217 w 19546"/>
                <a:gd name="connsiteY11" fmla="*/ 8506 h 11328"/>
                <a:gd name="connsiteX12" fmla="*/ 8780 w 19546"/>
                <a:gd name="connsiteY12" fmla="*/ 7940 h 11328"/>
                <a:gd name="connsiteX13" fmla="*/ 11039 w 19546"/>
                <a:gd name="connsiteY13" fmla="*/ 7940 h 11328"/>
                <a:gd name="connsiteX14" fmla="*/ 274 w 19546"/>
                <a:gd name="connsiteY14" fmla="*/ 0 h 11328"/>
                <a:gd name="connsiteX15" fmla="*/ 274 w 19546"/>
                <a:gd name="connsiteY15" fmla="*/ 9636 h 11328"/>
                <a:gd name="connsiteX16" fmla="*/ 1969 w 19546"/>
                <a:gd name="connsiteY16" fmla="*/ 11328 h 11328"/>
                <a:gd name="connsiteX17" fmla="*/ 17853 w 19546"/>
                <a:gd name="connsiteY17" fmla="*/ 11328 h 11328"/>
                <a:gd name="connsiteX18" fmla="*/ 19546 w 19546"/>
                <a:gd name="connsiteY18" fmla="*/ 9636 h 11328"/>
                <a:gd name="connsiteX19" fmla="*/ 19546 w 19546"/>
                <a:gd name="connsiteY19" fmla="*/ 0 h 11328"/>
                <a:gd name="connsiteX20" fmla="*/ 274 w 19546"/>
                <a:gd name="connsiteY20" fmla="*/ 0 h 11328"/>
                <a:gd name="connsiteX21" fmla="*/ 8217 w 19546"/>
                <a:gd name="connsiteY21" fmla="*/ 1692 h 11328"/>
                <a:gd name="connsiteX22" fmla="*/ 8780 w 19546"/>
                <a:gd name="connsiteY22" fmla="*/ 1129 h 11328"/>
                <a:gd name="connsiteX23" fmla="*/ 274 w 19546"/>
                <a:gd name="connsiteY23" fmla="*/ 0 h 11328"/>
                <a:gd name="connsiteX24" fmla="*/ 5393 w 19546"/>
                <a:gd name="connsiteY24" fmla="*/ 4517 h 11328"/>
                <a:gd name="connsiteX25" fmla="*/ 5956 w 19546"/>
                <a:gd name="connsiteY25" fmla="*/ 5080 h 11328"/>
                <a:gd name="connsiteX26" fmla="*/ 5393 w 19546"/>
                <a:gd name="connsiteY26" fmla="*/ 5646 h 11328"/>
                <a:gd name="connsiteX27" fmla="*/ 3134 w 19546"/>
                <a:gd name="connsiteY27" fmla="*/ 5646 h 11328"/>
                <a:gd name="connsiteX28" fmla="*/ 2571 w 19546"/>
                <a:gd name="connsiteY28" fmla="*/ 5080 h 11328"/>
                <a:gd name="connsiteX29" fmla="*/ 3134 w 19546"/>
                <a:gd name="connsiteY29" fmla="*/ 4517 h 11328"/>
                <a:gd name="connsiteX30" fmla="*/ 5393 w 19546"/>
                <a:gd name="connsiteY30" fmla="*/ 4517 h 11328"/>
                <a:gd name="connsiteX0" fmla="*/ 16621 w 19482"/>
                <a:gd name="connsiteY0" fmla="*/ 4517 h 11328"/>
                <a:gd name="connsiteX1" fmla="*/ 17184 w 19482"/>
                <a:gd name="connsiteY1" fmla="*/ 5080 h 11328"/>
                <a:gd name="connsiteX2" fmla="*/ 16621 w 19482"/>
                <a:gd name="connsiteY2" fmla="*/ 5646 h 11328"/>
                <a:gd name="connsiteX3" fmla="*/ 14362 w 19482"/>
                <a:gd name="connsiteY3" fmla="*/ 5646 h 11328"/>
                <a:gd name="connsiteX4" fmla="*/ 13799 w 19482"/>
                <a:gd name="connsiteY4" fmla="*/ 5080 h 11328"/>
                <a:gd name="connsiteX5" fmla="*/ 14362 w 19482"/>
                <a:gd name="connsiteY5" fmla="*/ 4517 h 11328"/>
                <a:gd name="connsiteX6" fmla="*/ 16621 w 19482"/>
                <a:gd name="connsiteY6" fmla="*/ 4517 h 11328"/>
                <a:gd name="connsiteX7" fmla="*/ 10975 w 19482"/>
                <a:gd name="connsiteY7" fmla="*/ 7940 h 11328"/>
                <a:gd name="connsiteX8" fmla="*/ 11538 w 19482"/>
                <a:gd name="connsiteY8" fmla="*/ 8506 h 11328"/>
                <a:gd name="connsiteX9" fmla="*/ 10975 w 19482"/>
                <a:gd name="connsiteY9" fmla="*/ 9070 h 11328"/>
                <a:gd name="connsiteX10" fmla="*/ 8716 w 19482"/>
                <a:gd name="connsiteY10" fmla="*/ 9070 h 11328"/>
                <a:gd name="connsiteX11" fmla="*/ 8153 w 19482"/>
                <a:gd name="connsiteY11" fmla="*/ 8506 h 11328"/>
                <a:gd name="connsiteX12" fmla="*/ 8716 w 19482"/>
                <a:gd name="connsiteY12" fmla="*/ 7940 h 11328"/>
                <a:gd name="connsiteX13" fmla="*/ 10975 w 19482"/>
                <a:gd name="connsiteY13" fmla="*/ 7940 h 11328"/>
                <a:gd name="connsiteX14" fmla="*/ 210 w 19482"/>
                <a:gd name="connsiteY14" fmla="*/ 0 h 11328"/>
                <a:gd name="connsiteX15" fmla="*/ 210 w 19482"/>
                <a:gd name="connsiteY15" fmla="*/ 9636 h 11328"/>
                <a:gd name="connsiteX16" fmla="*/ 1905 w 19482"/>
                <a:gd name="connsiteY16" fmla="*/ 11328 h 11328"/>
                <a:gd name="connsiteX17" fmla="*/ 17789 w 19482"/>
                <a:gd name="connsiteY17" fmla="*/ 11328 h 11328"/>
                <a:gd name="connsiteX18" fmla="*/ 19482 w 19482"/>
                <a:gd name="connsiteY18" fmla="*/ 9636 h 11328"/>
                <a:gd name="connsiteX19" fmla="*/ 19482 w 19482"/>
                <a:gd name="connsiteY19" fmla="*/ 0 h 11328"/>
                <a:gd name="connsiteX20" fmla="*/ 210 w 19482"/>
                <a:gd name="connsiteY20" fmla="*/ 0 h 11328"/>
                <a:gd name="connsiteX21" fmla="*/ 8716 w 19482"/>
                <a:gd name="connsiteY21" fmla="*/ 1129 h 11328"/>
                <a:gd name="connsiteX22" fmla="*/ 210 w 19482"/>
                <a:gd name="connsiteY22" fmla="*/ 0 h 11328"/>
                <a:gd name="connsiteX23" fmla="*/ 5329 w 19482"/>
                <a:gd name="connsiteY23" fmla="*/ 4517 h 11328"/>
                <a:gd name="connsiteX24" fmla="*/ 5892 w 19482"/>
                <a:gd name="connsiteY24" fmla="*/ 5080 h 11328"/>
                <a:gd name="connsiteX25" fmla="*/ 5329 w 19482"/>
                <a:gd name="connsiteY25" fmla="*/ 5646 h 11328"/>
                <a:gd name="connsiteX26" fmla="*/ 3070 w 19482"/>
                <a:gd name="connsiteY26" fmla="*/ 5646 h 11328"/>
                <a:gd name="connsiteX27" fmla="*/ 2507 w 19482"/>
                <a:gd name="connsiteY27" fmla="*/ 5080 h 11328"/>
                <a:gd name="connsiteX28" fmla="*/ 3070 w 19482"/>
                <a:gd name="connsiteY28" fmla="*/ 4517 h 11328"/>
                <a:gd name="connsiteX29" fmla="*/ 5329 w 19482"/>
                <a:gd name="connsiteY2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0 w 19272"/>
                <a:gd name="connsiteY21" fmla="*/ 0 h 11328"/>
                <a:gd name="connsiteX22" fmla="*/ 5119 w 19272"/>
                <a:gd name="connsiteY22" fmla="*/ 4517 h 11328"/>
                <a:gd name="connsiteX23" fmla="*/ 5682 w 19272"/>
                <a:gd name="connsiteY23" fmla="*/ 5080 h 11328"/>
                <a:gd name="connsiteX24" fmla="*/ 5119 w 19272"/>
                <a:gd name="connsiteY24" fmla="*/ 5646 h 11328"/>
                <a:gd name="connsiteX25" fmla="*/ 2860 w 19272"/>
                <a:gd name="connsiteY25" fmla="*/ 5646 h 11328"/>
                <a:gd name="connsiteX26" fmla="*/ 2297 w 19272"/>
                <a:gd name="connsiteY26" fmla="*/ 5080 h 11328"/>
                <a:gd name="connsiteX27" fmla="*/ 2860 w 19272"/>
                <a:gd name="connsiteY27" fmla="*/ 4517 h 11328"/>
                <a:gd name="connsiteX28" fmla="*/ 5119 w 19272"/>
                <a:gd name="connsiteY2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6411 w 19272"/>
                <a:gd name="connsiteY5" fmla="*/ 4517 h 11328"/>
                <a:gd name="connsiteX6" fmla="*/ 10765 w 19272"/>
                <a:gd name="connsiteY6" fmla="*/ 7940 h 11328"/>
                <a:gd name="connsiteX7" fmla="*/ 11328 w 19272"/>
                <a:gd name="connsiteY7" fmla="*/ 8506 h 11328"/>
                <a:gd name="connsiteX8" fmla="*/ 10765 w 19272"/>
                <a:gd name="connsiteY8" fmla="*/ 9070 h 11328"/>
                <a:gd name="connsiteX9" fmla="*/ 8506 w 19272"/>
                <a:gd name="connsiteY9" fmla="*/ 9070 h 11328"/>
                <a:gd name="connsiteX10" fmla="*/ 7943 w 19272"/>
                <a:gd name="connsiteY10" fmla="*/ 8506 h 11328"/>
                <a:gd name="connsiteX11" fmla="*/ 8506 w 19272"/>
                <a:gd name="connsiteY11" fmla="*/ 7940 h 11328"/>
                <a:gd name="connsiteX12" fmla="*/ 10765 w 19272"/>
                <a:gd name="connsiteY12" fmla="*/ 7940 h 11328"/>
                <a:gd name="connsiteX13" fmla="*/ 0 w 19272"/>
                <a:gd name="connsiteY13" fmla="*/ 0 h 11328"/>
                <a:gd name="connsiteX14" fmla="*/ 0 w 19272"/>
                <a:gd name="connsiteY14" fmla="*/ 9636 h 11328"/>
                <a:gd name="connsiteX15" fmla="*/ 1695 w 19272"/>
                <a:gd name="connsiteY15" fmla="*/ 11328 h 11328"/>
                <a:gd name="connsiteX16" fmla="*/ 17579 w 19272"/>
                <a:gd name="connsiteY16" fmla="*/ 11328 h 11328"/>
                <a:gd name="connsiteX17" fmla="*/ 19272 w 19272"/>
                <a:gd name="connsiteY17" fmla="*/ 9636 h 11328"/>
                <a:gd name="connsiteX18" fmla="*/ 19272 w 19272"/>
                <a:gd name="connsiteY18" fmla="*/ 0 h 11328"/>
                <a:gd name="connsiteX19" fmla="*/ 0 w 19272"/>
                <a:gd name="connsiteY19" fmla="*/ 0 h 11328"/>
                <a:gd name="connsiteX20" fmla="*/ 0 w 19272"/>
                <a:gd name="connsiteY20" fmla="*/ 0 h 11328"/>
                <a:gd name="connsiteX21" fmla="*/ 5119 w 19272"/>
                <a:gd name="connsiteY21" fmla="*/ 4517 h 11328"/>
                <a:gd name="connsiteX22" fmla="*/ 5682 w 19272"/>
                <a:gd name="connsiteY22" fmla="*/ 5080 h 11328"/>
                <a:gd name="connsiteX23" fmla="*/ 5119 w 19272"/>
                <a:gd name="connsiteY23" fmla="*/ 5646 h 11328"/>
                <a:gd name="connsiteX24" fmla="*/ 2860 w 19272"/>
                <a:gd name="connsiteY24" fmla="*/ 5646 h 11328"/>
                <a:gd name="connsiteX25" fmla="*/ 2297 w 19272"/>
                <a:gd name="connsiteY25" fmla="*/ 5080 h 11328"/>
                <a:gd name="connsiteX26" fmla="*/ 2860 w 19272"/>
                <a:gd name="connsiteY26" fmla="*/ 4517 h 11328"/>
                <a:gd name="connsiteX27" fmla="*/ 5119 w 19272"/>
                <a:gd name="connsiteY27" fmla="*/ 4517 h 11328"/>
                <a:gd name="connsiteX0" fmla="*/ 16411 w 19272"/>
                <a:gd name="connsiteY0" fmla="*/ 4517 h 11328"/>
                <a:gd name="connsiteX1" fmla="*/ 16974 w 19272"/>
                <a:gd name="connsiteY1" fmla="*/ 5080 h 11328"/>
                <a:gd name="connsiteX2" fmla="*/ 16411 w 19272"/>
                <a:gd name="connsiteY2" fmla="*/ 5646 h 11328"/>
                <a:gd name="connsiteX3" fmla="*/ 13589 w 19272"/>
                <a:gd name="connsiteY3" fmla="*/ 5080 h 11328"/>
                <a:gd name="connsiteX4" fmla="*/ 16411 w 19272"/>
                <a:gd name="connsiteY4" fmla="*/ 4517 h 11328"/>
                <a:gd name="connsiteX5" fmla="*/ 10765 w 19272"/>
                <a:gd name="connsiteY5" fmla="*/ 7940 h 11328"/>
                <a:gd name="connsiteX6" fmla="*/ 11328 w 19272"/>
                <a:gd name="connsiteY6" fmla="*/ 8506 h 11328"/>
                <a:gd name="connsiteX7" fmla="*/ 10765 w 19272"/>
                <a:gd name="connsiteY7" fmla="*/ 9070 h 11328"/>
                <a:gd name="connsiteX8" fmla="*/ 8506 w 19272"/>
                <a:gd name="connsiteY8" fmla="*/ 9070 h 11328"/>
                <a:gd name="connsiteX9" fmla="*/ 7943 w 19272"/>
                <a:gd name="connsiteY9" fmla="*/ 8506 h 11328"/>
                <a:gd name="connsiteX10" fmla="*/ 8506 w 19272"/>
                <a:gd name="connsiteY10" fmla="*/ 7940 h 11328"/>
                <a:gd name="connsiteX11" fmla="*/ 10765 w 19272"/>
                <a:gd name="connsiteY11" fmla="*/ 7940 h 11328"/>
                <a:gd name="connsiteX12" fmla="*/ 0 w 19272"/>
                <a:gd name="connsiteY12" fmla="*/ 0 h 11328"/>
                <a:gd name="connsiteX13" fmla="*/ 0 w 19272"/>
                <a:gd name="connsiteY13" fmla="*/ 9636 h 11328"/>
                <a:gd name="connsiteX14" fmla="*/ 1695 w 19272"/>
                <a:gd name="connsiteY14" fmla="*/ 11328 h 11328"/>
                <a:gd name="connsiteX15" fmla="*/ 17579 w 19272"/>
                <a:gd name="connsiteY15" fmla="*/ 11328 h 11328"/>
                <a:gd name="connsiteX16" fmla="*/ 19272 w 19272"/>
                <a:gd name="connsiteY16" fmla="*/ 9636 h 11328"/>
                <a:gd name="connsiteX17" fmla="*/ 19272 w 19272"/>
                <a:gd name="connsiteY17" fmla="*/ 0 h 11328"/>
                <a:gd name="connsiteX18" fmla="*/ 0 w 19272"/>
                <a:gd name="connsiteY18" fmla="*/ 0 h 11328"/>
                <a:gd name="connsiteX19" fmla="*/ 0 w 19272"/>
                <a:gd name="connsiteY19" fmla="*/ 0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0" fmla="*/ 13589 w 19272"/>
                <a:gd name="connsiteY0" fmla="*/ 5080 h 11328"/>
                <a:gd name="connsiteX1" fmla="*/ 16974 w 19272"/>
                <a:gd name="connsiteY1" fmla="*/ 5080 h 11328"/>
                <a:gd name="connsiteX2" fmla="*/ 16411 w 19272"/>
                <a:gd name="connsiteY2" fmla="*/ 5646 h 11328"/>
                <a:gd name="connsiteX3" fmla="*/ 13589 w 19272"/>
                <a:gd name="connsiteY3" fmla="*/ 5080 h 11328"/>
                <a:gd name="connsiteX4" fmla="*/ 10765 w 19272"/>
                <a:gd name="connsiteY4" fmla="*/ 7940 h 11328"/>
                <a:gd name="connsiteX5" fmla="*/ 11328 w 19272"/>
                <a:gd name="connsiteY5" fmla="*/ 8506 h 11328"/>
                <a:gd name="connsiteX6" fmla="*/ 10765 w 19272"/>
                <a:gd name="connsiteY6" fmla="*/ 9070 h 11328"/>
                <a:gd name="connsiteX7" fmla="*/ 8506 w 19272"/>
                <a:gd name="connsiteY7" fmla="*/ 9070 h 11328"/>
                <a:gd name="connsiteX8" fmla="*/ 7943 w 19272"/>
                <a:gd name="connsiteY8" fmla="*/ 8506 h 11328"/>
                <a:gd name="connsiteX9" fmla="*/ 8506 w 19272"/>
                <a:gd name="connsiteY9" fmla="*/ 7940 h 11328"/>
                <a:gd name="connsiteX10" fmla="*/ 10765 w 19272"/>
                <a:gd name="connsiteY10" fmla="*/ 7940 h 11328"/>
                <a:gd name="connsiteX11" fmla="*/ 0 w 19272"/>
                <a:gd name="connsiteY11" fmla="*/ 0 h 11328"/>
                <a:gd name="connsiteX12" fmla="*/ 0 w 19272"/>
                <a:gd name="connsiteY12" fmla="*/ 9636 h 11328"/>
                <a:gd name="connsiteX13" fmla="*/ 1695 w 19272"/>
                <a:gd name="connsiteY13" fmla="*/ 11328 h 11328"/>
                <a:gd name="connsiteX14" fmla="*/ 17579 w 19272"/>
                <a:gd name="connsiteY14" fmla="*/ 11328 h 11328"/>
                <a:gd name="connsiteX15" fmla="*/ 19272 w 19272"/>
                <a:gd name="connsiteY15" fmla="*/ 9636 h 11328"/>
                <a:gd name="connsiteX16" fmla="*/ 19272 w 19272"/>
                <a:gd name="connsiteY16" fmla="*/ 0 h 11328"/>
                <a:gd name="connsiteX17" fmla="*/ 0 w 19272"/>
                <a:gd name="connsiteY17" fmla="*/ 0 h 11328"/>
                <a:gd name="connsiteX18" fmla="*/ 0 w 19272"/>
                <a:gd name="connsiteY18" fmla="*/ 0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0" fmla="*/ 13589 w 19272"/>
                <a:gd name="connsiteY0" fmla="*/ 5080 h 11328"/>
                <a:gd name="connsiteX1" fmla="*/ 16974 w 19272"/>
                <a:gd name="connsiteY1" fmla="*/ 5080 h 11328"/>
                <a:gd name="connsiteX2" fmla="*/ 13589 w 19272"/>
                <a:gd name="connsiteY2" fmla="*/ 5080 h 11328"/>
                <a:gd name="connsiteX3" fmla="*/ 10765 w 19272"/>
                <a:gd name="connsiteY3" fmla="*/ 7940 h 11328"/>
                <a:gd name="connsiteX4" fmla="*/ 11328 w 19272"/>
                <a:gd name="connsiteY4" fmla="*/ 8506 h 11328"/>
                <a:gd name="connsiteX5" fmla="*/ 10765 w 19272"/>
                <a:gd name="connsiteY5" fmla="*/ 9070 h 11328"/>
                <a:gd name="connsiteX6" fmla="*/ 8506 w 19272"/>
                <a:gd name="connsiteY6" fmla="*/ 9070 h 11328"/>
                <a:gd name="connsiteX7" fmla="*/ 7943 w 19272"/>
                <a:gd name="connsiteY7" fmla="*/ 8506 h 11328"/>
                <a:gd name="connsiteX8" fmla="*/ 8506 w 19272"/>
                <a:gd name="connsiteY8" fmla="*/ 7940 h 11328"/>
                <a:gd name="connsiteX9" fmla="*/ 10765 w 19272"/>
                <a:gd name="connsiteY9" fmla="*/ 7940 h 11328"/>
                <a:gd name="connsiteX10" fmla="*/ 0 w 19272"/>
                <a:gd name="connsiteY10" fmla="*/ 0 h 11328"/>
                <a:gd name="connsiteX11" fmla="*/ 0 w 19272"/>
                <a:gd name="connsiteY11" fmla="*/ 9636 h 11328"/>
                <a:gd name="connsiteX12" fmla="*/ 1695 w 19272"/>
                <a:gd name="connsiteY12" fmla="*/ 11328 h 11328"/>
                <a:gd name="connsiteX13" fmla="*/ 17579 w 19272"/>
                <a:gd name="connsiteY13" fmla="*/ 11328 h 11328"/>
                <a:gd name="connsiteX14" fmla="*/ 19272 w 19272"/>
                <a:gd name="connsiteY14" fmla="*/ 9636 h 11328"/>
                <a:gd name="connsiteX15" fmla="*/ 19272 w 19272"/>
                <a:gd name="connsiteY15" fmla="*/ 0 h 11328"/>
                <a:gd name="connsiteX16" fmla="*/ 0 w 19272"/>
                <a:gd name="connsiteY16" fmla="*/ 0 h 11328"/>
                <a:gd name="connsiteX17" fmla="*/ 0 w 19272"/>
                <a:gd name="connsiteY17" fmla="*/ 0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0" fmla="*/ 10765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10765 w 19272"/>
                <a:gd name="connsiteY6" fmla="*/ 7940 h 11328"/>
                <a:gd name="connsiteX7" fmla="*/ 0 w 19272"/>
                <a:gd name="connsiteY7" fmla="*/ 0 h 11328"/>
                <a:gd name="connsiteX8" fmla="*/ 0 w 19272"/>
                <a:gd name="connsiteY8" fmla="*/ 9636 h 11328"/>
                <a:gd name="connsiteX9" fmla="*/ 1695 w 19272"/>
                <a:gd name="connsiteY9" fmla="*/ 11328 h 11328"/>
                <a:gd name="connsiteX10" fmla="*/ 17579 w 19272"/>
                <a:gd name="connsiteY10" fmla="*/ 11328 h 11328"/>
                <a:gd name="connsiteX11" fmla="*/ 19272 w 19272"/>
                <a:gd name="connsiteY11" fmla="*/ 9636 h 11328"/>
                <a:gd name="connsiteX12" fmla="*/ 19272 w 19272"/>
                <a:gd name="connsiteY12" fmla="*/ 0 h 11328"/>
                <a:gd name="connsiteX13" fmla="*/ 0 w 19272"/>
                <a:gd name="connsiteY13" fmla="*/ 0 h 11328"/>
                <a:gd name="connsiteX14" fmla="*/ 0 w 19272"/>
                <a:gd name="connsiteY14" fmla="*/ 0 h 11328"/>
                <a:gd name="connsiteX15" fmla="*/ 5119 w 19272"/>
                <a:gd name="connsiteY15" fmla="*/ 4517 h 11328"/>
                <a:gd name="connsiteX16" fmla="*/ 5682 w 19272"/>
                <a:gd name="connsiteY16" fmla="*/ 5080 h 11328"/>
                <a:gd name="connsiteX17" fmla="*/ 5119 w 19272"/>
                <a:gd name="connsiteY17" fmla="*/ 5646 h 11328"/>
                <a:gd name="connsiteX18" fmla="*/ 2860 w 19272"/>
                <a:gd name="connsiteY18" fmla="*/ 5646 h 11328"/>
                <a:gd name="connsiteX19" fmla="*/ 2297 w 19272"/>
                <a:gd name="connsiteY19" fmla="*/ 5080 h 11328"/>
                <a:gd name="connsiteX20" fmla="*/ 2860 w 19272"/>
                <a:gd name="connsiteY20" fmla="*/ 4517 h 11328"/>
                <a:gd name="connsiteX21" fmla="*/ 5119 w 19272"/>
                <a:gd name="connsiteY21"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860 w 19272"/>
                <a:gd name="connsiteY15" fmla="*/ 5646 h 11328"/>
                <a:gd name="connsiteX16" fmla="*/ 2297 w 19272"/>
                <a:gd name="connsiteY16" fmla="*/ 5080 h 11328"/>
                <a:gd name="connsiteX17" fmla="*/ 2860 w 19272"/>
                <a:gd name="connsiteY17"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297 w 19272"/>
                <a:gd name="connsiteY15" fmla="*/ 5080 h 11328"/>
                <a:gd name="connsiteX16" fmla="*/ 2860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958 w 19272"/>
                <a:gd name="connsiteY14" fmla="*/ 4517 h 11328"/>
                <a:gd name="connsiteX15" fmla="*/ 2297 w 19272"/>
                <a:gd name="connsiteY15" fmla="*/ 5080 h 11328"/>
                <a:gd name="connsiteX16" fmla="*/ 2958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0" fmla="*/ 7943 w 19272"/>
                <a:gd name="connsiteY0" fmla="*/ 8506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0 w 19272"/>
                <a:gd name="connsiteY5" fmla="*/ 0 h 11328"/>
                <a:gd name="connsiteX6" fmla="*/ 0 w 19272"/>
                <a:gd name="connsiteY6" fmla="*/ 9636 h 11328"/>
                <a:gd name="connsiteX7" fmla="*/ 1695 w 19272"/>
                <a:gd name="connsiteY7" fmla="*/ 11328 h 11328"/>
                <a:gd name="connsiteX8" fmla="*/ 17579 w 19272"/>
                <a:gd name="connsiteY8" fmla="*/ 11328 h 11328"/>
                <a:gd name="connsiteX9" fmla="*/ 19272 w 19272"/>
                <a:gd name="connsiteY9" fmla="*/ 9636 h 11328"/>
                <a:gd name="connsiteX10" fmla="*/ 19272 w 19272"/>
                <a:gd name="connsiteY10" fmla="*/ 0 h 11328"/>
                <a:gd name="connsiteX11" fmla="*/ 0 w 19272"/>
                <a:gd name="connsiteY11" fmla="*/ 0 h 11328"/>
                <a:gd name="connsiteX12" fmla="*/ 0 w 19272"/>
                <a:gd name="connsiteY12" fmla="*/ 0 h 11328"/>
                <a:gd name="connsiteX0" fmla="*/ 7943 w 19272"/>
                <a:gd name="connsiteY0" fmla="*/ 8506 h 11328"/>
                <a:gd name="connsiteX1" fmla="*/ 11328 w 19272"/>
                <a:gd name="connsiteY1" fmla="*/ 8506 h 11328"/>
                <a:gd name="connsiteX2" fmla="*/ 10765 w 19272"/>
                <a:gd name="connsiteY2" fmla="*/ 9070 h 11328"/>
                <a:gd name="connsiteX3" fmla="*/ 7943 w 19272"/>
                <a:gd name="connsiteY3" fmla="*/ 8506 h 11328"/>
                <a:gd name="connsiteX4" fmla="*/ 0 w 19272"/>
                <a:gd name="connsiteY4" fmla="*/ 0 h 11328"/>
                <a:gd name="connsiteX5" fmla="*/ 0 w 19272"/>
                <a:gd name="connsiteY5" fmla="*/ 9636 h 11328"/>
                <a:gd name="connsiteX6" fmla="*/ 1695 w 19272"/>
                <a:gd name="connsiteY6" fmla="*/ 11328 h 11328"/>
                <a:gd name="connsiteX7" fmla="*/ 17579 w 19272"/>
                <a:gd name="connsiteY7" fmla="*/ 11328 h 11328"/>
                <a:gd name="connsiteX8" fmla="*/ 19272 w 19272"/>
                <a:gd name="connsiteY8" fmla="*/ 9636 h 11328"/>
                <a:gd name="connsiteX9" fmla="*/ 19272 w 19272"/>
                <a:gd name="connsiteY9" fmla="*/ 0 h 11328"/>
                <a:gd name="connsiteX10" fmla="*/ 0 w 19272"/>
                <a:gd name="connsiteY10" fmla="*/ 0 h 11328"/>
                <a:gd name="connsiteX11" fmla="*/ 0 w 19272"/>
                <a:gd name="connsiteY11" fmla="*/ 0 h 11328"/>
                <a:gd name="connsiteX0" fmla="*/ 7943 w 19272"/>
                <a:gd name="connsiteY0" fmla="*/ 8506 h 11328"/>
                <a:gd name="connsiteX1" fmla="*/ 11328 w 19272"/>
                <a:gd name="connsiteY1" fmla="*/ 8506 h 11328"/>
                <a:gd name="connsiteX2" fmla="*/ 7943 w 19272"/>
                <a:gd name="connsiteY2" fmla="*/ 8506 h 11328"/>
                <a:gd name="connsiteX3" fmla="*/ 0 w 19272"/>
                <a:gd name="connsiteY3" fmla="*/ 0 h 11328"/>
                <a:gd name="connsiteX4" fmla="*/ 0 w 19272"/>
                <a:gd name="connsiteY4" fmla="*/ 9636 h 11328"/>
                <a:gd name="connsiteX5" fmla="*/ 1695 w 19272"/>
                <a:gd name="connsiteY5" fmla="*/ 11328 h 11328"/>
                <a:gd name="connsiteX6" fmla="*/ 17579 w 19272"/>
                <a:gd name="connsiteY6" fmla="*/ 11328 h 11328"/>
                <a:gd name="connsiteX7" fmla="*/ 19272 w 19272"/>
                <a:gd name="connsiteY7" fmla="*/ 9636 h 11328"/>
                <a:gd name="connsiteX8" fmla="*/ 19272 w 19272"/>
                <a:gd name="connsiteY8" fmla="*/ 0 h 11328"/>
                <a:gd name="connsiteX9" fmla="*/ 0 w 19272"/>
                <a:gd name="connsiteY9" fmla="*/ 0 h 11328"/>
                <a:gd name="connsiteX10" fmla="*/ 0 w 19272"/>
                <a:gd name="connsiteY10" fmla="*/ 0 h 11328"/>
                <a:gd name="connsiteX0" fmla="*/ 0 w 19272"/>
                <a:gd name="connsiteY0" fmla="*/ 0 h 11328"/>
                <a:gd name="connsiteX1" fmla="*/ 0 w 19272"/>
                <a:gd name="connsiteY1" fmla="*/ 9636 h 11328"/>
                <a:gd name="connsiteX2" fmla="*/ 1695 w 19272"/>
                <a:gd name="connsiteY2" fmla="*/ 11328 h 11328"/>
                <a:gd name="connsiteX3" fmla="*/ 17579 w 19272"/>
                <a:gd name="connsiteY3" fmla="*/ 11328 h 11328"/>
                <a:gd name="connsiteX4" fmla="*/ 19272 w 19272"/>
                <a:gd name="connsiteY4" fmla="*/ 9636 h 11328"/>
                <a:gd name="connsiteX5" fmla="*/ 19272 w 19272"/>
                <a:gd name="connsiteY5" fmla="*/ 0 h 11328"/>
                <a:gd name="connsiteX6" fmla="*/ 0 w 19272"/>
                <a:gd name="connsiteY6" fmla="*/ 0 h 11328"/>
                <a:gd name="connsiteX7" fmla="*/ 0 w 19272"/>
                <a:gd name="connsiteY7" fmla="*/ 0 h 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72" h="11328" extrusionOk="0">
                  <a:moveTo>
                    <a:pt x="0" y="0"/>
                  </a:moveTo>
                  <a:lnTo>
                    <a:pt x="0" y="9636"/>
                  </a:lnTo>
                  <a:cubicBezTo>
                    <a:pt x="0" y="10569"/>
                    <a:pt x="758" y="11328"/>
                    <a:pt x="1695" y="11328"/>
                  </a:cubicBezTo>
                  <a:lnTo>
                    <a:pt x="17579" y="11328"/>
                  </a:lnTo>
                  <a:cubicBezTo>
                    <a:pt x="18513" y="11328"/>
                    <a:pt x="19272" y="10569"/>
                    <a:pt x="19272" y="9636"/>
                  </a:cubicBezTo>
                  <a:lnTo>
                    <a:pt x="19272" y="0"/>
                  </a:lnTo>
                  <a:lnTo>
                    <a:pt x="0" y="0"/>
                  </a:lnTo>
                  <a:lnTo>
                    <a:pt x="0"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6022;p98">
              <a:extLst>
                <a:ext uri="{FF2B5EF4-FFF2-40B4-BE49-F238E27FC236}">
                  <a16:creationId xmlns:a16="http://schemas.microsoft.com/office/drawing/2014/main" id="{9CF23283-51EB-44E7-A50D-C179C6D34B3D}"/>
                </a:ext>
              </a:extLst>
            </p:cNvPr>
            <p:cNvSpPr/>
            <p:nvPr/>
          </p:nvSpPr>
          <p:spPr>
            <a:xfrm>
              <a:off x="5380874" y="2694817"/>
              <a:ext cx="704402" cy="249079"/>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45" name="Google Shape;377;p40">
            <a:extLst>
              <a:ext uri="{FF2B5EF4-FFF2-40B4-BE49-F238E27FC236}">
                <a16:creationId xmlns:a16="http://schemas.microsoft.com/office/drawing/2014/main" id="{16D19AFD-95DB-4CE8-8AA3-9D22186DB2F0}"/>
              </a:ext>
            </a:extLst>
          </p:cNvPr>
          <p:cNvSpPr txBox="1">
            <a:spLocks/>
          </p:cNvSpPr>
          <p:nvPr/>
        </p:nvSpPr>
        <p:spPr>
          <a:xfrm flipH="1">
            <a:off x="7329293" y="2854767"/>
            <a:ext cx="480538" cy="405982"/>
          </a:xfrm>
          <a:prstGeom prst="rect">
            <a:avLst/>
          </a:prstGeom>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2000" b="1" dirty="0">
                <a:solidFill>
                  <a:srgbClr val="F7B949"/>
                </a:solidFill>
                <a:latin typeface="Saira"/>
                <a:sym typeface="Saira"/>
              </a:rPr>
              <a:t>01</a:t>
            </a:r>
          </a:p>
        </p:txBody>
      </p:sp>
    </p:spTree>
    <p:extLst>
      <p:ext uri="{BB962C8B-B14F-4D97-AF65-F5344CB8AC3E}">
        <p14:creationId xmlns:p14="http://schemas.microsoft.com/office/powerpoint/2010/main" val="420650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11</a:t>
            </a:fld>
            <a:endParaRP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284" name="Google Shape;391;p41">
            <a:extLst>
              <a:ext uri="{FF2B5EF4-FFF2-40B4-BE49-F238E27FC236}">
                <a16:creationId xmlns:a16="http://schemas.microsoft.com/office/drawing/2014/main" id="{CF65F726-BB13-482A-9702-399FB640748C}"/>
              </a:ext>
            </a:extLst>
          </p:cNvPr>
          <p:cNvSpPr txBox="1">
            <a:spLocks/>
          </p:cNvSpPr>
          <p:nvPr/>
        </p:nvSpPr>
        <p:spPr>
          <a:xfrm>
            <a:off x="1479187" y="392710"/>
            <a:ext cx="61856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fr-FR" dirty="0"/>
              <a:t>Marketing Analytics And Performance </a:t>
            </a:r>
            <a:endParaRPr lang="en-US" dirty="0"/>
          </a:p>
        </p:txBody>
      </p:sp>
      <p:sp>
        <p:nvSpPr>
          <p:cNvPr id="14" name="Google Shape;393;p41">
            <a:extLst>
              <a:ext uri="{FF2B5EF4-FFF2-40B4-BE49-F238E27FC236}">
                <a16:creationId xmlns:a16="http://schemas.microsoft.com/office/drawing/2014/main" id="{C53F968B-4C6F-4D72-AD64-375845213E72}"/>
              </a:ext>
            </a:extLst>
          </p:cNvPr>
          <p:cNvSpPr txBox="1">
            <a:spLocks/>
          </p:cNvSpPr>
          <p:nvPr/>
        </p:nvSpPr>
        <p:spPr>
          <a:xfrm>
            <a:off x="505752" y="2908791"/>
            <a:ext cx="3569509"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endParaRPr lang="en-US" sz="2000" b="1" dirty="0">
              <a:solidFill>
                <a:srgbClr val="000000"/>
              </a:solidFill>
            </a:endParaRPr>
          </a:p>
        </p:txBody>
      </p:sp>
      <p:sp>
        <p:nvSpPr>
          <p:cNvPr id="68" name="Google Shape;391;p41">
            <a:extLst>
              <a:ext uri="{FF2B5EF4-FFF2-40B4-BE49-F238E27FC236}">
                <a16:creationId xmlns:a16="http://schemas.microsoft.com/office/drawing/2014/main" id="{03298AF8-AF23-4388-8318-4032315D4072}"/>
              </a:ext>
            </a:extLst>
          </p:cNvPr>
          <p:cNvSpPr txBox="1">
            <a:spLocks/>
          </p:cNvSpPr>
          <p:nvPr/>
        </p:nvSpPr>
        <p:spPr>
          <a:xfrm>
            <a:off x="-1084540" y="1427658"/>
            <a:ext cx="6185625" cy="854677"/>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en-US" dirty="0"/>
              <a:t>Step 2 - Learn</a:t>
            </a:r>
          </a:p>
        </p:txBody>
      </p:sp>
      <p:sp>
        <p:nvSpPr>
          <p:cNvPr id="88" name="Google Shape;393;p41">
            <a:extLst>
              <a:ext uri="{FF2B5EF4-FFF2-40B4-BE49-F238E27FC236}">
                <a16:creationId xmlns:a16="http://schemas.microsoft.com/office/drawing/2014/main" id="{1B0E87B9-E846-4B9D-91E3-B5602724FA79}"/>
              </a:ext>
            </a:extLst>
          </p:cNvPr>
          <p:cNvSpPr txBox="1">
            <a:spLocks/>
          </p:cNvSpPr>
          <p:nvPr/>
        </p:nvSpPr>
        <p:spPr>
          <a:xfrm>
            <a:off x="5201344" y="3671775"/>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Font typeface="Saira"/>
              <a:buNone/>
            </a:pPr>
            <a:endParaRPr lang="en-US" sz="2000" b="1" dirty="0">
              <a:solidFill>
                <a:srgbClr val="000000"/>
              </a:solidFill>
            </a:endParaRPr>
          </a:p>
        </p:txBody>
      </p:sp>
      <p:graphicFrame>
        <p:nvGraphicFramePr>
          <p:cNvPr id="4" name="Table 4">
            <a:extLst>
              <a:ext uri="{FF2B5EF4-FFF2-40B4-BE49-F238E27FC236}">
                <a16:creationId xmlns:a16="http://schemas.microsoft.com/office/drawing/2014/main" id="{57B7A1FE-4252-490E-8213-70DCE586F6BC}"/>
              </a:ext>
            </a:extLst>
          </p:cNvPr>
          <p:cNvGraphicFramePr>
            <a:graphicFrameLocks noGrp="1"/>
          </p:cNvGraphicFramePr>
          <p:nvPr>
            <p:extLst>
              <p:ext uri="{D42A27DB-BD31-4B8C-83A1-F6EECF244321}">
                <p14:modId xmlns:p14="http://schemas.microsoft.com/office/powerpoint/2010/main" val="3146958353"/>
              </p:ext>
            </p:extLst>
          </p:nvPr>
        </p:nvGraphicFramePr>
        <p:xfrm>
          <a:off x="1953819" y="2224217"/>
          <a:ext cx="5219821" cy="2487583"/>
        </p:xfrm>
        <a:graphic>
          <a:graphicData uri="http://schemas.openxmlformats.org/drawingml/2006/table">
            <a:tbl>
              <a:tblPr firstRow="1" bandRow="1">
                <a:tableStyleId>{B3DF2E00-48B7-40A5-8337-29B09CCDDF8B}</a:tableStyleId>
              </a:tblPr>
              <a:tblGrid>
                <a:gridCol w="1304955">
                  <a:extLst>
                    <a:ext uri="{9D8B030D-6E8A-4147-A177-3AD203B41FA5}">
                      <a16:colId xmlns:a16="http://schemas.microsoft.com/office/drawing/2014/main" val="3489230654"/>
                    </a:ext>
                  </a:extLst>
                </a:gridCol>
                <a:gridCol w="480708">
                  <a:extLst>
                    <a:ext uri="{9D8B030D-6E8A-4147-A177-3AD203B41FA5}">
                      <a16:colId xmlns:a16="http://schemas.microsoft.com/office/drawing/2014/main" val="1241888746"/>
                    </a:ext>
                  </a:extLst>
                </a:gridCol>
                <a:gridCol w="1826938">
                  <a:extLst>
                    <a:ext uri="{9D8B030D-6E8A-4147-A177-3AD203B41FA5}">
                      <a16:colId xmlns:a16="http://schemas.microsoft.com/office/drawing/2014/main" val="2784980971"/>
                    </a:ext>
                  </a:extLst>
                </a:gridCol>
                <a:gridCol w="1607220">
                  <a:extLst>
                    <a:ext uri="{9D8B030D-6E8A-4147-A177-3AD203B41FA5}">
                      <a16:colId xmlns:a16="http://schemas.microsoft.com/office/drawing/2014/main" val="3076290023"/>
                    </a:ext>
                  </a:extLst>
                </a:gridCol>
              </a:tblGrid>
              <a:tr h="791129">
                <a:tc rowSpan="2">
                  <a:txBody>
                    <a:bodyPr/>
                    <a:lstStyle/>
                    <a:p>
                      <a:pPr algn="ctr"/>
                      <a:r>
                        <a:rPr lang="en-US" sz="1500" b="1" dirty="0"/>
                        <a:t>Response if treated</a:t>
                      </a:r>
                      <a:endParaRPr lang="en-150" sz="1500" b="1" dirty="0"/>
                    </a:p>
                  </a:txBody>
                  <a:tcPr marL="78297" marR="78297"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t>N</a:t>
                      </a:r>
                      <a:endParaRPr lang="en-150" sz="1500" b="1" dirty="0"/>
                    </a:p>
                  </a:txBody>
                  <a:tcPr marL="78297" marR="78297"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t>Do not disturb</a:t>
                      </a:r>
                      <a:endParaRPr lang="en-150" sz="1400" b="1" dirty="0"/>
                    </a:p>
                  </a:txBody>
                  <a:tcPr marL="78297" marR="78297"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266"/>
                    </a:solidFill>
                  </a:tcPr>
                </a:tc>
                <a:tc>
                  <a:txBody>
                    <a:bodyPr/>
                    <a:lstStyle/>
                    <a:p>
                      <a:pPr algn="ctr"/>
                      <a:r>
                        <a:rPr lang="en-US" sz="1400" b="1" dirty="0"/>
                        <a:t>Lost Cause</a:t>
                      </a:r>
                      <a:endParaRPr lang="en-150" sz="1400" b="1" dirty="0"/>
                    </a:p>
                  </a:txBody>
                  <a:tcPr marL="78297" marR="78297"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064254290"/>
                  </a:ext>
                </a:extLst>
              </a:tr>
              <a:tr h="887382">
                <a:tc vMerge="1">
                  <a:txBody>
                    <a:bodyPr/>
                    <a:lstStyle/>
                    <a:p>
                      <a:endParaRPr lang="en-150" dirty="0"/>
                    </a:p>
                  </a:txBody>
                  <a:tcPr/>
                </a:tc>
                <a:tc>
                  <a:txBody>
                    <a:bodyPr/>
                    <a:lstStyle/>
                    <a:p>
                      <a:pPr algn="ctr"/>
                      <a:r>
                        <a:rPr lang="en-US" sz="1500" b="1" dirty="0"/>
                        <a:t>Y</a:t>
                      </a:r>
                      <a:endParaRPr lang="en-150" sz="1500" b="1" dirty="0"/>
                    </a:p>
                  </a:txBody>
                  <a:tcPr marL="78297" marR="78297"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t>Sure thing</a:t>
                      </a:r>
                      <a:endParaRPr lang="en-150" sz="1400" b="1" dirty="0"/>
                    </a:p>
                  </a:txBody>
                  <a:tcPr marL="78297" marR="78297"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85"/>
                    </a:solidFill>
                  </a:tcPr>
                </a:tc>
                <a:tc>
                  <a:txBody>
                    <a:bodyPr/>
                    <a:lstStyle/>
                    <a:p>
                      <a:pPr algn="ctr"/>
                      <a:r>
                        <a:rPr lang="en-US" sz="1400" b="1" dirty="0"/>
                        <a:t>Persuadable</a:t>
                      </a:r>
                      <a:endParaRPr lang="en-150" sz="1400" b="1" dirty="0"/>
                    </a:p>
                  </a:txBody>
                  <a:tcPr marL="78297" marR="78297"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E3FB"/>
                    </a:solidFill>
                  </a:tcPr>
                </a:tc>
                <a:extLst>
                  <a:ext uri="{0D108BD9-81ED-4DB2-BD59-A6C34878D82A}">
                    <a16:rowId xmlns:a16="http://schemas.microsoft.com/office/drawing/2014/main" val="2557110030"/>
                  </a:ext>
                </a:extLst>
              </a:tr>
              <a:tr h="313189">
                <a:tc>
                  <a:txBody>
                    <a:bodyPr/>
                    <a:lstStyle/>
                    <a:p>
                      <a:endParaRPr lang="en-150" sz="1200"/>
                    </a:p>
                  </a:txBody>
                  <a:tcPr marL="78297" marR="78297" marT="39149" marB="39149">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150" sz="1200"/>
                    </a:p>
                  </a:txBody>
                  <a:tcPr marL="78297" marR="78297" marT="39149" marB="39149">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1" i="0" u="none" strike="noStrike" kern="0" cap="none" spc="0" normalizeH="0" baseline="0" noProof="0" dirty="0">
                          <a:ln>
                            <a:noFill/>
                          </a:ln>
                          <a:solidFill>
                            <a:srgbClr val="000000"/>
                          </a:solidFill>
                          <a:effectLst/>
                          <a:uLnTx/>
                          <a:uFillTx/>
                          <a:latin typeface="Arial"/>
                          <a:cs typeface="Arial"/>
                          <a:sym typeface="Arial"/>
                        </a:rPr>
                        <a:t>Y</a:t>
                      </a:r>
                      <a:endParaRPr kumimoji="0" lang="en-150" sz="1500" b="1" i="0" u="none" strike="noStrike" kern="0" cap="none" spc="0" normalizeH="0" baseline="0" noProof="0" dirty="0">
                        <a:ln>
                          <a:noFill/>
                        </a:ln>
                        <a:solidFill>
                          <a:srgbClr val="000000"/>
                        </a:solidFill>
                        <a:effectLst/>
                        <a:uLnTx/>
                        <a:uFillTx/>
                        <a:latin typeface="Arial"/>
                        <a:cs typeface="Arial"/>
                        <a:sym typeface="Arial"/>
                      </a:endParaRPr>
                    </a:p>
                  </a:txBody>
                  <a:tcPr marL="78297" marR="78297" marT="39149" marB="39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1" i="0" u="none" strike="noStrike" kern="0" cap="none" spc="0" normalizeH="0" baseline="0" noProof="0" dirty="0">
                          <a:ln>
                            <a:noFill/>
                          </a:ln>
                          <a:solidFill>
                            <a:srgbClr val="000000"/>
                          </a:solidFill>
                          <a:effectLst/>
                          <a:uLnTx/>
                          <a:uFillTx/>
                          <a:latin typeface="Arial"/>
                          <a:cs typeface="Arial"/>
                          <a:sym typeface="Arial"/>
                        </a:rPr>
                        <a:t>N</a:t>
                      </a:r>
                      <a:endParaRPr kumimoji="0" lang="en-150" sz="1500" b="1" i="0" u="none" strike="noStrike" kern="0" cap="none" spc="0" normalizeH="0" baseline="0" noProof="0" dirty="0">
                        <a:ln>
                          <a:noFill/>
                        </a:ln>
                        <a:solidFill>
                          <a:srgbClr val="000000"/>
                        </a:solidFill>
                        <a:effectLst/>
                        <a:uLnTx/>
                        <a:uFillTx/>
                        <a:latin typeface="Arial"/>
                        <a:cs typeface="Arial"/>
                        <a:sym typeface="Arial"/>
                      </a:endParaRPr>
                    </a:p>
                  </a:txBody>
                  <a:tcPr marL="78297" marR="78297" marT="39149" marB="39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495219"/>
                  </a:ext>
                </a:extLst>
              </a:tr>
              <a:tr h="495883">
                <a:tc>
                  <a:txBody>
                    <a:bodyPr/>
                    <a:lstStyle/>
                    <a:p>
                      <a:endParaRPr lang="en-150" sz="1200"/>
                    </a:p>
                  </a:txBody>
                  <a:tcPr marL="78297" marR="78297" marT="39149" marB="39149">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150" sz="1200" dirty="0"/>
                    </a:p>
                  </a:txBody>
                  <a:tcPr marL="78297" marR="78297" marT="39149" marB="39149">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1" i="0" u="none" strike="noStrike" kern="0" cap="none" spc="0" normalizeH="0" baseline="0" noProof="0" dirty="0">
                          <a:ln>
                            <a:noFill/>
                          </a:ln>
                          <a:solidFill>
                            <a:srgbClr val="000000"/>
                          </a:solidFill>
                          <a:effectLst/>
                          <a:uLnTx/>
                          <a:uFillTx/>
                          <a:latin typeface="Arial"/>
                          <a:cs typeface="Arial"/>
                          <a:sym typeface="Arial"/>
                        </a:rPr>
                        <a:t>Response if not treated</a:t>
                      </a:r>
                      <a:endParaRPr kumimoji="0" lang="en-150" sz="1500" b="1" i="0" u="none" strike="noStrike" kern="0" cap="none" spc="0" normalizeH="0" baseline="0" noProof="0" dirty="0">
                        <a:ln>
                          <a:noFill/>
                        </a:ln>
                        <a:solidFill>
                          <a:srgbClr val="000000"/>
                        </a:solidFill>
                        <a:effectLst/>
                        <a:uLnTx/>
                        <a:uFillTx/>
                        <a:latin typeface="Arial"/>
                        <a:cs typeface="Arial"/>
                        <a:sym typeface="Arial"/>
                      </a:endParaRPr>
                    </a:p>
                    <a:p>
                      <a:endParaRPr lang="en-150" sz="1200" dirty="0"/>
                    </a:p>
                  </a:txBody>
                  <a:tcPr marL="78297" marR="78297" marT="39149" marB="39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150" dirty="0"/>
                    </a:p>
                  </a:txBody>
                  <a:tcPr/>
                </a:tc>
                <a:extLst>
                  <a:ext uri="{0D108BD9-81ED-4DB2-BD59-A6C34878D82A}">
                    <a16:rowId xmlns:a16="http://schemas.microsoft.com/office/drawing/2014/main" val="404770726"/>
                  </a:ext>
                </a:extLst>
              </a:tr>
            </a:tbl>
          </a:graphicData>
        </a:graphic>
      </p:graphicFrame>
    </p:spTree>
    <p:extLst>
      <p:ext uri="{BB962C8B-B14F-4D97-AF65-F5344CB8AC3E}">
        <p14:creationId xmlns:p14="http://schemas.microsoft.com/office/powerpoint/2010/main" val="243972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12" name="Google Shape;380;p40">
            <a:extLst>
              <a:ext uri="{FF2B5EF4-FFF2-40B4-BE49-F238E27FC236}">
                <a16:creationId xmlns:a16="http://schemas.microsoft.com/office/drawing/2014/main" id="{76CC8454-D9B6-436F-B9DC-553FE6491C5B}"/>
              </a:ext>
            </a:extLst>
          </p:cNvPr>
          <p:cNvSpPr/>
          <p:nvPr/>
        </p:nvSpPr>
        <p:spPr>
          <a:xfrm rot="-5400000" flipH="1">
            <a:off x="3839584" y="-170872"/>
            <a:ext cx="5143500" cy="5485244"/>
          </a:xfrm>
          <a:prstGeom prst="rect">
            <a:avLst/>
          </a:prstGeom>
          <a:solidFill>
            <a:srgbClr val="EAEAEA">
              <a:alpha val="8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rot="-5400000" flipH="1">
            <a:off x="5940028" y="437398"/>
            <a:ext cx="1845900" cy="4581956"/>
          </a:xfrm>
          <a:prstGeom prst="rect">
            <a:avLst/>
          </a:prstGeom>
          <a:solidFill>
            <a:srgbClr val="009563">
              <a:alpha val="4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txBox="1">
            <a:spLocks noGrp="1"/>
          </p:cNvSpPr>
          <p:nvPr>
            <p:ph type="title"/>
          </p:nvPr>
        </p:nvSpPr>
        <p:spPr>
          <a:xfrm flipH="1">
            <a:off x="4798369" y="2077950"/>
            <a:ext cx="3913556" cy="1101900"/>
          </a:xfrm>
          <a:prstGeom prst="rect">
            <a:avLst/>
          </a:prstGeom>
        </p:spPr>
        <p:txBody>
          <a:bodyPr spcFirstLastPara="1" wrap="square" lIns="0" tIns="91425" rIns="91425" bIns="91425" anchor="b" anchorCtr="0">
            <a:noAutofit/>
          </a:bodyPr>
          <a:lstStyle/>
          <a:p>
            <a:pPr marL="0" lvl="0" indent="0" algn="r" rtl="0">
              <a:spcBef>
                <a:spcPts val="0"/>
              </a:spcBef>
              <a:spcAft>
                <a:spcPts val="0"/>
              </a:spcAft>
              <a:buNone/>
            </a:pPr>
            <a:r>
              <a:rPr lang="fr" dirty="0"/>
              <a:t>Pricing methodologies</a:t>
            </a:r>
            <a:endParaRPr dirty="0"/>
          </a:p>
        </p:txBody>
      </p:sp>
      <p:sp>
        <p:nvSpPr>
          <p:cNvPr id="377" name="Google Shape;377;p40"/>
          <p:cNvSpPr txBox="1">
            <a:spLocks noGrp="1"/>
          </p:cNvSpPr>
          <p:nvPr>
            <p:ph type="title" idx="2"/>
          </p:nvPr>
        </p:nvSpPr>
        <p:spPr>
          <a:xfrm rot="5400000" flipH="1">
            <a:off x="2179619" y="2150550"/>
            <a:ext cx="1267800" cy="8424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fr" dirty="0">
                <a:solidFill>
                  <a:srgbClr val="009563"/>
                </a:solidFill>
              </a:rPr>
              <a:t>02</a:t>
            </a:r>
            <a:endParaRPr dirty="0">
              <a:solidFill>
                <a:srgbClr val="009563"/>
              </a:solidFill>
            </a:endParaRPr>
          </a:p>
        </p:txBody>
      </p:sp>
      <p:sp>
        <p:nvSpPr>
          <p:cNvPr id="378" name="Google Shape;378;p40"/>
          <p:cNvSpPr txBox="1">
            <a:spLocks noGrp="1"/>
          </p:cNvSpPr>
          <p:nvPr>
            <p:ph type="subTitle" idx="1"/>
          </p:nvPr>
        </p:nvSpPr>
        <p:spPr>
          <a:xfrm flipH="1">
            <a:off x="4672500" y="2999674"/>
            <a:ext cx="4062457" cy="6768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US" dirty="0"/>
              <a:t>Present the different methods</a:t>
            </a:r>
            <a:endParaRPr dirty="0"/>
          </a:p>
        </p:txBody>
      </p:sp>
      <p:sp>
        <p:nvSpPr>
          <p:cNvPr id="384" name="Google Shape;384;p40"/>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12</a:t>
            </a:fld>
            <a:endParaRPr/>
          </a:p>
        </p:txBody>
      </p:sp>
      <p:sp>
        <p:nvSpPr>
          <p:cNvPr id="13" name="Google Shape;330;p36">
            <a:extLst>
              <a:ext uri="{FF2B5EF4-FFF2-40B4-BE49-F238E27FC236}">
                <a16:creationId xmlns:a16="http://schemas.microsoft.com/office/drawing/2014/main" id="{05A581B1-6CAF-48F2-BE7F-D0851B028BDE}"/>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Tree>
    <p:extLst>
      <p:ext uri="{BB962C8B-B14F-4D97-AF65-F5344CB8AC3E}">
        <p14:creationId xmlns:p14="http://schemas.microsoft.com/office/powerpoint/2010/main" val="21842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lvl="0" indent="0" algn="ctr" rtl="0">
              <a:spcBef>
                <a:spcPts val="0"/>
              </a:spcBef>
              <a:spcAft>
                <a:spcPts val="0"/>
              </a:spcAft>
              <a:buNone/>
            </a:pPr>
            <a:r>
              <a:rPr lang="fr" dirty="0"/>
              <a:t>Pricing</a:t>
            </a:r>
            <a:endParaRPr dirty="0"/>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13</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cxnSp>
        <p:nvCxnSpPr>
          <p:cNvPr id="11" name="Straight Arrow Connector 10">
            <a:extLst>
              <a:ext uri="{FF2B5EF4-FFF2-40B4-BE49-F238E27FC236}">
                <a16:creationId xmlns:a16="http://schemas.microsoft.com/office/drawing/2014/main" id="{01319D0C-B496-462A-ADE7-04BA94E60D70}"/>
              </a:ext>
            </a:extLst>
          </p:cNvPr>
          <p:cNvCxnSpPr>
            <a:cxnSpLocks/>
          </p:cNvCxnSpPr>
          <p:nvPr/>
        </p:nvCxnSpPr>
        <p:spPr>
          <a:xfrm flipV="1">
            <a:off x="1285875" y="1252214"/>
            <a:ext cx="0" cy="2967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F24C73-A331-4C0C-8B76-7378BEDD7FBD}"/>
              </a:ext>
            </a:extLst>
          </p:cNvPr>
          <p:cNvCxnSpPr/>
          <p:nvPr/>
        </p:nvCxnSpPr>
        <p:spPr>
          <a:xfrm>
            <a:off x="1000125" y="4010025"/>
            <a:ext cx="3495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BFF3AD8D-0F40-4645-8DEB-33743D1C01FA}"/>
              </a:ext>
            </a:extLst>
          </p:cNvPr>
          <p:cNvCxnSpPr>
            <a:cxnSpLocks/>
          </p:cNvCxnSpPr>
          <p:nvPr/>
        </p:nvCxnSpPr>
        <p:spPr>
          <a:xfrm rot="10800000">
            <a:off x="1781178" y="1773873"/>
            <a:ext cx="2428873" cy="1778952"/>
          </a:xfrm>
          <a:prstGeom prst="curvedConnector3">
            <a:avLst>
              <a:gd name="adj1" fmla="val 45686"/>
            </a:avLst>
          </a:prstGeom>
        </p:spPr>
        <p:style>
          <a:lnRef idx="1">
            <a:schemeClr val="accent1"/>
          </a:lnRef>
          <a:fillRef idx="0">
            <a:schemeClr val="accent1"/>
          </a:fillRef>
          <a:effectRef idx="0">
            <a:schemeClr val="accent1"/>
          </a:effectRef>
          <a:fontRef idx="minor">
            <a:schemeClr val="tx1"/>
          </a:fontRef>
        </p:style>
      </p:cxnSp>
      <p:sp>
        <p:nvSpPr>
          <p:cNvPr id="30" name="Google Shape;393;p41">
            <a:extLst>
              <a:ext uri="{FF2B5EF4-FFF2-40B4-BE49-F238E27FC236}">
                <a16:creationId xmlns:a16="http://schemas.microsoft.com/office/drawing/2014/main" id="{6E811E98-077B-458E-BFE0-7DD7049E9B84}"/>
              </a:ext>
            </a:extLst>
          </p:cNvPr>
          <p:cNvSpPr txBox="1">
            <a:spLocks/>
          </p:cNvSpPr>
          <p:nvPr/>
        </p:nvSpPr>
        <p:spPr>
          <a:xfrm>
            <a:off x="-460646" y="1133474"/>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dirty="0">
                <a:solidFill>
                  <a:srgbClr val="009563"/>
                </a:solidFill>
              </a:rPr>
              <a:t>Profit</a:t>
            </a:r>
          </a:p>
          <a:p>
            <a:pPr marL="0" indent="0" algn="ctr">
              <a:buFont typeface="Saira"/>
              <a:buNone/>
            </a:pPr>
            <a:endParaRPr lang="en-US" sz="1100" b="1" dirty="0">
              <a:solidFill>
                <a:srgbClr val="009563"/>
              </a:solidFill>
            </a:endParaRPr>
          </a:p>
        </p:txBody>
      </p:sp>
      <p:sp>
        <p:nvSpPr>
          <p:cNvPr id="31" name="Google Shape;393;p41">
            <a:extLst>
              <a:ext uri="{FF2B5EF4-FFF2-40B4-BE49-F238E27FC236}">
                <a16:creationId xmlns:a16="http://schemas.microsoft.com/office/drawing/2014/main" id="{0B046240-6111-477C-972E-A7E75574ABEF}"/>
              </a:ext>
            </a:extLst>
          </p:cNvPr>
          <p:cNvSpPr txBox="1">
            <a:spLocks/>
          </p:cNvSpPr>
          <p:nvPr/>
        </p:nvSpPr>
        <p:spPr>
          <a:xfrm>
            <a:off x="2995614" y="4056759"/>
            <a:ext cx="2395532"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dirty="0">
                <a:solidFill>
                  <a:srgbClr val="009563"/>
                </a:solidFill>
              </a:rPr>
              <a:t>Price</a:t>
            </a:r>
          </a:p>
          <a:p>
            <a:pPr marL="0" indent="0" algn="ctr">
              <a:buFont typeface="Saira"/>
              <a:buNone/>
            </a:pPr>
            <a:endParaRPr lang="en-US" sz="1100" b="1" dirty="0">
              <a:solidFill>
                <a:srgbClr val="009563"/>
              </a:solidFill>
            </a:endParaRPr>
          </a:p>
        </p:txBody>
      </p:sp>
      <p:sp>
        <p:nvSpPr>
          <p:cNvPr id="27" name="Oval 26">
            <a:extLst>
              <a:ext uri="{FF2B5EF4-FFF2-40B4-BE49-F238E27FC236}">
                <a16:creationId xmlns:a16="http://schemas.microsoft.com/office/drawing/2014/main" id="{D5E0B523-EA83-4040-ACE8-C2097E1B7964}"/>
              </a:ext>
            </a:extLst>
          </p:cNvPr>
          <p:cNvSpPr/>
          <p:nvPr/>
        </p:nvSpPr>
        <p:spPr>
          <a:xfrm>
            <a:off x="1722316" y="3950456"/>
            <a:ext cx="117724" cy="117724"/>
          </a:xfrm>
          <a:prstGeom prst="ellipse">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57" name="Google Shape;393;p41">
            <a:extLst>
              <a:ext uri="{FF2B5EF4-FFF2-40B4-BE49-F238E27FC236}">
                <a16:creationId xmlns:a16="http://schemas.microsoft.com/office/drawing/2014/main" id="{FCFEC5AC-53C3-45FD-950A-ACF291CA49CF}"/>
              </a:ext>
            </a:extLst>
          </p:cNvPr>
          <p:cNvSpPr txBox="1">
            <a:spLocks/>
          </p:cNvSpPr>
          <p:nvPr/>
        </p:nvSpPr>
        <p:spPr>
          <a:xfrm>
            <a:off x="1217295" y="3599559"/>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Best price</a:t>
            </a:r>
          </a:p>
          <a:p>
            <a:pPr marL="0" indent="0" algn="ctr">
              <a:buFont typeface="Saira"/>
              <a:buNone/>
            </a:pPr>
            <a:endParaRPr lang="en-US" sz="2000" b="1" dirty="0">
              <a:solidFill>
                <a:srgbClr val="000000"/>
              </a:solidFill>
            </a:endParaRPr>
          </a:p>
        </p:txBody>
      </p:sp>
      <p:cxnSp>
        <p:nvCxnSpPr>
          <p:cNvPr id="59" name="Straight Connector 58">
            <a:extLst>
              <a:ext uri="{FF2B5EF4-FFF2-40B4-BE49-F238E27FC236}">
                <a16:creationId xmlns:a16="http://schemas.microsoft.com/office/drawing/2014/main" id="{BD351270-66C4-4ED7-A785-50F1A539C8FB}"/>
              </a:ext>
            </a:extLst>
          </p:cNvPr>
          <p:cNvCxnSpPr>
            <a:cxnSpLocks/>
          </p:cNvCxnSpPr>
          <p:nvPr/>
        </p:nvCxnSpPr>
        <p:spPr>
          <a:xfrm>
            <a:off x="1781178" y="1773873"/>
            <a:ext cx="0" cy="2236152"/>
          </a:xfrm>
          <a:prstGeom prst="line">
            <a:avLst/>
          </a:prstGeom>
          <a:ln>
            <a:solidFill>
              <a:srgbClr val="F7B949"/>
            </a:solidFill>
            <a:prstDash val="dash"/>
          </a:ln>
        </p:spPr>
        <p:style>
          <a:lnRef idx="1">
            <a:schemeClr val="accent1"/>
          </a:lnRef>
          <a:fillRef idx="0">
            <a:schemeClr val="accent1"/>
          </a:fillRef>
          <a:effectRef idx="0">
            <a:schemeClr val="accent1"/>
          </a:effectRef>
          <a:fontRef idx="minor">
            <a:schemeClr val="tx1"/>
          </a:fontRef>
        </p:style>
      </p:cxnSp>
      <p:pic>
        <p:nvPicPr>
          <p:cNvPr id="68" name="Graphic 67">
            <a:extLst>
              <a:ext uri="{FF2B5EF4-FFF2-40B4-BE49-F238E27FC236}">
                <a16:creationId xmlns:a16="http://schemas.microsoft.com/office/drawing/2014/main" id="{CFEEEA90-654F-48BD-A6A7-54FE0FD54B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0906" y="1537424"/>
            <a:ext cx="793622" cy="793622"/>
          </a:xfrm>
          <a:prstGeom prst="rect">
            <a:avLst/>
          </a:prstGeom>
        </p:spPr>
      </p:pic>
      <p:sp>
        <p:nvSpPr>
          <p:cNvPr id="69" name="Google Shape;393;p41">
            <a:extLst>
              <a:ext uri="{FF2B5EF4-FFF2-40B4-BE49-F238E27FC236}">
                <a16:creationId xmlns:a16="http://schemas.microsoft.com/office/drawing/2014/main" id="{D92F898E-3724-4623-BC6F-FE25242D72CF}"/>
              </a:ext>
            </a:extLst>
          </p:cNvPr>
          <p:cNvSpPr txBox="1">
            <a:spLocks/>
          </p:cNvSpPr>
          <p:nvPr/>
        </p:nvSpPr>
        <p:spPr>
          <a:xfrm>
            <a:off x="5610119" y="2110429"/>
            <a:ext cx="2575196" cy="115270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Credit pricing</a:t>
            </a:r>
          </a:p>
          <a:p>
            <a:pPr marL="0" indent="0" algn="ctr">
              <a:buFont typeface="Saira"/>
              <a:buNone/>
            </a:pPr>
            <a:endParaRPr lang="en-US" sz="2000" b="1" dirty="0">
              <a:solidFill>
                <a:srgbClr val="000000"/>
              </a:solidFill>
            </a:endParaRPr>
          </a:p>
        </p:txBody>
      </p:sp>
      <p:sp>
        <p:nvSpPr>
          <p:cNvPr id="70" name="Google Shape;393;p41">
            <a:extLst>
              <a:ext uri="{FF2B5EF4-FFF2-40B4-BE49-F238E27FC236}">
                <a16:creationId xmlns:a16="http://schemas.microsoft.com/office/drawing/2014/main" id="{34C50F24-AAAC-4951-A341-047D836D2382}"/>
              </a:ext>
            </a:extLst>
          </p:cNvPr>
          <p:cNvSpPr txBox="1">
            <a:spLocks/>
          </p:cNvSpPr>
          <p:nvPr/>
        </p:nvSpPr>
        <p:spPr>
          <a:xfrm>
            <a:off x="5391146" y="2904051"/>
            <a:ext cx="3013143" cy="115270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A/B testing</a:t>
            </a:r>
          </a:p>
          <a:p>
            <a:pPr marL="0" indent="0" algn="ctr">
              <a:buNone/>
            </a:pPr>
            <a:r>
              <a:rPr lang="en-US" sz="1600" b="1" dirty="0">
                <a:solidFill>
                  <a:srgbClr val="000000"/>
                </a:solidFill>
              </a:rPr>
              <a:t>Historical pricing</a:t>
            </a:r>
          </a:p>
          <a:p>
            <a:pPr marL="0" indent="0" algn="ctr">
              <a:buFont typeface="Saira"/>
              <a:buNone/>
            </a:pPr>
            <a:endParaRPr lang="en-US" sz="2000" b="1"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A/B testing</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14</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grpSp>
        <p:nvGrpSpPr>
          <p:cNvPr id="2" name="Group 1">
            <a:extLst>
              <a:ext uri="{FF2B5EF4-FFF2-40B4-BE49-F238E27FC236}">
                <a16:creationId xmlns:a16="http://schemas.microsoft.com/office/drawing/2014/main" id="{59C42437-7991-4F3B-8EA3-00ACFA507470}"/>
              </a:ext>
            </a:extLst>
          </p:cNvPr>
          <p:cNvGrpSpPr/>
          <p:nvPr/>
        </p:nvGrpSpPr>
        <p:grpSpPr>
          <a:xfrm>
            <a:off x="984246" y="1809293"/>
            <a:ext cx="3013143" cy="572700"/>
            <a:chOff x="984246" y="1786451"/>
            <a:chExt cx="3013143" cy="572700"/>
          </a:xfrm>
        </p:grpSpPr>
        <p:sp>
          <p:nvSpPr>
            <p:cNvPr id="17" name="Google Shape;393;p41">
              <a:extLst>
                <a:ext uri="{FF2B5EF4-FFF2-40B4-BE49-F238E27FC236}">
                  <a16:creationId xmlns:a16="http://schemas.microsoft.com/office/drawing/2014/main" id="{4D4E8732-BF3B-46A1-8278-6F681B4094ED}"/>
                </a:ext>
              </a:extLst>
            </p:cNvPr>
            <p:cNvSpPr txBox="1">
              <a:spLocks/>
            </p:cNvSpPr>
            <p:nvPr/>
          </p:nvSpPr>
          <p:spPr>
            <a:xfrm>
              <a:off x="984246" y="1872329"/>
              <a:ext cx="3013143"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Action </a:t>
              </a:r>
              <a:r>
                <a:rPr lang="fr-FR" sz="1600" b="1" dirty="0">
                  <a:solidFill>
                    <a:srgbClr val="000000"/>
                  </a:solidFill>
                </a:rPr>
                <a:t>A</a:t>
              </a:r>
              <a:endParaRPr lang="en-US" sz="1600" b="1" dirty="0">
                <a:solidFill>
                  <a:srgbClr val="000000"/>
                </a:solidFill>
              </a:endParaRPr>
            </a:p>
            <a:p>
              <a:pPr marL="0" indent="0" algn="ctr">
                <a:buFont typeface="Saira"/>
                <a:buNone/>
              </a:pPr>
              <a:endParaRPr lang="en-US" sz="2000" b="1" dirty="0">
                <a:solidFill>
                  <a:srgbClr val="000000"/>
                </a:solidFill>
              </a:endParaRPr>
            </a:p>
          </p:txBody>
        </p:sp>
        <p:grpSp>
          <p:nvGrpSpPr>
            <p:cNvPr id="18" name="Google Shape;7497;p101">
              <a:extLst>
                <a:ext uri="{FF2B5EF4-FFF2-40B4-BE49-F238E27FC236}">
                  <a16:creationId xmlns:a16="http://schemas.microsoft.com/office/drawing/2014/main" id="{20646259-B618-4947-85AA-135DA9ACB442}"/>
                </a:ext>
              </a:extLst>
            </p:cNvPr>
            <p:cNvGrpSpPr/>
            <p:nvPr/>
          </p:nvGrpSpPr>
          <p:grpSpPr>
            <a:xfrm>
              <a:off x="1187298" y="1786451"/>
              <a:ext cx="575845" cy="572700"/>
              <a:chOff x="-34406325" y="3919600"/>
              <a:chExt cx="293025" cy="291425"/>
            </a:xfrm>
          </p:grpSpPr>
          <p:sp>
            <p:nvSpPr>
              <p:cNvPr id="19" name="Google Shape;7498;p101">
                <a:extLst>
                  <a:ext uri="{FF2B5EF4-FFF2-40B4-BE49-F238E27FC236}">
                    <a16:creationId xmlns:a16="http://schemas.microsoft.com/office/drawing/2014/main" id="{03CE81E0-1301-47FD-91D0-841BB9135BCD}"/>
                  </a:ext>
                </a:extLst>
              </p:cNvPr>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99;p101">
                <a:extLst>
                  <a:ext uri="{FF2B5EF4-FFF2-40B4-BE49-F238E27FC236}">
                    <a16:creationId xmlns:a16="http://schemas.microsoft.com/office/drawing/2014/main" id="{2412DEA3-9273-4DC5-A009-DA916D387160}"/>
                  </a:ext>
                </a:extLst>
              </p:cNvPr>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00;p101">
                <a:extLst>
                  <a:ext uri="{FF2B5EF4-FFF2-40B4-BE49-F238E27FC236}">
                    <a16:creationId xmlns:a16="http://schemas.microsoft.com/office/drawing/2014/main" id="{DC23A16B-C9B9-412E-AC0C-2BAEC58F34B8}"/>
                  </a:ext>
                </a:extLst>
              </p:cNvPr>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01;p101">
                <a:extLst>
                  <a:ext uri="{FF2B5EF4-FFF2-40B4-BE49-F238E27FC236}">
                    <a16:creationId xmlns:a16="http://schemas.microsoft.com/office/drawing/2014/main" id="{A0E1724B-7837-4252-AE20-D1616BF9608E}"/>
                  </a:ext>
                </a:extLst>
              </p:cNvPr>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2;p101">
                <a:extLst>
                  <a:ext uri="{FF2B5EF4-FFF2-40B4-BE49-F238E27FC236}">
                    <a16:creationId xmlns:a16="http://schemas.microsoft.com/office/drawing/2014/main" id="{74027C57-FE9E-4733-8C91-FF66612F2BEA}"/>
                  </a:ext>
                </a:extLst>
              </p:cNvPr>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03;p101">
                <a:extLst>
                  <a:ext uri="{FF2B5EF4-FFF2-40B4-BE49-F238E27FC236}">
                    <a16:creationId xmlns:a16="http://schemas.microsoft.com/office/drawing/2014/main" id="{CB65AC01-CF7E-4F15-BF03-6116114EF5CC}"/>
                  </a:ext>
                </a:extLst>
              </p:cNvPr>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04;p101">
                <a:extLst>
                  <a:ext uri="{FF2B5EF4-FFF2-40B4-BE49-F238E27FC236}">
                    <a16:creationId xmlns:a16="http://schemas.microsoft.com/office/drawing/2014/main" id="{6AFCA092-9A74-4317-A57B-330713A1E789}"/>
                  </a:ext>
                </a:extLst>
              </p:cNvPr>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BA6CF4FD-23C9-47BA-8CDF-2C204F260CB7}"/>
              </a:ext>
            </a:extLst>
          </p:cNvPr>
          <p:cNvGrpSpPr/>
          <p:nvPr/>
        </p:nvGrpSpPr>
        <p:grpSpPr>
          <a:xfrm>
            <a:off x="984246" y="3285859"/>
            <a:ext cx="3013143" cy="572700"/>
            <a:chOff x="984246" y="3116018"/>
            <a:chExt cx="3013143" cy="572700"/>
          </a:xfrm>
        </p:grpSpPr>
        <p:sp>
          <p:nvSpPr>
            <p:cNvPr id="70" name="Google Shape;393;p41">
              <a:extLst>
                <a:ext uri="{FF2B5EF4-FFF2-40B4-BE49-F238E27FC236}">
                  <a16:creationId xmlns:a16="http://schemas.microsoft.com/office/drawing/2014/main" id="{34C50F24-AAAC-4951-A341-047D836D2382}"/>
                </a:ext>
              </a:extLst>
            </p:cNvPr>
            <p:cNvSpPr txBox="1">
              <a:spLocks/>
            </p:cNvSpPr>
            <p:nvPr/>
          </p:nvSpPr>
          <p:spPr>
            <a:xfrm>
              <a:off x="984246" y="3201896"/>
              <a:ext cx="3013143"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Action B</a:t>
              </a:r>
            </a:p>
            <a:p>
              <a:pPr marL="0" indent="0" algn="ctr">
                <a:buFont typeface="Saira"/>
                <a:buNone/>
              </a:pPr>
              <a:endParaRPr lang="en-US" sz="2000" b="1" dirty="0">
                <a:solidFill>
                  <a:srgbClr val="000000"/>
                </a:solidFill>
              </a:endParaRPr>
            </a:p>
          </p:txBody>
        </p:sp>
        <p:grpSp>
          <p:nvGrpSpPr>
            <p:cNvPr id="26" name="Google Shape;7497;p101">
              <a:extLst>
                <a:ext uri="{FF2B5EF4-FFF2-40B4-BE49-F238E27FC236}">
                  <a16:creationId xmlns:a16="http://schemas.microsoft.com/office/drawing/2014/main" id="{25F15DF3-B77D-4B34-B788-77C7C93FED83}"/>
                </a:ext>
              </a:extLst>
            </p:cNvPr>
            <p:cNvGrpSpPr/>
            <p:nvPr/>
          </p:nvGrpSpPr>
          <p:grpSpPr>
            <a:xfrm>
              <a:off x="1187298" y="3116018"/>
              <a:ext cx="575845" cy="572700"/>
              <a:chOff x="-34406325" y="3919600"/>
              <a:chExt cx="293025" cy="291425"/>
            </a:xfrm>
          </p:grpSpPr>
          <p:sp>
            <p:nvSpPr>
              <p:cNvPr id="28" name="Google Shape;7498;p101">
                <a:extLst>
                  <a:ext uri="{FF2B5EF4-FFF2-40B4-BE49-F238E27FC236}">
                    <a16:creationId xmlns:a16="http://schemas.microsoft.com/office/drawing/2014/main" id="{4A6CD211-0016-4DAD-B3B6-6042CE3660B3}"/>
                  </a:ext>
                </a:extLst>
              </p:cNvPr>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99;p101">
                <a:extLst>
                  <a:ext uri="{FF2B5EF4-FFF2-40B4-BE49-F238E27FC236}">
                    <a16:creationId xmlns:a16="http://schemas.microsoft.com/office/drawing/2014/main" id="{48374655-6CAD-4D6C-A5BE-1075F3F82AE5}"/>
                  </a:ext>
                </a:extLst>
              </p:cNvPr>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00;p101">
                <a:extLst>
                  <a:ext uri="{FF2B5EF4-FFF2-40B4-BE49-F238E27FC236}">
                    <a16:creationId xmlns:a16="http://schemas.microsoft.com/office/drawing/2014/main" id="{015FD609-8791-46BE-819A-647FF2E9623A}"/>
                  </a:ext>
                </a:extLst>
              </p:cNvPr>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01;p101">
                <a:extLst>
                  <a:ext uri="{FF2B5EF4-FFF2-40B4-BE49-F238E27FC236}">
                    <a16:creationId xmlns:a16="http://schemas.microsoft.com/office/drawing/2014/main" id="{F3F91CE5-A3E3-4F98-AF78-7A3D9D7C3440}"/>
                  </a:ext>
                </a:extLst>
              </p:cNvPr>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02;p101">
                <a:extLst>
                  <a:ext uri="{FF2B5EF4-FFF2-40B4-BE49-F238E27FC236}">
                    <a16:creationId xmlns:a16="http://schemas.microsoft.com/office/drawing/2014/main" id="{A7C74981-DCF5-4796-BF29-9BD7FBC0305B}"/>
                  </a:ext>
                </a:extLst>
              </p:cNvPr>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03;p101">
                <a:extLst>
                  <a:ext uri="{FF2B5EF4-FFF2-40B4-BE49-F238E27FC236}">
                    <a16:creationId xmlns:a16="http://schemas.microsoft.com/office/drawing/2014/main" id="{53922518-DF74-42A9-A40C-EF9A40C25F3D}"/>
                  </a:ext>
                </a:extLst>
              </p:cNvPr>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04;p101">
                <a:extLst>
                  <a:ext uri="{FF2B5EF4-FFF2-40B4-BE49-F238E27FC236}">
                    <a16:creationId xmlns:a16="http://schemas.microsoft.com/office/drawing/2014/main" id="{D63CE289-0372-4A25-B356-9A26AC316CEF}"/>
                  </a:ext>
                </a:extLst>
              </p:cNvPr>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Flèche : chevron 3">
            <a:extLst>
              <a:ext uri="{FF2B5EF4-FFF2-40B4-BE49-F238E27FC236}">
                <a16:creationId xmlns:a16="http://schemas.microsoft.com/office/drawing/2014/main" id="{1A8B73A3-E65A-4147-B4B8-2B4E9506AB5E}"/>
              </a:ext>
            </a:extLst>
          </p:cNvPr>
          <p:cNvSpPr/>
          <p:nvPr/>
        </p:nvSpPr>
        <p:spPr>
          <a:xfrm>
            <a:off x="3234361" y="1854713"/>
            <a:ext cx="362279" cy="481860"/>
          </a:xfrm>
          <a:prstGeom prst="chevron">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8" name="Flèche : chevron 3">
            <a:extLst>
              <a:ext uri="{FF2B5EF4-FFF2-40B4-BE49-F238E27FC236}">
                <a16:creationId xmlns:a16="http://schemas.microsoft.com/office/drawing/2014/main" id="{6DD001C6-DEE3-4E7B-9D0A-C87934E211BB}"/>
              </a:ext>
            </a:extLst>
          </p:cNvPr>
          <p:cNvSpPr/>
          <p:nvPr/>
        </p:nvSpPr>
        <p:spPr>
          <a:xfrm>
            <a:off x="3234361" y="3331279"/>
            <a:ext cx="362279" cy="481860"/>
          </a:xfrm>
          <a:prstGeom prst="chevron">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39" name="Google Shape;6933;p100">
            <a:extLst>
              <a:ext uri="{FF2B5EF4-FFF2-40B4-BE49-F238E27FC236}">
                <a16:creationId xmlns:a16="http://schemas.microsoft.com/office/drawing/2014/main" id="{545773D1-8CC2-4183-97F7-8971FC77DA8A}"/>
              </a:ext>
            </a:extLst>
          </p:cNvPr>
          <p:cNvGrpSpPr/>
          <p:nvPr/>
        </p:nvGrpSpPr>
        <p:grpSpPr>
          <a:xfrm>
            <a:off x="4062227" y="3180534"/>
            <a:ext cx="781375" cy="783350"/>
            <a:chOff x="-61784125" y="3377700"/>
            <a:chExt cx="316650" cy="317450"/>
          </a:xfrm>
          <a:solidFill>
            <a:srgbClr val="009563"/>
          </a:solidFill>
        </p:grpSpPr>
        <p:sp>
          <p:nvSpPr>
            <p:cNvPr id="40" name="Google Shape;6934;p100">
              <a:extLst>
                <a:ext uri="{FF2B5EF4-FFF2-40B4-BE49-F238E27FC236}">
                  <a16:creationId xmlns:a16="http://schemas.microsoft.com/office/drawing/2014/main" id="{E2673508-FE54-4E9D-84F0-ADECB8C66237}"/>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36;p100">
              <a:extLst>
                <a:ext uri="{FF2B5EF4-FFF2-40B4-BE49-F238E27FC236}">
                  <a16:creationId xmlns:a16="http://schemas.microsoft.com/office/drawing/2014/main" id="{FC238CA5-A846-4408-8D05-50583817BAFF}"/>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37;p100">
              <a:extLst>
                <a:ext uri="{FF2B5EF4-FFF2-40B4-BE49-F238E27FC236}">
                  <a16:creationId xmlns:a16="http://schemas.microsoft.com/office/drawing/2014/main" id="{FB77DA3E-0639-4BCB-86FF-0A774912D365}"/>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38;p100">
              <a:extLst>
                <a:ext uri="{FF2B5EF4-FFF2-40B4-BE49-F238E27FC236}">
                  <a16:creationId xmlns:a16="http://schemas.microsoft.com/office/drawing/2014/main" id="{AE7B9204-7C41-4575-AA0C-47651C6B3C58}"/>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39;p100">
              <a:extLst>
                <a:ext uri="{FF2B5EF4-FFF2-40B4-BE49-F238E27FC236}">
                  <a16:creationId xmlns:a16="http://schemas.microsoft.com/office/drawing/2014/main" id="{2757D762-D69B-4F90-87C0-DF9B83E39777}"/>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940;p100">
              <a:extLst>
                <a:ext uri="{FF2B5EF4-FFF2-40B4-BE49-F238E27FC236}">
                  <a16:creationId xmlns:a16="http://schemas.microsoft.com/office/drawing/2014/main" id="{B2B0DCFA-D9A4-4492-88BB-52ED5E1C386D}"/>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6933;p100">
            <a:extLst>
              <a:ext uri="{FF2B5EF4-FFF2-40B4-BE49-F238E27FC236}">
                <a16:creationId xmlns:a16="http://schemas.microsoft.com/office/drawing/2014/main" id="{3E6FB13B-55D6-4223-9A31-9CB4398DC3AC}"/>
              </a:ext>
            </a:extLst>
          </p:cNvPr>
          <p:cNvGrpSpPr/>
          <p:nvPr/>
        </p:nvGrpSpPr>
        <p:grpSpPr>
          <a:xfrm>
            <a:off x="4062227" y="1703968"/>
            <a:ext cx="781375" cy="783350"/>
            <a:chOff x="-61784125" y="3377700"/>
            <a:chExt cx="316650" cy="317450"/>
          </a:xfrm>
          <a:solidFill>
            <a:srgbClr val="009563"/>
          </a:solidFill>
        </p:grpSpPr>
        <p:sp>
          <p:nvSpPr>
            <p:cNvPr id="55" name="Google Shape;6934;p100">
              <a:extLst>
                <a:ext uri="{FF2B5EF4-FFF2-40B4-BE49-F238E27FC236}">
                  <a16:creationId xmlns:a16="http://schemas.microsoft.com/office/drawing/2014/main" id="{15F866BC-605A-4E62-94A2-9F29B64E9ECD}"/>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936;p100">
              <a:extLst>
                <a:ext uri="{FF2B5EF4-FFF2-40B4-BE49-F238E27FC236}">
                  <a16:creationId xmlns:a16="http://schemas.microsoft.com/office/drawing/2014/main" id="{BB63356C-E3DB-45DB-8F8C-80043F0324ED}"/>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937;p100">
              <a:extLst>
                <a:ext uri="{FF2B5EF4-FFF2-40B4-BE49-F238E27FC236}">
                  <a16:creationId xmlns:a16="http://schemas.microsoft.com/office/drawing/2014/main" id="{64079D27-4376-4E90-A062-C45075D08DD3}"/>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38;p100">
              <a:extLst>
                <a:ext uri="{FF2B5EF4-FFF2-40B4-BE49-F238E27FC236}">
                  <a16:creationId xmlns:a16="http://schemas.microsoft.com/office/drawing/2014/main" id="{02525C6C-BA18-4A38-B718-D8573D0C104B}"/>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39;p100">
              <a:extLst>
                <a:ext uri="{FF2B5EF4-FFF2-40B4-BE49-F238E27FC236}">
                  <a16:creationId xmlns:a16="http://schemas.microsoft.com/office/drawing/2014/main" id="{5F4407BB-7659-4194-999E-20B05C59C3BA}"/>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40;p100">
              <a:extLst>
                <a:ext uri="{FF2B5EF4-FFF2-40B4-BE49-F238E27FC236}">
                  <a16:creationId xmlns:a16="http://schemas.microsoft.com/office/drawing/2014/main" id="{56F7B9D5-631C-402E-8462-670F780285A1}"/>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Flèche : chevron 3">
            <a:extLst>
              <a:ext uri="{FF2B5EF4-FFF2-40B4-BE49-F238E27FC236}">
                <a16:creationId xmlns:a16="http://schemas.microsoft.com/office/drawing/2014/main" id="{2D6A78F0-3972-43B6-BD18-5DEF49EC9BE5}"/>
              </a:ext>
            </a:extLst>
          </p:cNvPr>
          <p:cNvSpPr/>
          <p:nvPr/>
        </p:nvSpPr>
        <p:spPr>
          <a:xfrm>
            <a:off x="5098256" y="2085616"/>
            <a:ext cx="435187" cy="1486593"/>
          </a:xfrm>
          <a:prstGeom prst="chevron">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4" name="Google Shape;393;p41">
            <a:extLst>
              <a:ext uri="{FF2B5EF4-FFF2-40B4-BE49-F238E27FC236}">
                <a16:creationId xmlns:a16="http://schemas.microsoft.com/office/drawing/2014/main" id="{02437E92-65DD-4218-8F42-41A6D8F90D1E}"/>
              </a:ext>
            </a:extLst>
          </p:cNvPr>
          <p:cNvSpPr txBox="1">
            <a:spLocks/>
          </p:cNvSpPr>
          <p:nvPr/>
        </p:nvSpPr>
        <p:spPr>
          <a:xfrm>
            <a:off x="6077735" y="2136164"/>
            <a:ext cx="1992248" cy="109733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fr-FR" sz="2000" b="1" dirty="0">
                <a:solidFill>
                  <a:srgbClr val="000000"/>
                </a:solidFill>
              </a:rPr>
              <a:t>The more effective action for </a:t>
            </a:r>
            <a:r>
              <a:rPr lang="en-US" sz="2000" b="1" dirty="0">
                <a:solidFill>
                  <a:srgbClr val="000000"/>
                </a:solidFill>
              </a:rPr>
              <a:t>customers</a:t>
            </a:r>
            <a:r>
              <a:rPr lang="fr-FR" sz="2000" b="1" dirty="0">
                <a:solidFill>
                  <a:srgbClr val="000000"/>
                </a:solidFill>
              </a:rPr>
              <a:t> satisfaction</a:t>
            </a:r>
            <a:endParaRPr lang="en-US" sz="2000" b="1" dirty="0">
              <a:solidFill>
                <a:srgbClr val="000000"/>
              </a:solidFill>
            </a:endParaRPr>
          </a:p>
          <a:p>
            <a:pPr marL="0" indent="0" algn="ctr">
              <a:buFont typeface="Saira"/>
              <a:buNone/>
            </a:pPr>
            <a:endParaRPr lang="en-US" sz="2800" b="1" dirty="0">
              <a:solidFill>
                <a:srgbClr val="000000"/>
              </a:solidFill>
            </a:endParaRPr>
          </a:p>
        </p:txBody>
      </p:sp>
    </p:spTree>
    <p:extLst>
      <p:ext uri="{BB962C8B-B14F-4D97-AF65-F5344CB8AC3E}">
        <p14:creationId xmlns:p14="http://schemas.microsoft.com/office/powerpoint/2010/main" val="195050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A/B testing</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15</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17" name="Google Shape;393;p41">
            <a:extLst>
              <a:ext uri="{FF2B5EF4-FFF2-40B4-BE49-F238E27FC236}">
                <a16:creationId xmlns:a16="http://schemas.microsoft.com/office/drawing/2014/main" id="{4D4E8732-BF3B-46A1-8278-6F681B4094ED}"/>
              </a:ext>
            </a:extLst>
          </p:cNvPr>
          <p:cNvSpPr txBox="1">
            <a:spLocks/>
          </p:cNvSpPr>
          <p:nvPr/>
        </p:nvSpPr>
        <p:spPr>
          <a:xfrm>
            <a:off x="801778" y="2267311"/>
            <a:ext cx="3013143"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Low price grid</a:t>
            </a:r>
          </a:p>
          <a:p>
            <a:pPr marL="0" indent="0" algn="ctr">
              <a:buFont typeface="Saira"/>
              <a:buNone/>
            </a:pPr>
            <a:endParaRPr lang="en-US" sz="2000" b="1" dirty="0">
              <a:solidFill>
                <a:srgbClr val="000000"/>
              </a:solidFill>
            </a:endParaRPr>
          </a:p>
        </p:txBody>
      </p:sp>
      <p:graphicFrame>
        <p:nvGraphicFramePr>
          <p:cNvPr id="4" name="Table 4">
            <a:extLst>
              <a:ext uri="{FF2B5EF4-FFF2-40B4-BE49-F238E27FC236}">
                <a16:creationId xmlns:a16="http://schemas.microsoft.com/office/drawing/2014/main" id="{0FB6C569-1C6B-4B5C-B266-3A523F6A7343}"/>
              </a:ext>
            </a:extLst>
          </p:cNvPr>
          <p:cNvGraphicFramePr>
            <a:graphicFrameLocks noGrp="1"/>
          </p:cNvGraphicFramePr>
          <p:nvPr>
            <p:extLst>
              <p:ext uri="{D42A27DB-BD31-4B8C-83A1-F6EECF244321}">
                <p14:modId xmlns:p14="http://schemas.microsoft.com/office/powerpoint/2010/main" val="2138529325"/>
              </p:ext>
            </p:extLst>
          </p:nvPr>
        </p:nvGraphicFramePr>
        <p:xfrm>
          <a:off x="282164" y="2775796"/>
          <a:ext cx="4052371" cy="1524000"/>
        </p:xfrm>
        <a:graphic>
          <a:graphicData uri="http://schemas.openxmlformats.org/drawingml/2006/table">
            <a:tbl>
              <a:tblPr firstRow="1" bandRow="1">
                <a:tableStyleId>{B3DF2E00-48B7-40A5-8337-29B09CCDDF8B}</a:tableStyleId>
              </a:tblPr>
              <a:tblGrid>
                <a:gridCol w="1619236">
                  <a:extLst>
                    <a:ext uri="{9D8B030D-6E8A-4147-A177-3AD203B41FA5}">
                      <a16:colId xmlns:a16="http://schemas.microsoft.com/office/drawing/2014/main" val="3837188472"/>
                    </a:ext>
                  </a:extLst>
                </a:gridCol>
                <a:gridCol w="641775">
                  <a:extLst>
                    <a:ext uri="{9D8B030D-6E8A-4147-A177-3AD203B41FA5}">
                      <a16:colId xmlns:a16="http://schemas.microsoft.com/office/drawing/2014/main" val="2298619936"/>
                    </a:ext>
                  </a:extLst>
                </a:gridCol>
                <a:gridCol w="1102568">
                  <a:extLst>
                    <a:ext uri="{9D8B030D-6E8A-4147-A177-3AD203B41FA5}">
                      <a16:colId xmlns:a16="http://schemas.microsoft.com/office/drawing/2014/main" val="1757279224"/>
                    </a:ext>
                  </a:extLst>
                </a:gridCol>
                <a:gridCol w="688792">
                  <a:extLst>
                    <a:ext uri="{9D8B030D-6E8A-4147-A177-3AD203B41FA5}">
                      <a16:colId xmlns:a16="http://schemas.microsoft.com/office/drawing/2014/main" val="3372031459"/>
                    </a:ext>
                  </a:extLst>
                </a:gridCol>
              </a:tblGrid>
              <a:tr h="370840">
                <a:tc>
                  <a:txBody>
                    <a:bodyPr/>
                    <a:lstStyle/>
                    <a:p>
                      <a:pPr algn="ctr"/>
                      <a:r>
                        <a:rPr lang="en-US" sz="1050" b="1" noProof="0" dirty="0">
                          <a:solidFill>
                            <a:schemeClr val="bg1"/>
                          </a:solidFill>
                        </a:rPr>
                        <a:t>Duration / Amount</a:t>
                      </a:r>
                    </a:p>
                  </a:txBody>
                  <a:tcPr anchor="ctr">
                    <a:solidFill>
                      <a:srgbClr val="00956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noProof="0" dirty="0">
                          <a:solidFill>
                            <a:schemeClr val="bg1"/>
                          </a:solidFill>
                        </a:rPr>
                        <a:t>&gt;100k€</a:t>
                      </a:r>
                    </a:p>
                  </a:txBody>
                  <a:tcPr anchor="ctr">
                    <a:solidFill>
                      <a:srgbClr val="009563"/>
                    </a:solidFill>
                  </a:tcPr>
                </a:tc>
                <a:tc>
                  <a:txBody>
                    <a:bodyPr/>
                    <a:lstStyle/>
                    <a:p>
                      <a:pPr algn="ctr"/>
                      <a:r>
                        <a:rPr lang="en-US" sz="1050" b="1" noProof="0" dirty="0">
                          <a:solidFill>
                            <a:schemeClr val="bg1"/>
                          </a:solidFill>
                        </a:rPr>
                        <a:t>[10k€ - 100k€]</a:t>
                      </a:r>
                    </a:p>
                  </a:txBody>
                  <a:tcPr anchor="ctr">
                    <a:solidFill>
                      <a:srgbClr val="009563"/>
                    </a:solidFill>
                  </a:tcPr>
                </a:tc>
                <a:tc>
                  <a:txBody>
                    <a:bodyPr/>
                    <a:lstStyle/>
                    <a:p>
                      <a:pPr algn="ctr"/>
                      <a:r>
                        <a:rPr lang="en-US" sz="1050" b="1" noProof="0" dirty="0">
                          <a:solidFill>
                            <a:schemeClr val="bg1"/>
                          </a:solidFill>
                        </a:rPr>
                        <a:t>&lt;10K€</a:t>
                      </a:r>
                    </a:p>
                  </a:txBody>
                  <a:tcPr anchor="ctr">
                    <a:solidFill>
                      <a:srgbClr val="009563"/>
                    </a:solidFill>
                  </a:tcPr>
                </a:tc>
                <a:extLst>
                  <a:ext uri="{0D108BD9-81ED-4DB2-BD59-A6C34878D82A}">
                    <a16:rowId xmlns:a16="http://schemas.microsoft.com/office/drawing/2014/main" val="1816863548"/>
                  </a:ext>
                </a:extLst>
              </a:tr>
              <a:tr h="370840">
                <a:tc>
                  <a:txBody>
                    <a:bodyPr/>
                    <a:lstStyle/>
                    <a:p>
                      <a:pPr algn="ctr"/>
                      <a:r>
                        <a:rPr lang="en-US" sz="1050" b="1" noProof="0" dirty="0">
                          <a:solidFill>
                            <a:schemeClr val="bg1"/>
                          </a:solidFill>
                        </a:rPr>
                        <a:t>&gt; 60 Months</a:t>
                      </a:r>
                    </a:p>
                  </a:txBody>
                  <a:tcPr anchor="ctr">
                    <a:solidFill>
                      <a:srgbClr val="000000"/>
                    </a:solidFill>
                  </a:tcPr>
                </a:tc>
                <a:tc>
                  <a:txBody>
                    <a:bodyPr/>
                    <a:lstStyle/>
                    <a:p>
                      <a:pPr algn="ctr"/>
                      <a:r>
                        <a:rPr lang="en-US" sz="1100" noProof="0" dirty="0"/>
                        <a:t>7,5%</a:t>
                      </a:r>
                    </a:p>
                  </a:txBody>
                  <a:tcPr anchor="ctr"/>
                </a:tc>
                <a:tc>
                  <a:txBody>
                    <a:bodyPr/>
                    <a:lstStyle/>
                    <a:p>
                      <a:pPr algn="ctr"/>
                      <a:r>
                        <a:rPr lang="en-US" sz="1100" noProof="0" dirty="0"/>
                        <a:t>8,5%</a:t>
                      </a:r>
                    </a:p>
                  </a:txBody>
                  <a:tcPr anchor="ctr"/>
                </a:tc>
                <a:tc>
                  <a:txBody>
                    <a:bodyPr/>
                    <a:lstStyle/>
                    <a:p>
                      <a:pPr algn="ctr"/>
                      <a:r>
                        <a:rPr lang="en-US" sz="1100" noProof="0" dirty="0"/>
                        <a:t>9,5%</a:t>
                      </a:r>
                    </a:p>
                  </a:txBody>
                  <a:tcPr anchor="ctr"/>
                </a:tc>
                <a:extLst>
                  <a:ext uri="{0D108BD9-81ED-4DB2-BD59-A6C34878D82A}">
                    <a16:rowId xmlns:a16="http://schemas.microsoft.com/office/drawing/2014/main" val="2219052684"/>
                  </a:ext>
                </a:extLst>
              </a:tr>
              <a:tr h="370840">
                <a:tc>
                  <a:txBody>
                    <a:bodyPr/>
                    <a:lstStyle/>
                    <a:p>
                      <a:pPr algn="ctr"/>
                      <a:r>
                        <a:rPr lang="en-US" sz="1050" b="1" noProof="0" dirty="0">
                          <a:solidFill>
                            <a:schemeClr val="bg1"/>
                          </a:solidFill>
                        </a:rPr>
                        <a:t>30 Months - 60 Months</a:t>
                      </a:r>
                    </a:p>
                  </a:txBody>
                  <a:tcPr anchor="ctr">
                    <a:solidFill>
                      <a:srgbClr val="000000"/>
                    </a:solidFill>
                  </a:tcPr>
                </a:tc>
                <a:tc>
                  <a:txBody>
                    <a:bodyPr/>
                    <a:lstStyle/>
                    <a:p>
                      <a:pPr algn="ctr"/>
                      <a:r>
                        <a:rPr lang="en-US" sz="1100" noProof="0" dirty="0"/>
                        <a:t>8,5%</a:t>
                      </a:r>
                    </a:p>
                  </a:txBody>
                  <a:tcPr anchor="ctr"/>
                </a:tc>
                <a:tc>
                  <a:txBody>
                    <a:bodyPr/>
                    <a:lstStyle/>
                    <a:p>
                      <a:pPr algn="ctr"/>
                      <a:r>
                        <a:rPr lang="en-US" sz="1100" noProof="0" dirty="0"/>
                        <a:t>9,5%</a:t>
                      </a:r>
                    </a:p>
                  </a:txBody>
                  <a:tcPr anchor="ctr"/>
                </a:tc>
                <a:tc>
                  <a:txBody>
                    <a:bodyPr/>
                    <a:lstStyle/>
                    <a:p>
                      <a:pPr algn="ctr"/>
                      <a:r>
                        <a:rPr lang="en-US" sz="1100" noProof="0" dirty="0"/>
                        <a:t>10,5%</a:t>
                      </a:r>
                    </a:p>
                  </a:txBody>
                  <a:tcPr anchor="ctr"/>
                </a:tc>
                <a:extLst>
                  <a:ext uri="{0D108BD9-81ED-4DB2-BD59-A6C34878D82A}">
                    <a16:rowId xmlns:a16="http://schemas.microsoft.com/office/drawing/2014/main" val="145032730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noProof="0" dirty="0">
                          <a:solidFill>
                            <a:schemeClr val="bg1"/>
                          </a:solidFill>
                        </a:rPr>
                        <a:t>&lt; 30 Months</a:t>
                      </a:r>
                    </a:p>
                    <a:p>
                      <a:pPr algn="ctr"/>
                      <a:endParaRPr lang="en-US" sz="1050" b="1" noProof="0" dirty="0">
                        <a:solidFill>
                          <a:schemeClr val="bg1"/>
                        </a:solidFill>
                      </a:endParaRPr>
                    </a:p>
                  </a:txBody>
                  <a:tcPr anchor="ctr">
                    <a:solidFill>
                      <a:srgbClr val="000000"/>
                    </a:solidFill>
                  </a:tcPr>
                </a:tc>
                <a:tc>
                  <a:txBody>
                    <a:bodyPr/>
                    <a:lstStyle/>
                    <a:p>
                      <a:pPr algn="ctr"/>
                      <a:r>
                        <a:rPr lang="en-US" sz="1100" noProof="0" dirty="0"/>
                        <a:t>9,5%</a:t>
                      </a:r>
                    </a:p>
                  </a:txBody>
                  <a:tcPr anchor="ctr"/>
                </a:tc>
                <a:tc>
                  <a:txBody>
                    <a:bodyPr/>
                    <a:lstStyle/>
                    <a:p>
                      <a:pPr algn="ctr"/>
                      <a:r>
                        <a:rPr lang="en-US" sz="1100" noProof="0" dirty="0"/>
                        <a:t>10,5%</a:t>
                      </a:r>
                    </a:p>
                  </a:txBody>
                  <a:tcPr anchor="ctr"/>
                </a:tc>
                <a:tc>
                  <a:txBody>
                    <a:bodyPr/>
                    <a:lstStyle/>
                    <a:p>
                      <a:pPr algn="ctr"/>
                      <a:r>
                        <a:rPr lang="en-US" sz="1100" noProof="0" dirty="0"/>
                        <a:t>11,5%</a:t>
                      </a:r>
                    </a:p>
                  </a:txBody>
                  <a:tcPr anchor="ctr"/>
                </a:tc>
                <a:extLst>
                  <a:ext uri="{0D108BD9-81ED-4DB2-BD59-A6C34878D82A}">
                    <a16:rowId xmlns:a16="http://schemas.microsoft.com/office/drawing/2014/main" val="4082268048"/>
                  </a:ext>
                </a:extLst>
              </a:tr>
            </a:tbl>
          </a:graphicData>
        </a:graphic>
      </p:graphicFrame>
      <p:sp>
        <p:nvSpPr>
          <p:cNvPr id="48" name="Google Shape;393;p41">
            <a:extLst>
              <a:ext uri="{FF2B5EF4-FFF2-40B4-BE49-F238E27FC236}">
                <a16:creationId xmlns:a16="http://schemas.microsoft.com/office/drawing/2014/main" id="{C57B5C38-ED7E-432C-96CE-E1D11F388823}"/>
              </a:ext>
            </a:extLst>
          </p:cNvPr>
          <p:cNvSpPr txBox="1">
            <a:spLocks/>
          </p:cNvSpPr>
          <p:nvPr/>
        </p:nvSpPr>
        <p:spPr>
          <a:xfrm>
            <a:off x="5179168" y="2267311"/>
            <a:ext cx="3013143"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High price grid</a:t>
            </a:r>
          </a:p>
          <a:p>
            <a:pPr marL="0" indent="0" algn="ctr">
              <a:buFont typeface="Saira"/>
              <a:buNone/>
            </a:pPr>
            <a:endParaRPr lang="en-US" sz="2000" b="1" dirty="0">
              <a:solidFill>
                <a:srgbClr val="000000"/>
              </a:solidFill>
            </a:endParaRPr>
          </a:p>
        </p:txBody>
      </p:sp>
      <p:graphicFrame>
        <p:nvGraphicFramePr>
          <p:cNvPr id="50" name="Table 4">
            <a:extLst>
              <a:ext uri="{FF2B5EF4-FFF2-40B4-BE49-F238E27FC236}">
                <a16:creationId xmlns:a16="http://schemas.microsoft.com/office/drawing/2014/main" id="{B2DC8DED-E4C8-4B3E-9C97-A3DE80B9973F}"/>
              </a:ext>
            </a:extLst>
          </p:cNvPr>
          <p:cNvGraphicFramePr>
            <a:graphicFrameLocks noGrp="1"/>
          </p:cNvGraphicFramePr>
          <p:nvPr>
            <p:extLst>
              <p:ext uri="{D42A27DB-BD31-4B8C-83A1-F6EECF244321}">
                <p14:modId xmlns:p14="http://schemas.microsoft.com/office/powerpoint/2010/main" val="453460217"/>
              </p:ext>
            </p:extLst>
          </p:nvPr>
        </p:nvGraphicFramePr>
        <p:xfrm>
          <a:off x="4659554" y="2775796"/>
          <a:ext cx="4052371" cy="1483360"/>
        </p:xfrm>
        <a:graphic>
          <a:graphicData uri="http://schemas.openxmlformats.org/drawingml/2006/table">
            <a:tbl>
              <a:tblPr firstRow="1" bandRow="1">
                <a:tableStyleId>{B3DF2E00-48B7-40A5-8337-29B09CCDDF8B}</a:tableStyleId>
              </a:tblPr>
              <a:tblGrid>
                <a:gridCol w="1619236">
                  <a:extLst>
                    <a:ext uri="{9D8B030D-6E8A-4147-A177-3AD203B41FA5}">
                      <a16:colId xmlns:a16="http://schemas.microsoft.com/office/drawing/2014/main" val="3837188472"/>
                    </a:ext>
                  </a:extLst>
                </a:gridCol>
                <a:gridCol w="641775">
                  <a:extLst>
                    <a:ext uri="{9D8B030D-6E8A-4147-A177-3AD203B41FA5}">
                      <a16:colId xmlns:a16="http://schemas.microsoft.com/office/drawing/2014/main" val="2298619936"/>
                    </a:ext>
                  </a:extLst>
                </a:gridCol>
                <a:gridCol w="1102568">
                  <a:extLst>
                    <a:ext uri="{9D8B030D-6E8A-4147-A177-3AD203B41FA5}">
                      <a16:colId xmlns:a16="http://schemas.microsoft.com/office/drawing/2014/main" val="1757279224"/>
                    </a:ext>
                  </a:extLst>
                </a:gridCol>
                <a:gridCol w="688792">
                  <a:extLst>
                    <a:ext uri="{9D8B030D-6E8A-4147-A177-3AD203B41FA5}">
                      <a16:colId xmlns:a16="http://schemas.microsoft.com/office/drawing/2014/main" val="3372031459"/>
                    </a:ext>
                  </a:extLst>
                </a:gridCol>
              </a:tblGrid>
              <a:tr h="370840">
                <a:tc>
                  <a:txBody>
                    <a:bodyPr/>
                    <a:lstStyle/>
                    <a:p>
                      <a:pPr algn="ctr"/>
                      <a:r>
                        <a:rPr lang="en-US" sz="1050" b="1" noProof="0" dirty="0">
                          <a:solidFill>
                            <a:schemeClr val="bg1"/>
                          </a:solidFill>
                        </a:rPr>
                        <a:t>Duration / Amount</a:t>
                      </a:r>
                    </a:p>
                  </a:txBody>
                  <a:tcPr anchor="ctr">
                    <a:solidFill>
                      <a:srgbClr val="00956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noProof="0" dirty="0">
                          <a:solidFill>
                            <a:schemeClr val="bg1"/>
                          </a:solidFill>
                        </a:rPr>
                        <a:t>&gt;100k€</a:t>
                      </a:r>
                    </a:p>
                  </a:txBody>
                  <a:tcPr anchor="ctr">
                    <a:solidFill>
                      <a:srgbClr val="009563"/>
                    </a:solidFill>
                  </a:tcPr>
                </a:tc>
                <a:tc>
                  <a:txBody>
                    <a:bodyPr/>
                    <a:lstStyle/>
                    <a:p>
                      <a:pPr algn="ctr"/>
                      <a:r>
                        <a:rPr lang="en-US" sz="1050" b="1" noProof="0" dirty="0">
                          <a:solidFill>
                            <a:schemeClr val="bg1"/>
                          </a:solidFill>
                        </a:rPr>
                        <a:t>[10k€ - 100k€]</a:t>
                      </a:r>
                    </a:p>
                  </a:txBody>
                  <a:tcPr anchor="ctr">
                    <a:solidFill>
                      <a:srgbClr val="009563"/>
                    </a:solidFill>
                  </a:tcPr>
                </a:tc>
                <a:tc>
                  <a:txBody>
                    <a:bodyPr/>
                    <a:lstStyle/>
                    <a:p>
                      <a:pPr algn="ctr"/>
                      <a:r>
                        <a:rPr lang="en-US" sz="1050" b="1" noProof="0" dirty="0">
                          <a:solidFill>
                            <a:schemeClr val="bg1"/>
                          </a:solidFill>
                        </a:rPr>
                        <a:t>&lt;10K€</a:t>
                      </a:r>
                    </a:p>
                  </a:txBody>
                  <a:tcPr anchor="ctr">
                    <a:solidFill>
                      <a:srgbClr val="009563"/>
                    </a:solidFill>
                  </a:tcPr>
                </a:tc>
                <a:extLst>
                  <a:ext uri="{0D108BD9-81ED-4DB2-BD59-A6C34878D82A}">
                    <a16:rowId xmlns:a16="http://schemas.microsoft.com/office/drawing/2014/main" val="1816863548"/>
                  </a:ext>
                </a:extLst>
              </a:tr>
              <a:tr h="370840">
                <a:tc>
                  <a:txBody>
                    <a:bodyPr/>
                    <a:lstStyle/>
                    <a:p>
                      <a:pPr algn="ctr"/>
                      <a:r>
                        <a:rPr lang="en-US" sz="1050" b="1" noProof="0" dirty="0">
                          <a:solidFill>
                            <a:schemeClr val="bg1"/>
                          </a:solidFill>
                        </a:rPr>
                        <a:t>&gt; 60 Months</a:t>
                      </a:r>
                    </a:p>
                  </a:txBody>
                  <a:tcPr anchor="ctr">
                    <a:solidFill>
                      <a:srgbClr val="000000"/>
                    </a:solidFill>
                  </a:tcPr>
                </a:tc>
                <a:tc>
                  <a:txBody>
                    <a:bodyPr/>
                    <a:lstStyle/>
                    <a:p>
                      <a:pPr algn="ctr"/>
                      <a:r>
                        <a:rPr lang="en-US" sz="1100" noProof="0" dirty="0"/>
                        <a:t>9,5%</a:t>
                      </a:r>
                    </a:p>
                  </a:txBody>
                  <a:tcPr anchor="ctr"/>
                </a:tc>
                <a:tc>
                  <a:txBody>
                    <a:bodyPr/>
                    <a:lstStyle/>
                    <a:p>
                      <a:pPr algn="ctr"/>
                      <a:r>
                        <a:rPr lang="en-US" sz="1100" noProof="0"/>
                        <a:t>10,5%</a:t>
                      </a:r>
                    </a:p>
                  </a:txBody>
                  <a:tcPr anchor="ctr"/>
                </a:tc>
                <a:tc>
                  <a:txBody>
                    <a:bodyPr/>
                    <a:lstStyle/>
                    <a:p>
                      <a:pPr algn="ctr"/>
                      <a:r>
                        <a:rPr lang="en-US" sz="1100" noProof="0"/>
                        <a:t>11,5%</a:t>
                      </a:r>
                    </a:p>
                  </a:txBody>
                  <a:tcPr anchor="ctr"/>
                </a:tc>
                <a:extLst>
                  <a:ext uri="{0D108BD9-81ED-4DB2-BD59-A6C34878D82A}">
                    <a16:rowId xmlns:a16="http://schemas.microsoft.com/office/drawing/2014/main" val="2219052684"/>
                  </a:ext>
                </a:extLst>
              </a:tr>
              <a:tr h="370840">
                <a:tc>
                  <a:txBody>
                    <a:bodyPr/>
                    <a:lstStyle/>
                    <a:p>
                      <a:pPr algn="ctr"/>
                      <a:r>
                        <a:rPr lang="en-US" sz="1050" b="1" noProof="0" dirty="0">
                          <a:solidFill>
                            <a:schemeClr val="bg1"/>
                          </a:solidFill>
                        </a:rPr>
                        <a:t>30 Months - 60 Months</a:t>
                      </a:r>
                    </a:p>
                  </a:txBody>
                  <a:tcPr anchor="ctr">
                    <a:solidFill>
                      <a:srgbClr val="000000"/>
                    </a:solidFill>
                  </a:tcPr>
                </a:tc>
                <a:tc>
                  <a:txBody>
                    <a:bodyPr/>
                    <a:lstStyle/>
                    <a:p>
                      <a:pPr algn="ctr"/>
                      <a:r>
                        <a:rPr lang="en-US" sz="1100" noProof="0"/>
                        <a:t>10,5%</a:t>
                      </a:r>
                    </a:p>
                  </a:txBody>
                  <a:tcPr anchor="ctr"/>
                </a:tc>
                <a:tc>
                  <a:txBody>
                    <a:bodyPr/>
                    <a:lstStyle/>
                    <a:p>
                      <a:pPr algn="ctr"/>
                      <a:r>
                        <a:rPr lang="en-US" sz="1100" noProof="0" dirty="0"/>
                        <a:t>11,5%</a:t>
                      </a:r>
                    </a:p>
                  </a:txBody>
                  <a:tcPr anchor="ctr"/>
                </a:tc>
                <a:tc>
                  <a:txBody>
                    <a:bodyPr/>
                    <a:lstStyle/>
                    <a:p>
                      <a:pPr algn="ctr"/>
                      <a:r>
                        <a:rPr lang="en-US" sz="1100" noProof="0"/>
                        <a:t>12,5%</a:t>
                      </a:r>
                    </a:p>
                  </a:txBody>
                  <a:tcPr anchor="ctr"/>
                </a:tc>
                <a:extLst>
                  <a:ext uri="{0D108BD9-81ED-4DB2-BD59-A6C34878D82A}">
                    <a16:rowId xmlns:a16="http://schemas.microsoft.com/office/drawing/2014/main" val="145032730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noProof="0" dirty="0">
                          <a:solidFill>
                            <a:schemeClr val="bg1"/>
                          </a:solidFill>
                        </a:rPr>
                        <a:t>&lt; 30 Months</a:t>
                      </a:r>
                    </a:p>
                  </a:txBody>
                  <a:tcPr anchor="ctr">
                    <a:solidFill>
                      <a:srgbClr val="000000"/>
                    </a:solidFill>
                  </a:tcPr>
                </a:tc>
                <a:tc>
                  <a:txBody>
                    <a:bodyPr/>
                    <a:lstStyle/>
                    <a:p>
                      <a:pPr algn="ctr"/>
                      <a:r>
                        <a:rPr lang="en-US" sz="1100" noProof="0"/>
                        <a:t>11,5%</a:t>
                      </a:r>
                    </a:p>
                  </a:txBody>
                  <a:tcPr anchor="ctr"/>
                </a:tc>
                <a:tc>
                  <a:txBody>
                    <a:bodyPr/>
                    <a:lstStyle/>
                    <a:p>
                      <a:pPr algn="ctr"/>
                      <a:r>
                        <a:rPr lang="en-US" sz="1100" noProof="0" dirty="0"/>
                        <a:t>12,5%</a:t>
                      </a:r>
                    </a:p>
                  </a:txBody>
                  <a:tcPr anchor="ctr"/>
                </a:tc>
                <a:tc>
                  <a:txBody>
                    <a:bodyPr/>
                    <a:lstStyle/>
                    <a:p>
                      <a:pPr algn="ctr"/>
                      <a:r>
                        <a:rPr lang="en-US" sz="1100" noProof="0" dirty="0"/>
                        <a:t>13,5%</a:t>
                      </a:r>
                    </a:p>
                  </a:txBody>
                  <a:tcPr anchor="ctr"/>
                </a:tc>
                <a:extLst>
                  <a:ext uri="{0D108BD9-81ED-4DB2-BD59-A6C34878D82A}">
                    <a16:rowId xmlns:a16="http://schemas.microsoft.com/office/drawing/2014/main" val="4082268048"/>
                  </a:ext>
                </a:extLst>
              </a:tr>
            </a:tbl>
          </a:graphicData>
        </a:graphic>
      </p:graphicFrame>
      <p:grpSp>
        <p:nvGrpSpPr>
          <p:cNvPr id="51" name="Group 50">
            <a:extLst>
              <a:ext uri="{FF2B5EF4-FFF2-40B4-BE49-F238E27FC236}">
                <a16:creationId xmlns:a16="http://schemas.microsoft.com/office/drawing/2014/main" id="{53BB4EA8-37A4-419A-B204-719AD23B1726}"/>
              </a:ext>
            </a:extLst>
          </p:cNvPr>
          <p:cNvGrpSpPr/>
          <p:nvPr/>
        </p:nvGrpSpPr>
        <p:grpSpPr>
          <a:xfrm>
            <a:off x="2079193" y="1386178"/>
            <a:ext cx="458312" cy="478425"/>
            <a:chOff x="3274011" y="1687235"/>
            <a:chExt cx="704402" cy="735314"/>
          </a:xfrm>
        </p:grpSpPr>
        <p:grpSp>
          <p:nvGrpSpPr>
            <p:cNvPr id="52" name="Group 51">
              <a:extLst>
                <a:ext uri="{FF2B5EF4-FFF2-40B4-BE49-F238E27FC236}">
                  <a16:creationId xmlns:a16="http://schemas.microsoft.com/office/drawing/2014/main" id="{4BD78D82-6ADF-4FC3-B3B8-706F35033A4B}"/>
                </a:ext>
              </a:extLst>
            </p:cNvPr>
            <p:cNvGrpSpPr/>
            <p:nvPr/>
          </p:nvGrpSpPr>
          <p:grpSpPr>
            <a:xfrm>
              <a:off x="3274011" y="1687235"/>
              <a:ext cx="704402" cy="704365"/>
              <a:chOff x="5380874" y="2694817"/>
              <a:chExt cx="704402" cy="704365"/>
            </a:xfrm>
          </p:grpSpPr>
          <p:sp>
            <p:nvSpPr>
              <p:cNvPr id="57" name="Google Shape;6021;p98">
                <a:extLst>
                  <a:ext uri="{FF2B5EF4-FFF2-40B4-BE49-F238E27FC236}">
                    <a16:creationId xmlns:a16="http://schemas.microsoft.com/office/drawing/2014/main" id="{97558579-B2B4-4485-A3CD-E1D5514D1D98}"/>
                  </a:ext>
                </a:extLst>
              </p:cNvPr>
              <p:cNvSpPr/>
              <p:nvPr/>
            </p:nvSpPr>
            <p:spPr>
              <a:xfrm>
                <a:off x="5380911" y="2985160"/>
                <a:ext cx="704365" cy="414022"/>
              </a:xfrm>
              <a:custGeom>
                <a:avLst/>
                <a:gdLst>
                  <a:gd name="connsiteX0" fmla="*/ 5119 w 19272"/>
                  <a:gd name="connsiteY0" fmla="*/ 1129 h 11328"/>
                  <a:gd name="connsiteX1" fmla="*/ 5682 w 19272"/>
                  <a:gd name="connsiteY1" fmla="*/ 1692 h 11328"/>
                  <a:gd name="connsiteX2" fmla="*/ 2860 w 19272"/>
                  <a:gd name="connsiteY2" fmla="*/ 2258 h 11328"/>
                  <a:gd name="connsiteX3" fmla="*/ 2297 w 19272"/>
                  <a:gd name="connsiteY3" fmla="*/ 1692 h 11328"/>
                  <a:gd name="connsiteX4" fmla="*/ 2860 w 19272"/>
                  <a:gd name="connsiteY4" fmla="*/ 1129 h 11328"/>
                  <a:gd name="connsiteX5" fmla="*/ 5119 w 19272"/>
                  <a:gd name="connsiteY5" fmla="*/ 1129 h 11328"/>
                  <a:gd name="connsiteX6" fmla="*/ 10765 w 19272"/>
                  <a:gd name="connsiteY6" fmla="*/ 1129 h 11328"/>
                  <a:gd name="connsiteX7" fmla="*/ 11328 w 19272"/>
                  <a:gd name="connsiteY7" fmla="*/ 1692 h 11328"/>
                  <a:gd name="connsiteX8" fmla="*/ 10765 w 19272"/>
                  <a:gd name="connsiteY8" fmla="*/ 2258 h 11328"/>
                  <a:gd name="connsiteX9" fmla="*/ 8506 w 19272"/>
                  <a:gd name="connsiteY9" fmla="*/ 2258 h 11328"/>
                  <a:gd name="connsiteX10" fmla="*/ 7943 w 19272"/>
                  <a:gd name="connsiteY10" fmla="*/ 1692 h 11328"/>
                  <a:gd name="connsiteX11" fmla="*/ 8506 w 19272"/>
                  <a:gd name="connsiteY11" fmla="*/ 1129 h 11328"/>
                  <a:gd name="connsiteX12" fmla="*/ 10765 w 19272"/>
                  <a:gd name="connsiteY12" fmla="*/ 1129 h 11328"/>
                  <a:gd name="connsiteX13" fmla="*/ 16411 w 19272"/>
                  <a:gd name="connsiteY13" fmla="*/ 1129 h 11328"/>
                  <a:gd name="connsiteX14" fmla="*/ 16974 w 19272"/>
                  <a:gd name="connsiteY14" fmla="*/ 1692 h 11328"/>
                  <a:gd name="connsiteX15" fmla="*/ 16411 w 19272"/>
                  <a:gd name="connsiteY15" fmla="*/ 2258 h 11328"/>
                  <a:gd name="connsiteX16" fmla="*/ 14152 w 19272"/>
                  <a:gd name="connsiteY16" fmla="*/ 2258 h 11328"/>
                  <a:gd name="connsiteX17" fmla="*/ 13589 w 19272"/>
                  <a:gd name="connsiteY17" fmla="*/ 1692 h 11328"/>
                  <a:gd name="connsiteX18" fmla="*/ 14152 w 19272"/>
                  <a:gd name="connsiteY18" fmla="*/ 1129 h 11328"/>
                  <a:gd name="connsiteX19" fmla="*/ 16411 w 19272"/>
                  <a:gd name="connsiteY19" fmla="*/ 1129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27" fmla="*/ 10765 w 19272"/>
                  <a:gd name="connsiteY27" fmla="*/ 4517 h 11328"/>
                  <a:gd name="connsiteX28" fmla="*/ 11328 w 19272"/>
                  <a:gd name="connsiteY28" fmla="*/ 5080 h 11328"/>
                  <a:gd name="connsiteX29" fmla="*/ 10765 w 19272"/>
                  <a:gd name="connsiteY29" fmla="*/ 5646 h 11328"/>
                  <a:gd name="connsiteX30" fmla="*/ 8506 w 19272"/>
                  <a:gd name="connsiteY30" fmla="*/ 5646 h 11328"/>
                  <a:gd name="connsiteX31" fmla="*/ 7943 w 19272"/>
                  <a:gd name="connsiteY31" fmla="*/ 5080 h 11328"/>
                  <a:gd name="connsiteX32" fmla="*/ 8506 w 19272"/>
                  <a:gd name="connsiteY32" fmla="*/ 4517 h 11328"/>
                  <a:gd name="connsiteX33" fmla="*/ 10765 w 19272"/>
                  <a:gd name="connsiteY33" fmla="*/ 4517 h 11328"/>
                  <a:gd name="connsiteX34" fmla="*/ 16411 w 19272"/>
                  <a:gd name="connsiteY34" fmla="*/ 4517 h 11328"/>
                  <a:gd name="connsiteX35" fmla="*/ 16974 w 19272"/>
                  <a:gd name="connsiteY35" fmla="*/ 5080 h 11328"/>
                  <a:gd name="connsiteX36" fmla="*/ 16411 w 19272"/>
                  <a:gd name="connsiteY36" fmla="*/ 5646 h 11328"/>
                  <a:gd name="connsiteX37" fmla="*/ 14152 w 19272"/>
                  <a:gd name="connsiteY37" fmla="*/ 5646 h 11328"/>
                  <a:gd name="connsiteX38" fmla="*/ 13589 w 19272"/>
                  <a:gd name="connsiteY38" fmla="*/ 5080 h 11328"/>
                  <a:gd name="connsiteX39" fmla="*/ 14152 w 19272"/>
                  <a:gd name="connsiteY39" fmla="*/ 4517 h 11328"/>
                  <a:gd name="connsiteX40" fmla="*/ 16411 w 19272"/>
                  <a:gd name="connsiteY40" fmla="*/ 4517 h 11328"/>
                  <a:gd name="connsiteX41" fmla="*/ 5119 w 19272"/>
                  <a:gd name="connsiteY41" fmla="*/ 7940 h 11328"/>
                  <a:gd name="connsiteX42" fmla="*/ 5682 w 19272"/>
                  <a:gd name="connsiteY42" fmla="*/ 8506 h 11328"/>
                  <a:gd name="connsiteX43" fmla="*/ 5119 w 19272"/>
                  <a:gd name="connsiteY43" fmla="*/ 9070 h 11328"/>
                  <a:gd name="connsiteX44" fmla="*/ 2860 w 19272"/>
                  <a:gd name="connsiteY44" fmla="*/ 9070 h 11328"/>
                  <a:gd name="connsiteX45" fmla="*/ 2297 w 19272"/>
                  <a:gd name="connsiteY45" fmla="*/ 8506 h 11328"/>
                  <a:gd name="connsiteX46" fmla="*/ 2860 w 19272"/>
                  <a:gd name="connsiteY46" fmla="*/ 7940 h 11328"/>
                  <a:gd name="connsiteX47" fmla="*/ 5119 w 19272"/>
                  <a:gd name="connsiteY47" fmla="*/ 7940 h 11328"/>
                  <a:gd name="connsiteX48" fmla="*/ 10765 w 19272"/>
                  <a:gd name="connsiteY48" fmla="*/ 7940 h 11328"/>
                  <a:gd name="connsiteX49" fmla="*/ 11328 w 19272"/>
                  <a:gd name="connsiteY49" fmla="*/ 8506 h 11328"/>
                  <a:gd name="connsiteX50" fmla="*/ 10765 w 19272"/>
                  <a:gd name="connsiteY50" fmla="*/ 9070 h 11328"/>
                  <a:gd name="connsiteX51" fmla="*/ 8506 w 19272"/>
                  <a:gd name="connsiteY51" fmla="*/ 9070 h 11328"/>
                  <a:gd name="connsiteX52" fmla="*/ 7943 w 19272"/>
                  <a:gd name="connsiteY52" fmla="*/ 8506 h 11328"/>
                  <a:gd name="connsiteX53" fmla="*/ 8506 w 19272"/>
                  <a:gd name="connsiteY53" fmla="*/ 7940 h 11328"/>
                  <a:gd name="connsiteX54" fmla="*/ 10765 w 19272"/>
                  <a:gd name="connsiteY54" fmla="*/ 7940 h 11328"/>
                  <a:gd name="connsiteX55" fmla="*/ 16411 w 19272"/>
                  <a:gd name="connsiteY55" fmla="*/ 7940 h 11328"/>
                  <a:gd name="connsiteX56" fmla="*/ 16974 w 19272"/>
                  <a:gd name="connsiteY56" fmla="*/ 8506 h 11328"/>
                  <a:gd name="connsiteX57" fmla="*/ 16411 w 19272"/>
                  <a:gd name="connsiteY57" fmla="*/ 9070 h 11328"/>
                  <a:gd name="connsiteX58" fmla="*/ 14152 w 19272"/>
                  <a:gd name="connsiteY58" fmla="*/ 9070 h 11328"/>
                  <a:gd name="connsiteX59" fmla="*/ 13589 w 19272"/>
                  <a:gd name="connsiteY59" fmla="*/ 8506 h 11328"/>
                  <a:gd name="connsiteX60" fmla="*/ 14152 w 19272"/>
                  <a:gd name="connsiteY60" fmla="*/ 7940 h 11328"/>
                  <a:gd name="connsiteX61" fmla="*/ 16411 w 19272"/>
                  <a:gd name="connsiteY61" fmla="*/ 7940 h 11328"/>
                  <a:gd name="connsiteX62" fmla="*/ 0 w 19272"/>
                  <a:gd name="connsiteY62" fmla="*/ 0 h 11328"/>
                  <a:gd name="connsiteX63" fmla="*/ 0 w 19272"/>
                  <a:gd name="connsiteY63" fmla="*/ 9636 h 11328"/>
                  <a:gd name="connsiteX64" fmla="*/ 1695 w 19272"/>
                  <a:gd name="connsiteY64" fmla="*/ 11328 h 11328"/>
                  <a:gd name="connsiteX65" fmla="*/ 17579 w 19272"/>
                  <a:gd name="connsiteY65" fmla="*/ 11328 h 11328"/>
                  <a:gd name="connsiteX66" fmla="*/ 19272 w 19272"/>
                  <a:gd name="connsiteY66" fmla="*/ 9636 h 11328"/>
                  <a:gd name="connsiteX67" fmla="*/ 19272 w 19272"/>
                  <a:gd name="connsiteY67" fmla="*/ 0 h 11328"/>
                  <a:gd name="connsiteX68" fmla="*/ 0 w 19272"/>
                  <a:gd name="connsiteY68" fmla="*/ 0 h 11328"/>
                  <a:gd name="connsiteX0" fmla="*/ 5119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5119 w 19272"/>
                  <a:gd name="connsiteY4" fmla="*/ 1129 h 11328"/>
                  <a:gd name="connsiteX5" fmla="*/ 10765 w 19272"/>
                  <a:gd name="connsiteY5" fmla="*/ 1129 h 11328"/>
                  <a:gd name="connsiteX6" fmla="*/ 11328 w 19272"/>
                  <a:gd name="connsiteY6" fmla="*/ 1692 h 11328"/>
                  <a:gd name="connsiteX7" fmla="*/ 10765 w 19272"/>
                  <a:gd name="connsiteY7" fmla="*/ 2258 h 11328"/>
                  <a:gd name="connsiteX8" fmla="*/ 8506 w 19272"/>
                  <a:gd name="connsiteY8" fmla="*/ 2258 h 11328"/>
                  <a:gd name="connsiteX9" fmla="*/ 7943 w 19272"/>
                  <a:gd name="connsiteY9" fmla="*/ 1692 h 11328"/>
                  <a:gd name="connsiteX10" fmla="*/ 8506 w 19272"/>
                  <a:gd name="connsiteY10" fmla="*/ 1129 h 11328"/>
                  <a:gd name="connsiteX11" fmla="*/ 10765 w 19272"/>
                  <a:gd name="connsiteY11" fmla="*/ 1129 h 11328"/>
                  <a:gd name="connsiteX12" fmla="*/ 16411 w 19272"/>
                  <a:gd name="connsiteY12" fmla="*/ 1129 h 11328"/>
                  <a:gd name="connsiteX13" fmla="*/ 16974 w 19272"/>
                  <a:gd name="connsiteY13" fmla="*/ 1692 h 11328"/>
                  <a:gd name="connsiteX14" fmla="*/ 16411 w 19272"/>
                  <a:gd name="connsiteY14" fmla="*/ 2258 h 11328"/>
                  <a:gd name="connsiteX15" fmla="*/ 14152 w 19272"/>
                  <a:gd name="connsiteY15" fmla="*/ 2258 h 11328"/>
                  <a:gd name="connsiteX16" fmla="*/ 13589 w 19272"/>
                  <a:gd name="connsiteY16" fmla="*/ 1692 h 11328"/>
                  <a:gd name="connsiteX17" fmla="*/ 14152 w 19272"/>
                  <a:gd name="connsiteY17" fmla="*/ 1129 h 11328"/>
                  <a:gd name="connsiteX18" fmla="*/ 16411 w 19272"/>
                  <a:gd name="connsiteY18" fmla="*/ 1129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26" fmla="*/ 10765 w 19272"/>
                  <a:gd name="connsiteY26" fmla="*/ 4517 h 11328"/>
                  <a:gd name="connsiteX27" fmla="*/ 11328 w 19272"/>
                  <a:gd name="connsiteY27" fmla="*/ 5080 h 11328"/>
                  <a:gd name="connsiteX28" fmla="*/ 10765 w 19272"/>
                  <a:gd name="connsiteY28" fmla="*/ 5646 h 11328"/>
                  <a:gd name="connsiteX29" fmla="*/ 8506 w 19272"/>
                  <a:gd name="connsiteY29" fmla="*/ 5646 h 11328"/>
                  <a:gd name="connsiteX30" fmla="*/ 7943 w 19272"/>
                  <a:gd name="connsiteY30" fmla="*/ 5080 h 11328"/>
                  <a:gd name="connsiteX31" fmla="*/ 8506 w 19272"/>
                  <a:gd name="connsiteY31" fmla="*/ 4517 h 11328"/>
                  <a:gd name="connsiteX32" fmla="*/ 10765 w 19272"/>
                  <a:gd name="connsiteY32" fmla="*/ 4517 h 11328"/>
                  <a:gd name="connsiteX33" fmla="*/ 16411 w 19272"/>
                  <a:gd name="connsiteY33" fmla="*/ 4517 h 11328"/>
                  <a:gd name="connsiteX34" fmla="*/ 16974 w 19272"/>
                  <a:gd name="connsiteY34" fmla="*/ 5080 h 11328"/>
                  <a:gd name="connsiteX35" fmla="*/ 16411 w 19272"/>
                  <a:gd name="connsiteY35" fmla="*/ 5646 h 11328"/>
                  <a:gd name="connsiteX36" fmla="*/ 14152 w 19272"/>
                  <a:gd name="connsiteY36" fmla="*/ 5646 h 11328"/>
                  <a:gd name="connsiteX37" fmla="*/ 13589 w 19272"/>
                  <a:gd name="connsiteY37" fmla="*/ 5080 h 11328"/>
                  <a:gd name="connsiteX38" fmla="*/ 14152 w 19272"/>
                  <a:gd name="connsiteY38" fmla="*/ 4517 h 11328"/>
                  <a:gd name="connsiteX39" fmla="*/ 16411 w 19272"/>
                  <a:gd name="connsiteY39" fmla="*/ 4517 h 11328"/>
                  <a:gd name="connsiteX40" fmla="*/ 5119 w 19272"/>
                  <a:gd name="connsiteY40" fmla="*/ 7940 h 11328"/>
                  <a:gd name="connsiteX41" fmla="*/ 5682 w 19272"/>
                  <a:gd name="connsiteY41" fmla="*/ 8506 h 11328"/>
                  <a:gd name="connsiteX42" fmla="*/ 5119 w 19272"/>
                  <a:gd name="connsiteY42" fmla="*/ 9070 h 11328"/>
                  <a:gd name="connsiteX43" fmla="*/ 2860 w 19272"/>
                  <a:gd name="connsiteY43" fmla="*/ 9070 h 11328"/>
                  <a:gd name="connsiteX44" fmla="*/ 2297 w 19272"/>
                  <a:gd name="connsiteY44" fmla="*/ 8506 h 11328"/>
                  <a:gd name="connsiteX45" fmla="*/ 2860 w 19272"/>
                  <a:gd name="connsiteY45" fmla="*/ 7940 h 11328"/>
                  <a:gd name="connsiteX46" fmla="*/ 5119 w 19272"/>
                  <a:gd name="connsiteY46" fmla="*/ 7940 h 11328"/>
                  <a:gd name="connsiteX47" fmla="*/ 10765 w 19272"/>
                  <a:gd name="connsiteY47" fmla="*/ 7940 h 11328"/>
                  <a:gd name="connsiteX48" fmla="*/ 11328 w 19272"/>
                  <a:gd name="connsiteY48" fmla="*/ 8506 h 11328"/>
                  <a:gd name="connsiteX49" fmla="*/ 10765 w 19272"/>
                  <a:gd name="connsiteY49" fmla="*/ 9070 h 11328"/>
                  <a:gd name="connsiteX50" fmla="*/ 8506 w 19272"/>
                  <a:gd name="connsiteY50" fmla="*/ 9070 h 11328"/>
                  <a:gd name="connsiteX51" fmla="*/ 7943 w 19272"/>
                  <a:gd name="connsiteY51" fmla="*/ 8506 h 11328"/>
                  <a:gd name="connsiteX52" fmla="*/ 8506 w 19272"/>
                  <a:gd name="connsiteY52" fmla="*/ 7940 h 11328"/>
                  <a:gd name="connsiteX53" fmla="*/ 10765 w 19272"/>
                  <a:gd name="connsiteY53" fmla="*/ 7940 h 11328"/>
                  <a:gd name="connsiteX54" fmla="*/ 16411 w 19272"/>
                  <a:gd name="connsiteY54" fmla="*/ 7940 h 11328"/>
                  <a:gd name="connsiteX55" fmla="*/ 16974 w 19272"/>
                  <a:gd name="connsiteY55" fmla="*/ 8506 h 11328"/>
                  <a:gd name="connsiteX56" fmla="*/ 16411 w 19272"/>
                  <a:gd name="connsiteY56" fmla="*/ 9070 h 11328"/>
                  <a:gd name="connsiteX57" fmla="*/ 14152 w 19272"/>
                  <a:gd name="connsiteY57" fmla="*/ 9070 h 11328"/>
                  <a:gd name="connsiteX58" fmla="*/ 13589 w 19272"/>
                  <a:gd name="connsiteY58" fmla="*/ 8506 h 11328"/>
                  <a:gd name="connsiteX59" fmla="*/ 14152 w 19272"/>
                  <a:gd name="connsiteY59" fmla="*/ 7940 h 11328"/>
                  <a:gd name="connsiteX60" fmla="*/ 16411 w 19272"/>
                  <a:gd name="connsiteY60" fmla="*/ 7940 h 11328"/>
                  <a:gd name="connsiteX61" fmla="*/ 0 w 19272"/>
                  <a:gd name="connsiteY61" fmla="*/ 0 h 11328"/>
                  <a:gd name="connsiteX62" fmla="*/ 0 w 19272"/>
                  <a:gd name="connsiteY62" fmla="*/ 9636 h 11328"/>
                  <a:gd name="connsiteX63" fmla="*/ 1695 w 19272"/>
                  <a:gd name="connsiteY63" fmla="*/ 11328 h 11328"/>
                  <a:gd name="connsiteX64" fmla="*/ 17579 w 19272"/>
                  <a:gd name="connsiteY64" fmla="*/ 11328 h 11328"/>
                  <a:gd name="connsiteX65" fmla="*/ 19272 w 19272"/>
                  <a:gd name="connsiteY65" fmla="*/ 9636 h 11328"/>
                  <a:gd name="connsiteX66" fmla="*/ 19272 w 19272"/>
                  <a:gd name="connsiteY66" fmla="*/ 0 h 11328"/>
                  <a:gd name="connsiteX67" fmla="*/ 0 w 19272"/>
                  <a:gd name="connsiteY67" fmla="*/ 0 h 11328"/>
                  <a:gd name="connsiteX0" fmla="*/ 2860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10765 w 19272"/>
                  <a:gd name="connsiteY4" fmla="*/ 1129 h 11328"/>
                  <a:gd name="connsiteX5" fmla="*/ 11328 w 19272"/>
                  <a:gd name="connsiteY5" fmla="*/ 1692 h 11328"/>
                  <a:gd name="connsiteX6" fmla="*/ 10765 w 19272"/>
                  <a:gd name="connsiteY6" fmla="*/ 2258 h 11328"/>
                  <a:gd name="connsiteX7" fmla="*/ 8506 w 19272"/>
                  <a:gd name="connsiteY7" fmla="*/ 2258 h 11328"/>
                  <a:gd name="connsiteX8" fmla="*/ 7943 w 19272"/>
                  <a:gd name="connsiteY8" fmla="*/ 1692 h 11328"/>
                  <a:gd name="connsiteX9" fmla="*/ 8506 w 19272"/>
                  <a:gd name="connsiteY9" fmla="*/ 1129 h 11328"/>
                  <a:gd name="connsiteX10" fmla="*/ 10765 w 19272"/>
                  <a:gd name="connsiteY10" fmla="*/ 1129 h 11328"/>
                  <a:gd name="connsiteX11" fmla="*/ 16411 w 19272"/>
                  <a:gd name="connsiteY11" fmla="*/ 1129 h 11328"/>
                  <a:gd name="connsiteX12" fmla="*/ 16974 w 19272"/>
                  <a:gd name="connsiteY12" fmla="*/ 1692 h 11328"/>
                  <a:gd name="connsiteX13" fmla="*/ 16411 w 19272"/>
                  <a:gd name="connsiteY13" fmla="*/ 2258 h 11328"/>
                  <a:gd name="connsiteX14" fmla="*/ 14152 w 19272"/>
                  <a:gd name="connsiteY14" fmla="*/ 2258 h 11328"/>
                  <a:gd name="connsiteX15" fmla="*/ 13589 w 19272"/>
                  <a:gd name="connsiteY15" fmla="*/ 1692 h 11328"/>
                  <a:gd name="connsiteX16" fmla="*/ 14152 w 19272"/>
                  <a:gd name="connsiteY16" fmla="*/ 1129 h 11328"/>
                  <a:gd name="connsiteX17" fmla="*/ 16411 w 19272"/>
                  <a:gd name="connsiteY17" fmla="*/ 1129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25" fmla="*/ 10765 w 19272"/>
                  <a:gd name="connsiteY25" fmla="*/ 4517 h 11328"/>
                  <a:gd name="connsiteX26" fmla="*/ 11328 w 19272"/>
                  <a:gd name="connsiteY26" fmla="*/ 5080 h 11328"/>
                  <a:gd name="connsiteX27" fmla="*/ 10765 w 19272"/>
                  <a:gd name="connsiteY27" fmla="*/ 5646 h 11328"/>
                  <a:gd name="connsiteX28" fmla="*/ 8506 w 19272"/>
                  <a:gd name="connsiteY28" fmla="*/ 5646 h 11328"/>
                  <a:gd name="connsiteX29" fmla="*/ 7943 w 19272"/>
                  <a:gd name="connsiteY29" fmla="*/ 5080 h 11328"/>
                  <a:gd name="connsiteX30" fmla="*/ 8506 w 19272"/>
                  <a:gd name="connsiteY30" fmla="*/ 4517 h 11328"/>
                  <a:gd name="connsiteX31" fmla="*/ 10765 w 19272"/>
                  <a:gd name="connsiteY31" fmla="*/ 4517 h 11328"/>
                  <a:gd name="connsiteX32" fmla="*/ 16411 w 19272"/>
                  <a:gd name="connsiteY32" fmla="*/ 4517 h 11328"/>
                  <a:gd name="connsiteX33" fmla="*/ 16974 w 19272"/>
                  <a:gd name="connsiteY33" fmla="*/ 5080 h 11328"/>
                  <a:gd name="connsiteX34" fmla="*/ 16411 w 19272"/>
                  <a:gd name="connsiteY34" fmla="*/ 5646 h 11328"/>
                  <a:gd name="connsiteX35" fmla="*/ 14152 w 19272"/>
                  <a:gd name="connsiteY35" fmla="*/ 5646 h 11328"/>
                  <a:gd name="connsiteX36" fmla="*/ 13589 w 19272"/>
                  <a:gd name="connsiteY36" fmla="*/ 5080 h 11328"/>
                  <a:gd name="connsiteX37" fmla="*/ 14152 w 19272"/>
                  <a:gd name="connsiteY37" fmla="*/ 4517 h 11328"/>
                  <a:gd name="connsiteX38" fmla="*/ 16411 w 19272"/>
                  <a:gd name="connsiteY38" fmla="*/ 4517 h 11328"/>
                  <a:gd name="connsiteX39" fmla="*/ 5119 w 19272"/>
                  <a:gd name="connsiteY39" fmla="*/ 7940 h 11328"/>
                  <a:gd name="connsiteX40" fmla="*/ 5682 w 19272"/>
                  <a:gd name="connsiteY40" fmla="*/ 8506 h 11328"/>
                  <a:gd name="connsiteX41" fmla="*/ 5119 w 19272"/>
                  <a:gd name="connsiteY41" fmla="*/ 9070 h 11328"/>
                  <a:gd name="connsiteX42" fmla="*/ 2860 w 19272"/>
                  <a:gd name="connsiteY42" fmla="*/ 9070 h 11328"/>
                  <a:gd name="connsiteX43" fmla="*/ 2297 w 19272"/>
                  <a:gd name="connsiteY43" fmla="*/ 8506 h 11328"/>
                  <a:gd name="connsiteX44" fmla="*/ 2860 w 19272"/>
                  <a:gd name="connsiteY44" fmla="*/ 7940 h 11328"/>
                  <a:gd name="connsiteX45" fmla="*/ 5119 w 19272"/>
                  <a:gd name="connsiteY45" fmla="*/ 7940 h 11328"/>
                  <a:gd name="connsiteX46" fmla="*/ 10765 w 19272"/>
                  <a:gd name="connsiteY46" fmla="*/ 7940 h 11328"/>
                  <a:gd name="connsiteX47" fmla="*/ 11328 w 19272"/>
                  <a:gd name="connsiteY47" fmla="*/ 8506 h 11328"/>
                  <a:gd name="connsiteX48" fmla="*/ 10765 w 19272"/>
                  <a:gd name="connsiteY48" fmla="*/ 9070 h 11328"/>
                  <a:gd name="connsiteX49" fmla="*/ 8506 w 19272"/>
                  <a:gd name="connsiteY49" fmla="*/ 9070 h 11328"/>
                  <a:gd name="connsiteX50" fmla="*/ 7943 w 19272"/>
                  <a:gd name="connsiteY50" fmla="*/ 8506 h 11328"/>
                  <a:gd name="connsiteX51" fmla="*/ 8506 w 19272"/>
                  <a:gd name="connsiteY51" fmla="*/ 7940 h 11328"/>
                  <a:gd name="connsiteX52" fmla="*/ 10765 w 19272"/>
                  <a:gd name="connsiteY52" fmla="*/ 7940 h 11328"/>
                  <a:gd name="connsiteX53" fmla="*/ 16411 w 19272"/>
                  <a:gd name="connsiteY53" fmla="*/ 7940 h 11328"/>
                  <a:gd name="connsiteX54" fmla="*/ 16974 w 19272"/>
                  <a:gd name="connsiteY54" fmla="*/ 8506 h 11328"/>
                  <a:gd name="connsiteX55" fmla="*/ 16411 w 19272"/>
                  <a:gd name="connsiteY55" fmla="*/ 9070 h 11328"/>
                  <a:gd name="connsiteX56" fmla="*/ 14152 w 19272"/>
                  <a:gd name="connsiteY56" fmla="*/ 9070 h 11328"/>
                  <a:gd name="connsiteX57" fmla="*/ 13589 w 19272"/>
                  <a:gd name="connsiteY57" fmla="*/ 8506 h 11328"/>
                  <a:gd name="connsiteX58" fmla="*/ 14152 w 19272"/>
                  <a:gd name="connsiteY58" fmla="*/ 7940 h 11328"/>
                  <a:gd name="connsiteX59" fmla="*/ 16411 w 19272"/>
                  <a:gd name="connsiteY59" fmla="*/ 7940 h 11328"/>
                  <a:gd name="connsiteX60" fmla="*/ 0 w 19272"/>
                  <a:gd name="connsiteY60" fmla="*/ 0 h 11328"/>
                  <a:gd name="connsiteX61" fmla="*/ 0 w 19272"/>
                  <a:gd name="connsiteY61" fmla="*/ 9636 h 11328"/>
                  <a:gd name="connsiteX62" fmla="*/ 1695 w 19272"/>
                  <a:gd name="connsiteY62" fmla="*/ 11328 h 11328"/>
                  <a:gd name="connsiteX63" fmla="*/ 17579 w 19272"/>
                  <a:gd name="connsiteY63" fmla="*/ 11328 h 11328"/>
                  <a:gd name="connsiteX64" fmla="*/ 19272 w 19272"/>
                  <a:gd name="connsiteY64" fmla="*/ 9636 h 11328"/>
                  <a:gd name="connsiteX65" fmla="*/ 19272 w 19272"/>
                  <a:gd name="connsiteY65" fmla="*/ 0 h 11328"/>
                  <a:gd name="connsiteX66" fmla="*/ 0 w 19272"/>
                  <a:gd name="connsiteY66" fmla="*/ 0 h 11328"/>
                  <a:gd name="connsiteX0" fmla="*/ 2860 w 19272"/>
                  <a:gd name="connsiteY0" fmla="*/ 1129 h 11328"/>
                  <a:gd name="connsiteX1" fmla="*/ 2297 w 19272"/>
                  <a:gd name="connsiteY1" fmla="*/ 1692 h 11328"/>
                  <a:gd name="connsiteX2" fmla="*/ 2860 w 19272"/>
                  <a:gd name="connsiteY2" fmla="*/ 1129 h 11328"/>
                  <a:gd name="connsiteX3" fmla="*/ 10765 w 19272"/>
                  <a:gd name="connsiteY3" fmla="*/ 1129 h 11328"/>
                  <a:gd name="connsiteX4" fmla="*/ 11328 w 19272"/>
                  <a:gd name="connsiteY4" fmla="*/ 1692 h 11328"/>
                  <a:gd name="connsiteX5" fmla="*/ 10765 w 19272"/>
                  <a:gd name="connsiteY5" fmla="*/ 2258 h 11328"/>
                  <a:gd name="connsiteX6" fmla="*/ 8506 w 19272"/>
                  <a:gd name="connsiteY6" fmla="*/ 2258 h 11328"/>
                  <a:gd name="connsiteX7" fmla="*/ 7943 w 19272"/>
                  <a:gd name="connsiteY7" fmla="*/ 1692 h 11328"/>
                  <a:gd name="connsiteX8" fmla="*/ 8506 w 19272"/>
                  <a:gd name="connsiteY8" fmla="*/ 1129 h 11328"/>
                  <a:gd name="connsiteX9" fmla="*/ 10765 w 19272"/>
                  <a:gd name="connsiteY9" fmla="*/ 1129 h 11328"/>
                  <a:gd name="connsiteX10" fmla="*/ 16411 w 19272"/>
                  <a:gd name="connsiteY10" fmla="*/ 1129 h 11328"/>
                  <a:gd name="connsiteX11" fmla="*/ 16974 w 19272"/>
                  <a:gd name="connsiteY11" fmla="*/ 1692 h 11328"/>
                  <a:gd name="connsiteX12" fmla="*/ 16411 w 19272"/>
                  <a:gd name="connsiteY12" fmla="*/ 2258 h 11328"/>
                  <a:gd name="connsiteX13" fmla="*/ 14152 w 19272"/>
                  <a:gd name="connsiteY13" fmla="*/ 2258 h 11328"/>
                  <a:gd name="connsiteX14" fmla="*/ 13589 w 19272"/>
                  <a:gd name="connsiteY14" fmla="*/ 1692 h 11328"/>
                  <a:gd name="connsiteX15" fmla="*/ 14152 w 19272"/>
                  <a:gd name="connsiteY15" fmla="*/ 1129 h 11328"/>
                  <a:gd name="connsiteX16" fmla="*/ 16411 w 19272"/>
                  <a:gd name="connsiteY16" fmla="*/ 1129 h 11328"/>
                  <a:gd name="connsiteX17" fmla="*/ 5119 w 19272"/>
                  <a:gd name="connsiteY17" fmla="*/ 4517 h 11328"/>
                  <a:gd name="connsiteX18" fmla="*/ 5682 w 19272"/>
                  <a:gd name="connsiteY18" fmla="*/ 5080 h 11328"/>
                  <a:gd name="connsiteX19" fmla="*/ 5119 w 19272"/>
                  <a:gd name="connsiteY19" fmla="*/ 5646 h 11328"/>
                  <a:gd name="connsiteX20" fmla="*/ 2860 w 19272"/>
                  <a:gd name="connsiteY20" fmla="*/ 5646 h 11328"/>
                  <a:gd name="connsiteX21" fmla="*/ 2297 w 19272"/>
                  <a:gd name="connsiteY21" fmla="*/ 5080 h 11328"/>
                  <a:gd name="connsiteX22" fmla="*/ 2860 w 19272"/>
                  <a:gd name="connsiteY22" fmla="*/ 4517 h 11328"/>
                  <a:gd name="connsiteX23" fmla="*/ 5119 w 19272"/>
                  <a:gd name="connsiteY23" fmla="*/ 4517 h 11328"/>
                  <a:gd name="connsiteX24" fmla="*/ 10765 w 19272"/>
                  <a:gd name="connsiteY24" fmla="*/ 4517 h 11328"/>
                  <a:gd name="connsiteX25" fmla="*/ 11328 w 19272"/>
                  <a:gd name="connsiteY25" fmla="*/ 5080 h 11328"/>
                  <a:gd name="connsiteX26" fmla="*/ 10765 w 19272"/>
                  <a:gd name="connsiteY26" fmla="*/ 5646 h 11328"/>
                  <a:gd name="connsiteX27" fmla="*/ 8506 w 19272"/>
                  <a:gd name="connsiteY27" fmla="*/ 5646 h 11328"/>
                  <a:gd name="connsiteX28" fmla="*/ 7943 w 19272"/>
                  <a:gd name="connsiteY28" fmla="*/ 5080 h 11328"/>
                  <a:gd name="connsiteX29" fmla="*/ 8506 w 19272"/>
                  <a:gd name="connsiteY29" fmla="*/ 4517 h 11328"/>
                  <a:gd name="connsiteX30" fmla="*/ 10765 w 19272"/>
                  <a:gd name="connsiteY30" fmla="*/ 4517 h 11328"/>
                  <a:gd name="connsiteX31" fmla="*/ 16411 w 19272"/>
                  <a:gd name="connsiteY31" fmla="*/ 4517 h 11328"/>
                  <a:gd name="connsiteX32" fmla="*/ 16974 w 19272"/>
                  <a:gd name="connsiteY32" fmla="*/ 5080 h 11328"/>
                  <a:gd name="connsiteX33" fmla="*/ 16411 w 19272"/>
                  <a:gd name="connsiteY33" fmla="*/ 5646 h 11328"/>
                  <a:gd name="connsiteX34" fmla="*/ 14152 w 19272"/>
                  <a:gd name="connsiteY34" fmla="*/ 5646 h 11328"/>
                  <a:gd name="connsiteX35" fmla="*/ 13589 w 19272"/>
                  <a:gd name="connsiteY35" fmla="*/ 5080 h 11328"/>
                  <a:gd name="connsiteX36" fmla="*/ 14152 w 19272"/>
                  <a:gd name="connsiteY36" fmla="*/ 4517 h 11328"/>
                  <a:gd name="connsiteX37" fmla="*/ 16411 w 19272"/>
                  <a:gd name="connsiteY37" fmla="*/ 4517 h 11328"/>
                  <a:gd name="connsiteX38" fmla="*/ 5119 w 19272"/>
                  <a:gd name="connsiteY38" fmla="*/ 7940 h 11328"/>
                  <a:gd name="connsiteX39" fmla="*/ 5682 w 19272"/>
                  <a:gd name="connsiteY39" fmla="*/ 8506 h 11328"/>
                  <a:gd name="connsiteX40" fmla="*/ 5119 w 19272"/>
                  <a:gd name="connsiteY40" fmla="*/ 9070 h 11328"/>
                  <a:gd name="connsiteX41" fmla="*/ 2860 w 19272"/>
                  <a:gd name="connsiteY41" fmla="*/ 9070 h 11328"/>
                  <a:gd name="connsiteX42" fmla="*/ 2297 w 19272"/>
                  <a:gd name="connsiteY42" fmla="*/ 8506 h 11328"/>
                  <a:gd name="connsiteX43" fmla="*/ 2860 w 19272"/>
                  <a:gd name="connsiteY43" fmla="*/ 7940 h 11328"/>
                  <a:gd name="connsiteX44" fmla="*/ 5119 w 19272"/>
                  <a:gd name="connsiteY44" fmla="*/ 7940 h 11328"/>
                  <a:gd name="connsiteX45" fmla="*/ 10765 w 19272"/>
                  <a:gd name="connsiteY45" fmla="*/ 7940 h 11328"/>
                  <a:gd name="connsiteX46" fmla="*/ 11328 w 19272"/>
                  <a:gd name="connsiteY46" fmla="*/ 8506 h 11328"/>
                  <a:gd name="connsiteX47" fmla="*/ 10765 w 19272"/>
                  <a:gd name="connsiteY47" fmla="*/ 9070 h 11328"/>
                  <a:gd name="connsiteX48" fmla="*/ 8506 w 19272"/>
                  <a:gd name="connsiteY48" fmla="*/ 9070 h 11328"/>
                  <a:gd name="connsiteX49" fmla="*/ 7943 w 19272"/>
                  <a:gd name="connsiteY49" fmla="*/ 8506 h 11328"/>
                  <a:gd name="connsiteX50" fmla="*/ 8506 w 19272"/>
                  <a:gd name="connsiteY50" fmla="*/ 7940 h 11328"/>
                  <a:gd name="connsiteX51" fmla="*/ 10765 w 19272"/>
                  <a:gd name="connsiteY51" fmla="*/ 7940 h 11328"/>
                  <a:gd name="connsiteX52" fmla="*/ 16411 w 19272"/>
                  <a:gd name="connsiteY52" fmla="*/ 7940 h 11328"/>
                  <a:gd name="connsiteX53" fmla="*/ 16974 w 19272"/>
                  <a:gd name="connsiteY53" fmla="*/ 8506 h 11328"/>
                  <a:gd name="connsiteX54" fmla="*/ 16411 w 19272"/>
                  <a:gd name="connsiteY54" fmla="*/ 9070 h 11328"/>
                  <a:gd name="connsiteX55" fmla="*/ 14152 w 19272"/>
                  <a:gd name="connsiteY55" fmla="*/ 9070 h 11328"/>
                  <a:gd name="connsiteX56" fmla="*/ 13589 w 19272"/>
                  <a:gd name="connsiteY56" fmla="*/ 8506 h 11328"/>
                  <a:gd name="connsiteX57" fmla="*/ 14152 w 19272"/>
                  <a:gd name="connsiteY57" fmla="*/ 7940 h 11328"/>
                  <a:gd name="connsiteX58" fmla="*/ 16411 w 19272"/>
                  <a:gd name="connsiteY58" fmla="*/ 7940 h 11328"/>
                  <a:gd name="connsiteX59" fmla="*/ 0 w 19272"/>
                  <a:gd name="connsiteY59" fmla="*/ 0 h 11328"/>
                  <a:gd name="connsiteX60" fmla="*/ 0 w 19272"/>
                  <a:gd name="connsiteY60" fmla="*/ 9636 h 11328"/>
                  <a:gd name="connsiteX61" fmla="*/ 1695 w 19272"/>
                  <a:gd name="connsiteY61" fmla="*/ 11328 h 11328"/>
                  <a:gd name="connsiteX62" fmla="*/ 17579 w 19272"/>
                  <a:gd name="connsiteY62" fmla="*/ 11328 h 11328"/>
                  <a:gd name="connsiteX63" fmla="*/ 19272 w 19272"/>
                  <a:gd name="connsiteY63" fmla="*/ 9636 h 11328"/>
                  <a:gd name="connsiteX64" fmla="*/ 19272 w 19272"/>
                  <a:gd name="connsiteY64" fmla="*/ 0 h 11328"/>
                  <a:gd name="connsiteX65" fmla="*/ 0 w 19272"/>
                  <a:gd name="connsiteY6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974 w 19272"/>
                  <a:gd name="connsiteY8" fmla="*/ 1692 h 11328"/>
                  <a:gd name="connsiteX9" fmla="*/ 16411 w 19272"/>
                  <a:gd name="connsiteY9" fmla="*/ 2258 h 11328"/>
                  <a:gd name="connsiteX10" fmla="*/ 14152 w 19272"/>
                  <a:gd name="connsiteY10" fmla="*/ 2258 h 11328"/>
                  <a:gd name="connsiteX11" fmla="*/ 13589 w 19272"/>
                  <a:gd name="connsiteY11" fmla="*/ 1692 h 11328"/>
                  <a:gd name="connsiteX12" fmla="*/ 14152 w 19272"/>
                  <a:gd name="connsiteY12" fmla="*/ 1129 h 11328"/>
                  <a:gd name="connsiteX13" fmla="*/ 16411 w 19272"/>
                  <a:gd name="connsiteY13" fmla="*/ 1129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21" fmla="*/ 10765 w 19272"/>
                  <a:gd name="connsiteY21" fmla="*/ 4517 h 11328"/>
                  <a:gd name="connsiteX22" fmla="*/ 11328 w 19272"/>
                  <a:gd name="connsiteY22" fmla="*/ 5080 h 11328"/>
                  <a:gd name="connsiteX23" fmla="*/ 10765 w 19272"/>
                  <a:gd name="connsiteY23" fmla="*/ 5646 h 11328"/>
                  <a:gd name="connsiteX24" fmla="*/ 8506 w 19272"/>
                  <a:gd name="connsiteY24" fmla="*/ 5646 h 11328"/>
                  <a:gd name="connsiteX25" fmla="*/ 7943 w 19272"/>
                  <a:gd name="connsiteY25" fmla="*/ 5080 h 11328"/>
                  <a:gd name="connsiteX26" fmla="*/ 8506 w 19272"/>
                  <a:gd name="connsiteY26" fmla="*/ 4517 h 11328"/>
                  <a:gd name="connsiteX27" fmla="*/ 10765 w 19272"/>
                  <a:gd name="connsiteY27" fmla="*/ 4517 h 11328"/>
                  <a:gd name="connsiteX28" fmla="*/ 16411 w 19272"/>
                  <a:gd name="connsiteY28" fmla="*/ 4517 h 11328"/>
                  <a:gd name="connsiteX29" fmla="*/ 16974 w 19272"/>
                  <a:gd name="connsiteY29" fmla="*/ 5080 h 11328"/>
                  <a:gd name="connsiteX30" fmla="*/ 16411 w 19272"/>
                  <a:gd name="connsiteY30" fmla="*/ 5646 h 11328"/>
                  <a:gd name="connsiteX31" fmla="*/ 14152 w 19272"/>
                  <a:gd name="connsiteY31" fmla="*/ 5646 h 11328"/>
                  <a:gd name="connsiteX32" fmla="*/ 13589 w 19272"/>
                  <a:gd name="connsiteY32" fmla="*/ 5080 h 11328"/>
                  <a:gd name="connsiteX33" fmla="*/ 14152 w 19272"/>
                  <a:gd name="connsiteY33" fmla="*/ 4517 h 11328"/>
                  <a:gd name="connsiteX34" fmla="*/ 16411 w 19272"/>
                  <a:gd name="connsiteY34" fmla="*/ 4517 h 11328"/>
                  <a:gd name="connsiteX35" fmla="*/ 5119 w 19272"/>
                  <a:gd name="connsiteY35" fmla="*/ 7940 h 11328"/>
                  <a:gd name="connsiteX36" fmla="*/ 5682 w 19272"/>
                  <a:gd name="connsiteY36" fmla="*/ 8506 h 11328"/>
                  <a:gd name="connsiteX37" fmla="*/ 5119 w 19272"/>
                  <a:gd name="connsiteY37" fmla="*/ 9070 h 11328"/>
                  <a:gd name="connsiteX38" fmla="*/ 2860 w 19272"/>
                  <a:gd name="connsiteY38" fmla="*/ 9070 h 11328"/>
                  <a:gd name="connsiteX39" fmla="*/ 2297 w 19272"/>
                  <a:gd name="connsiteY39" fmla="*/ 8506 h 11328"/>
                  <a:gd name="connsiteX40" fmla="*/ 2860 w 19272"/>
                  <a:gd name="connsiteY40" fmla="*/ 7940 h 11328"/>
                  <a:gd name="connsiteX41" fmla="*/ 5119 w 19272"/>
                  <a:gd name="connsiteY41" fmla="*/ 7940 h 11328"/>
                  <a:gd name="connsiteX42" fmla="*/ 10765 w 19272"/>
                  <a:gd name="connsiteY42" fmla="*/ 7940 h 11328"/>
                  <a:gd name="connsiteX43" fmla="*/ 11328 w 19272"/>
                  <a:gd name="connsiteY43" fmla="*/ 8506 h 11328"/>
                  <a:gd name="connsiteX44" fmla="*/ 10765 w 19272"/>
                  <a:gd name="connsiteY44" fmla="*/ 9070 h 11328"/>
                  <a:gd name="connsiteX45" fmla="*/ 8506 w 19272"/>
                  <a:gd name="connsiteY45" fmla="*/ 9070 h 11328"/>
                  <a:gd name="connsiteX46" fmla="*/ 7943 w 19272"/>
                  <a:gd name="connsiteY46" fmla="*/ 8506 h 11328"/>
                  <a:gd name="connsiteX47" fmla="*/ 8506 w 19272"/>
                  <a:gd name="connsiteY47" fmla="*/ 7940 h 11328"/>
                  <a:gd name="connsiteX48" fmla="*/ 10765 w 19272"/>
                  <a:gd name="connsiteY48" fmla="*/ 7940 h 11328"/>
                  <a:gd name="connsiteX49" fmla="*/ 16411 w 19272"/>
                  <a:gd name="connsiteY49" fmla="*/ 7940 h 11328"/>
                  <a:gd name="connsiteX50" fmla="*/ 16974 w 19272"/>
                  <a:gd name="connsiteY50" fmla="*/ 8506 h 11328"/>
                  <a:gd name="connsiteX51" fmla="*/ 16411 w 19272"/>
                  <a:gd name="connsiteY51" fmla="*/ 9070 h 11328"/>
                  <a:gd name="connsiteX52" fmla="*/ 14152 w 19272"/>
                  <a:gd name="connsiteY52" fmla="*/ 9070 h 11328"/>
                  <a:gd name="connsiteX53" fmla="*/ 13589 w 19272"/>
                  <a:gd name="connsiteY53" fmla="*/ 8506 h 11328"/>
                  <a:gd name="connsiteX54" fmla="*/ 14152 w 19272"/>
                  <a:gd name="connsiteY54" fmla="*/ 7940 h 11328"/>
                  <a:gd name="connsiteX55" fmla="*/ 16411 w 19272"/>
                  <a:gd name="connsiteY55" fmla="*/ 7940 h 11328"/>
                  <a:gd name="connsiteX56" fmla="*/ 0 w 19272"/>
                  <a:gd name="connsiteY56" fmla="*/ 0 h 11328"/>
                  <a:gd name="connsiteX57" fmla="*/ 0 w 19272"/>
                  <a:gd name="connsiteY57" fmla="*/ 9636 h 11328"/>
                  <a:gd name="connsiteX58" fmla="*/ 1695 w 19272"/>
                  <a:gd name="connsiteY58" fmla="*/ 11328 h 11328"/>
                  <a:gd name="connsiteX59" fmla="*/ 17579 w 19272"/>
                  <a:gd name="connsiteY59" fmla="*/ 11328 h 11328"/>
                  <a:gd name="connsiteX60" fmla="*/ 19272 w 19272"/>
                  <a:gd name="connsiteY60" fmla="*/ 9636 h 11328"/>
                  <a:gd name="connsiteX61" fmla="*/ 19272 w 19272"/>
                  <a:gd name="connsiteY61" fmla="*/ 0 h 11328"/>
                  <a:gd name="connsiteX62" fmla="*/ 0 w 19272"/>
                  <a:gd name="connsiteY62"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411 w 19272"/>
                  <a:gd name="connsiteY8" fmla="*/ 2258 h 11328"/>
                  <a:gd name="connsiteX9" fmla="*/ 14152 w 19272"/>
                  <a:gd name="connsiteY9" fmla="*/ 2258 h 11328"/>
                  <a:gd name="connsiteX10" fmla="*/ 13589 w 19272"/>
                  <a:gd name="connsiteY10" fmla="*/ 1692 h 11328"/>
                  <a:gd name="connsiteX11" fmla="*/ 14152 w 19272"/>
                  <a:gd name="connsiteY11" fmla="*/ 1129 h 11328"/>
                  <a:gd name="connsiteX12" fmla="*/ 16411 w 19272"/>
                  <a:gd name="connsiteY12" fmla="*/ 1129 h 11328"/>
                  <a:gd name="connsiteX13" fmla="*/ 5119 w 19272"/>
                  <a:gd name="connsiteY13" fmla="*/ 4517 h 11328"/>
                  <a:gd name="connsiteX14" fmla="*/ 5682 w 19272"/>
                  <a:gd name="connsiteY14" fmla="*/ 5080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20" fmla="*/ 10765 w 19272"/>
                  <a:gd name="connsiteY20" fmla="*/ 4517 h 11328"/>
                  <a:gd name="connsiteX21" fmla="*/ 11328 w 19272"/>
                  <a:gd name="connsiteY21" fmla="*/ 5080 h 11328"/>
                  <a:gd name="connsiteX22" fmla="*/ 10765 w 19272"/>
                  <a:gd name="connsiteY22" fmla="*/ 5646 h 11328"/>
                  <a:gd name="connsiteX23" fmla="*/ 8506 w 19272"/>
                  <a:gd name="connsiteY23" fmla="*/ 5646 h 11328"/>
                  <a:gd name="connsiteX24" fmla="*/ 7943 w 19272"/>
                  <a:gd name="connsiteY24" fmla="*/ 5080 h 11328"/>
                  <a:gd name="connsiteX25" fmla="*/ 8506 w 19272"/>
                  <a:gd name="connsiteY25" fmla="*/ 4517 h 11328"/>
                  <a:gd name="connsiteX26" fmla="*/ 10765 w 19272"/>
                  <a:gd name="connsiteY26" fmla="*/ 4517 h 11328"/>
                  <a:gd name="connsiteX27" fmla="*/ 16411 w 19272"/>
                  <a:gd name="connsiteY27" fmla="*/ 4517 h 11328"/>
                  <a:gd name="connsiteX28" fmla="*/ 16974 w 19272"/>
                  <a:gd name="connsiteY28" fmla="*/ 5080 h 11328"/>
                  <a:gd name="connsiteX29" fmla="*/ 16411 w 19272"/>
                  <a:gd name="connsiteY29" fmla="*/ 5646 h 11328"/>
                  <a:gd name="connsiteX30" fmla="*/ 14152 w 19272"/>
                  <a:gd name="connsiteY30" fmla="*/ 5646 h 11328"/>
                  <a:gd name="connsiteX31" fmla="*/ 13589 w 19272"/>
                  <a:gd name="connsiteY31" fmla="*/ 5080 h 11328"/>
                  <a:gd name="connsiteX32" fmla="*/ 14152 w 19272"/>
                  <a:gd name="connsiteY32" fmla="*/ 4517 h 11328"/>
                  <a:gd name="connsiteX33" fmla="*/ 16411 w 19272"/>
                  <a:gd name="connsiteY33" fmla="*/ 4517 h 11328"/>
                  <a:gd name="connsiteX34" fmla="*/ 5119 w 19272"/>
                  <a:gd name="connsiteY34" fmla="*/ 7940 h 11328"/>
                  <a:gd name="connsiteX35" fmla="*/ 5682 w 19272"/>
                  <a:gd name="connsiteY35" fmla="*/ 8506 h 11328"/>
                  <a:gd name="connsiteX36" fmla="*/ 5119 w 19272"/>
                  <a:gd name="connsiteY36" fmla="*/ 9070 h 11328"/>
                  <a:gd name="connsiteX37" fmla="*/ 2860 w 19272"/>
                  <a:gd name="connsiteY37" fmla="*/ 9070 h 11328"/>
                  <a:gd name="connsiteX38" fmla="*/ 2297 w 19272"/>
                  <a:gd name="connsiteY38" fmla="*/ 8506 h 11328"/>
                  <a:gd name="connsiteX39" fmla="*/ 2860 w 19272"/>
                  <a:gd name="connsiteY39" fmla="*/ 7940 h 11328"/>
                  <a:gd name="connsiteX40" fmla="*/ 5119 w 19272"/>
                  <a:gd name="connsiteY40" fmla="*/ 7940 h 11328"/>
                  <a:gd name="connsiteX41" fmla="*/ 10765 w 19272"/>
                  <a:gd name="connsiteY41" fmla="*/ 7940 h 11328"/>
                  <a:gd name="connsiteX42" fmla="*/ 11328 w 19272"/>
                  <a:gd name="connsiteY42" fmla="*/ 8506 h 11328"/>
                  <a:gd name="connsiteX43" fmla="*/ 10765 w 19272"/>
                  <a:gd name="connsiteY43" fmla="*/ 9070 h 11328"/>
                  <a:gd name="connsiteX44" fmla="*/ 8506 w 19272"/>
                  <a:gd name="connsiteY44" fmla="*/ 9070 h 11328"/>
                  <a:gd name="connsiteX45" fmla="*/ 7943 w 19272"/>
                  <a:gd name="connsiteY45" fmla="*/ 8506 h 11328"/>
                  <a:gd name="connsiteX46" fmla="*/ 8506 w 19272"/>
                  <a:gd name="connsiteY46" fmla="*/ 7940 h 11328"/>
                  <a:gd name="connsiteX47" fmla="*/ 10765 w 19272"/>
                  <a:gd name="connsiteY47" fmla="*/ 7940 h 11328"/>
                  <a:gd name="connsiteX48" fmla="*/ 16411 w 19272"/>
                  <a:gd name="connsiteY48" fmla="*/ 7940 h 11328"/>
                  <a:gd name="connsiteX49" fmla="*/ 16974 w 19272"/>
                  <a:gd name="connsiteY49" fmla="*/ 8506 h 11328"/>
                  <a:gd name="connsiteX50" fmla="*/ 16411 w 19272"/>
                  <a:gd name="connsiteY50" fmla="*/ 9070 h 11328"/>
                  <a:gd name="connsiteX51" fmla="*/ 14152 w 19272"/>
                  <a:gd name="connsiteY51" fmla="*/ 9070 h 11328"/>
                  <a:gd name="connsiteX52" fmla="*/ 13589 w 19272"/>
                  <a:gd name="connsiteY52" fmla="*/ 8506 h 11328"/>
                  <a:gd name="connsiteX53" fmla="*/ 14152 w 19272"/>
                  <a:gd name="connsiteY53" fmla="*/ 7940 h 11328"/>
                  <a:gd name="connsiteX54" fmla="*/ 16411 w 19272"/>
                  <a:gd name="connsiteY54" fmla="*/ 7940 h 11328"/>
                  <a:gd name="connsiteX55" fmla="*/ 0 w 19272"/>
                  <a:gd name="connsiteY55" fmla="*/ 0 h 11328"/>
                  <a:gd name="connsiteX56" fmla="*/ 0 w 19272"/>
                  <a:gd name="connsiteY56" fmla="*/ 9636 h 11328"/>
                  <a:gd name="connsiteX57" fmla="*/ 1695 w 19272"/>
                  <a:gd name="connsiteY57" fmla="*/ 11328 h 11328"/>
                  <a:gd name="connsiteX58" fmla="*/ 17579 w 19272"/>
                  <a:gd name="connsiteY58" fmla="*/ 11328 h 11328"/>
                  <a:gd name="connsiteX59" fmla="*/ 19272 w 19272"/>
                  <a:gd name="connsiteY59" fmla="*/ 9636 h 11328"/>
                  <a:gd name="connsiteX60" fmla="*/ 19272 w 19272"/>
                  <a:gd name="connsiteY60" fmla="*/ 0 h 11328"/>
                  <a:gd name="connsiteX61" fmla="*/ 0 w 19272"/>
                  <a:gd name="connsiteY61"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4152 w 19272"/>
                  <a:gd name="connsiteY8" fmla="*/ 2258 h 11328"/>
                  <a:gd name="connsiteX9" fmla="*/ 13589 w 19272"/>
                  <a:gd name="connsiteY9" fmla="*/ 1692 h 11328"/>
                  <a:gd name="connsiteX10" fmla="*/ 14152 w 19272"/>
                  <a:gd name="connsiteY10" fmla="*/ 1129 h 11328"/>
                  <a:gd name="connsiteX11" fmla="*/ 16411 w 19272"/>
                  <a:gd name="connsiteY11" fmla="*/ 1129 h 11328"/>
                  <a:gd name="connsiteX12" fmla="*/ 5119 w 19272"/>
                  <a:gd name="connsiteY12" fmla="*/ 4517 h 11328"/>
                  <a:gd name="connsiteX13" fmla="*/ 5682 w 19272"/>
                  <a:gd name="connsiteY13" fmla="*/ 5080 h 11328"/>
                  <a:gd name="connsiteX14" fmla="*/ 5119 w 19272"/>
                  <a:gd name="connsiteY14" fmla="*/ 5646 h 11328"/>
                  <a:gd name="connsiteX15" fmla="*/ 2860 w 19272"/>
                  <a:gd name="connsiteY15" fmla="*/ 5646 h 11328"/>
                  <a:gd name="connsiteX16" fmla="*/ 2297 w 19272"/>
                  <a:gd name="connsiteY16" fmla="*/ 5080 h 11328"/>
                  <a:gd name="connsiteX17" fmla="*/ 2860 w 19272"/>
                  <a:gd name="connsiteY17" fmla="*/ 4517 h 11328"/>
                  <a:gd name="connsiteX18" fmla="*/ 5119 w 19272"/>
                  <a:gd name="connsiteY18" fmla="*/ 4517 h 11328"/>
                  <a:gd name="connsiteX19" fmla="*/ 10765 w 19272"/>
                  <a:gd name="connsiteY19" fmla="*/ 4517 h 11328"/>
                  <a:gd name="connsiteX20" fmla="*/ 11328 w 19272"/>
                  <a:gd name="connsiteY20" fmla="*/ 5080 h 11328"/>
                  <a:gd name="connsiteX21" fmla="*/ 10765 w 19272"/>
                  <a:gd name="connsiteY21" fmla="*/ 5646 h 11328"/>
                  <a:gd name="connsiteX22" fmla="*/ 8506 w 19272"/>
                  <a:gd name="connsiteY22" fmla="*/ 5646 h 11328"/>
                  <a:gd name="connsiteX23" fmla="*/ 7943 w 19272"/>
                  <a:gd name="connsiteY23" fmla="*/ 5080 h 11328"/>
                  <a:gd name="connsiteX24" fmla="*/ 8506 w 19272"/>
                  <a:gd name="connsiteY24" fmla="*/ 4517 h 11328"/>
                  <a:gd name="connsiteX25" fmla="*/ 10765 w 19272"/>
                  <a:gd name="connsiteY25" fmla="*/ 4517 h 11328"/>
                  <a:gd name="connsiteX26" fmla="*/ 16411 w 19272"/>
                  <a:gd name="connsiteY26" fmla="*/ 4517 h 11328"/>
                  <a:gd name="connsiteX27" fmla="*/ 16974 w 19272"/>
                  <a:gd name="connsiteY27" fmla="*/ 5080 h 11328"/>
                  <a:gd name="connsiteX28" fmla="*/ 16411 w 19272"/>
                  <a:gd name="connsiteY28" fmla="*/ 5646 h 11328"/>
                  <a:gd name="connsiteX29" fmla="*/ 14152 w 19272"/>
                  <a:gd name="connsiteY29" fmla="*/ 5646 h 11328"/>
                  <a:gd name="connsiteX30" fmla="*/ 13589 w 19272"/>
                  <a:gd name="connsiteY30" fmla="*/ 5080 h 11328"/>
                  <a:gd name="connsiteX31" fmla="*/ 14152 w 19272"/>
                  <a:gd name="connsiteY31" fmla="*/ 4517 h 11328"/>
                  <a:gd name="connsiteX32" fmla="*/ 16411 w 19272"/>
                  <a:gd name="connsiteY32" fmla="*/ 4517 h 11328"/>
                  <a:gd name="connsiteX33" fmla="*/ 5119 w 19272"/>
                  <a:gd name="connsiteY33" fmla="*/ 7940 h 11328"/>
                  <a:gd name="connsiteX34" fmla="*/ 5682 w 19272"/>
                  <a:gd name="connsiteY34" fmla="*/ 8506 h 11328"/>
                  <a:gd name="connsiteX35" fmla="*/ 5119 w 19272"/>
                  <a:gd name="connsiteY35" fmla="*/ 9070 h 11328"/>
                  <a:gd name="connsiteX36" fmla="*/ 2860 w 19272"/>
                  <a:gd name="connsiteY36" fmla="*/ 9070 h 11328"/>
                  <a:gd name="connsiteX37" fmla="*/ 2297 w 19272"/>
                  <a:gd name="connsiteY37" fmla="*/ 8506 h 11328"/>
                  <a:gd name="connsiteX38" fmla="*/ 2860 w 19272"/>
                  <a:gd name="connsiteY38" fmla="*/ 7940 h 11328"/>
                  <a:gd name="connsiteX39" fmla="*/ 5119 w 19272"/>
                  <a:gd name="connsiteY39" fmla="*/ 7940 h 11328"/>
                  <a:gd name="connsiteX40" fmla="*/ 10765 w 19272"/>
                  <a:gd name="connsiteY40" fmla="*/ 7940 h 11328"/>
                  <a:gd name="connsiteX41" fmla="*/ 11328 w 19272"/>
                  <a:gd name="connsiteY41" fmla="*/ 8506 h 11328"/>
                  <a:gd name="connsiteX42" fmla="*/ 10765 w 19272"/>
                  <a:gd name="connsiteY42" fmla="*/ 9070 h 11328"/>
                  <a:gd name="connsiteX43" fmla="*/ 8506 w 19272"/>
                  <a:gd name="connsiteY43" fmla="*/ 9070 h 11328"/>
                  <a:gd name="connsiteX44" fmla="*/ 7943 w 19272"/>
                  <a:gd name="connsiteY44" fmla="*/ 8506 h 11328"/>
                  <a:gd name="connsiteX45" fmla="*/ 8506 w 19272"/>
                  <a:gd name="connsiteY45" fmla="*/ 7940 h 11328"/>
                  <a:gd name="connsiteX46" fmla="*/ 10765 w 19272"/>
                  <a:gd name="connsiteY46" fmla="*/ 7940 h 11328"/>
                  <a:gd name="connsiteX47" fmla="*/ 16411 w 19272"/>
                  <a:gd name="connsiteY47" fmla="*/ 7940 h 11328"/>
                  <a:gd name="connsiteX48" fmla="*/ 16974 w 19272"/>
                  <a:gd name="connsiteY48" fmla="*/ 8506 h 11328"/>
                  <a:gd name="connsiteX49" fmla="*/ 16411 w 19272"/>
                  <a:gd name="connsiteY49" fmla="*/ 9070 h 11328"/>
                  <a:gd name="connsiteX50" fmla="*/ 14152 w 19272"/>
                  <a:gd name="connsiteY50" fmla="*/ 9070 h 11328"/>
                  <a:gd name="connsiteX51" fmla="*/ 13589 w 19272"/>
                  <a:gd name="connsiteY51" fmla="*/ 8506 h 11328"/>
                  <a:gd name="connsiteX52" fmla="*/ 14152 w 19272"/>
                  <a:gd name="connsiteY52" fmla="*/ 7940 h 11328"/>
                  <a:gd name="connsiteX53" fmla="*/ 16411 w 19272"/>
                  <a:gd name="connsiteY53" fmla="*/ 7940 h 11328"/>
                  <a:gd name="connsiteX54" fmla="*/ 0 w 19272"/>
                  <a:gd name="connsiteY54" fmla="*/ 0 h 11328"/>
                  <a:gd name="connsiteX55" fmla="*/ 0 w 19272"/>
                  <a:gd name="connsiteY55" fmla="*/ 9636 h 11328"/>
                  <a:gd name="connsiteX56" fmla="*/ 1695 w 19272"/>
                  <a:gd name="connsiteY56" fmla="*/ 11328 h 11328"/>
                  <a:gd name="connsiteX57" fmla="*/ 17579 w 19272"/>
                  <a:gd name="connsiteY57" fmla="*/ 11328 h 11328"/>
                  <a:gd name="connsiteX58" fmla="*/ 19272 w 19272"/>
                  <a:gd name="connsiteY58" fmla="*/ 9636 h 11328"/>
                  <a:gd name="connsiteX59" fmla="*/ 19272 w 19272"/>
                  <a:gd name="connsiteY59" fmla="*/ 0 h 11328"/>
                  <a:gd name="connsiteX60" fmla="*/ 0 w 19272"/>
                  <a:gd name="connsiteY60"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4152 w 19272"/>
                  <a:gd name="connsiteY9" fmla="*/ 1129 h 11328"/>
                  <a:gd name="connsiteX10" fmla="*/ 16411 w 19272"/>
                  <a:gd name="connsiteY10" fmla="*/ 1129 h 11328"/>
                  <a:gd name="connsiteX11" fmla="*/ 5119 w 19272"/>
                  <a:gd name="connsiteY11" fmla="*/ 4517 h 11328"/>
                  <a:gd name="connsiteX12" fmla="*/ 5682 w 19272"/>
                  <a:gd name="connsiteY12" fmla="*/ 5080 h 11328"/>
                  <a:gd name="connsiteX13" fmla="*/ 5119 w 19272"/>
                  <a:gd name="connsiteY13" fmla="*/ 5646 h 11328"/>
                  <a:gd name="connsiteX14" fmla="*/ 2860 w 19272"/>
                  <a:gd name="connsiteY14" fmla="*/ 5646 h 11328"/>
                  <a:gd name="connsiteX15" fmla="*/ 2297 w 19272"/>
                  <a:gd name="connsiteY15" fmla="*/ 5080 h 11328"/>
                  <a:gd name="connsiteX16" fmla="*/ 2860 w 19272"/>
                  <a:gd name="connsiteY16" fmla="*/ 4517 h 11328"/>
                  <a:gd name="connsiteX17" fmla="*/ 5119 w 19272"/>
                  <a:gd name="connsiteY17" fmla="*/ 4517 h 11328"/>
                  <a:gd name="connsiteX18" fmla="*/ 10765 w 19272"/>
                  <a:gd name="connsiteY18" fmla="*/ 4517 h 11328"/>
                  <a:gd name="connsiteX19" fmla="*/ 11328 w 19272"/>
                  <a:gd name="connsiteY19" fmla="*/ 5080 h 11328"/>
                  <a:gd name="connsiteX20" fmla="*/ 10765 w 19272"/>
                  <a:gd name="connsiteY20" fmla="*/ 5646 h 11328"/>
                  <a:gd name="connsiteX21" fmla="*/ 8506 w 19272"/>
                  <a:gd name="connsiteY21" fmla="*/ 5646 h 11328"/>
                  <a:gd name="connsiteX22" fmla="*/ 7943 w 19272"/>
                  <a:gd name="connsiteY22" fmla="*/ 5080 h 11328"/>
                  <a:gd name="connsiteX23" fmla="*/ 8506 w 19272"/>
                  <a:gd name="connsiteY23" fmla="*/ 4517 h 11328"/>
                  <a:gd name="connsiteX24" fmla="*/ 10765 w 19272"/>
                  <a:gd name="connsiteY24" fmla="*/ 4517 h 11328"/>
                  <a:gd name="connsiteX25" fmla="*/ 16411 w 19272"/>
                  <a:gd name="connsiteY25" fmla="*/ 4517 h 11328"/>
                  <a:gd name="connsiteX26" fmla="*/ 16974 w 19272"/>
                  <a:gd name="connsiteY26" fmla="*/ 5080 h 11328"/>
                  <a:gd name="connsiteX27" fmla="*/ 16411 w 19272"/>
                  <a:gd name="connsiteY27" fmla="*/ 5646 h 11328"/>
                  <a:gd name="connsiteX28" fmla="*/ 14152 w 19272"/>
                  <a:gd name="connsiteY28" fmla="*/ 5646 h 11328"/>
                  <a:gd name="connsiteX29" fmla="*/ 13589 w 19272"/>
                  <a:gd name="connsiteY29" fmla="*/ 5080 h 11328"/>
                  <a:gd name="connsiteX30" fmla="*/ 14152 w 19272"/>
                  <a:gd name="connsiteY30" fmla="*/ 4517 h 11328"/>
                  <a:gd name="connsiteX31" fmla="*/ 16411 w 19272"/>
                  <a:gd name="connsiteY31" fmla="*/ 4517 h 11328"/>
                  <a:gd name="connsiteX32" fmla="*/ 5119 w 19272"/>
                  <a:gd name="connsiteY32" fmla="*/ 7940 h 11328"/>
                  <a:gd name="connsiteX33" fmla="*/ 5682 w 19272"/>
                  <a:gd name="connsiteY33" fmla="*/ 8506 h 11328"/>
                  <a:gd name="connsiteX34" fmla="*/ 5119 w 19272"/>
                  <a:gd name="connsiteY34" fmla="*/ 9070 h 11328"/>
                  <a:gd name="connsiteX35" fmla="*/ 2860 w 19272"/>
                  <a:gd name="connsiteY35" fmla="*/ 9070 h 11328"/>
                  <a:gd name="connsiteX36" fmla="*/ 2297 w 19272"/>
                  <a:gd name="connsiteY36" fmla="*/ 8506 h 11328"/>
                  <a:gd name="connsiteX37" fmla="*/ 2860 w 19272"/>
                  <a:gd name="connsiteY37" fmla="*/ 7940 h 11328"/>
                  <a:gd name="connsiteX38" fmla="*/ 5119 w 19272"/>
                  <a:gd name="connsiteY38" fmla="*/ 7940 h 11328"/>
                  <a:gd name="connsiteX39" fmla="*/ 10765 w 19272"/>
                  <a:gd name="connsiteY39" fmla="*/ 7940 h 11328"/>
                  <a:gd name="connsiteX40" fmla="*/ 11328 w 19272"/>
                  <a:gd name="connsiteY40" fmla="*/ 8506 h 11328"/>
                  <a:gd name="connsiteX41" fmla="*/ 10765 w 19272"/>
                  <a:gd name="connsiteY41" fmla="*/ 9070 h 11328"/>
                  <a:gd name="connsiteX42" fmla="*/ 8506 w 19272"/>
                  <a:gd name="connsiteY42" fmla="*/ 9070 h 11328"/>
                  <a:gd name="connsiteX43" fmla="*/ 7943 w 19272"/>
                  <a:gd name="connsiteY43" fmla="*/ 8506 h 11328"/>
                  <a:gd name="connsiteX44" fmla="*/ 8506 w 19272"/>
                  <a:gd name="connsiteY44" fmla="*/ 7940 h 11328"/>
                  <a:gd name="connsiteX45" fmla="*/ 10765 w 19272"/>
                  <a:gd name="connsiteY45" fmla="*/ 7940 h 11328"/>
                  <a:gd name="connsiteX46" fmla="*/ 16411 w 19272"/>
                  <a:gd name="connsiteY46" fmla="*/ 7940 h 11328"/>
                  <a:gd name="connsiteX47" fmla="*/ 16974 w 19272"/>
                  <a:gd name="connsiteY47" fmla="*/ 8506 h 11328"/>
                  <a:gd name="connsiteX48" fmla="*/ 16411 w 19272"/>
                  <a:gd name="connsiteY48" fmla="*/ 9070 h 11328"/>
                  <a:gd name="connsiteX49" fmla="*/ 14152 w 19272"/>
                  <a:gd name="connsiteY49" fmla="*/ 9070 h 11328"/>
                  <a:gd name="connsiteX50" fmla="*/ 13589 w 19272"/>
                  <a:gd name="connsiteY50" fmla="*/ 8506 h 11328"/>
                  <a:gd name="connsiteX51" fmla="*/ 14152 w 19272"/>
                  <a:gd name="connsiteY51" fmla="*/ 7940 h 11328"/>
                  <a:gd name="connsiteX52" fmla="*/ 16411 w 19272"/>
                  <a:gd name="connsiteY52" fmla="*/ 7940 h 11328"/>
                  <a:gd name="connsiteX53" fmla="*/ 0 w 19272"/>
                  <a:gd name="connsiteY53" fmla="*/ 0 h 11328"/>
                  <a:gd name="connsiteX54" fmla="*/ 0 w 19272"/>
                  <a:gd name="connsiteY54" fmla="*/ 9636 h 11328"/>
                  <a:gd name="connsiteX55" fmla="*/ 1695 w 19272"/>
                  <a:gd name="connsiteY55" fmla="*/ 11328 h 11328"/>
                  <a:gd name="connsiteX56" fmla="*/ 17579 w 19272"/>
                  <a:gd name="connsiteY56" fmla="*/ 11328 h 11328"/>
                  <a:gd name="connsiteX57" fmla="*/ 19272 w 19272"/>
                  <a:gd name="connsiteY57" fmla="*/ 9636 h 11328"/>
                  <a:gd name="connsiteX58" fmla="*/ 19272 w 19272"/>
                  <a:gd name="connsiteY58" fmla="*/ 0 h 11328"/>
                  <a:gd name="connsiteX59" fmla="*/ 0 w 19272"/>
                  <a:gd name="connsiteY59"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6411 w 19272"/>
                  <a:gd name="connsiteY9" fmla="*/ 1129 h 11328"/>
                  <a:gd name="connsiteX10" fmla="*/ 5119 w 19272"/>
                  <a:gd name="connsiteY10" fmla="*/ 4517 h 11328"/>
                  <a:gd name="connsiteX11" fmla="*/ 5682 w 19272"/>
                  <a:gd name="connsiteY11" fmla="*/ 5080 h 11328"/>
                  <a:gd name="connsiteX12" fmla="*/ 5119 w 19272"/>
                  <a:gd name="connsiteY12" fmla="*/ 5646 h 11328"/>
                  <a:gd name="connsiteX13" fmla="*/ 2860 w 19272"/>
                  <a:gd name="connsiteY13" fmla="*/ 5646 h 11328"/>
                  <a:gd name="connsiteX14" fmla="*/ 2297 w 19272"/>
                  <a:gd name="connsiteY14" fmla="*/ 5080 h 11328"/>
                  <a:gd name="connsiteX15" fmla="*/ 2860 w 19272"/>
                  <a:gd name="connsiteY15" fmla="*/ 4517 h 11328"/>
                  <a:gd name="connsiteX16" fmla="*/ 5119 w 19272"/>
                  <a:gd name="connsiteY16" fmla="*/ 4517 h 11328"/>
                  <a:gd name="connsiteX17" fmla="*/ 10765 w 19272"/>
                  <a:gd name="connsiteY17" fmla="*/ 4517 h 11328"/>
                  <a:gd name="connsiteX18" fmla="*/ 11328 w 19272"/>
                  <a:gd name="connsiteY18" fmla="*/ 5080 h 11328"/>
                  <a:gd name="connsiteX19" fmla="*/ 10765 w 19272"/>
                  <a:gd name="connsiteY19" fmla="*/ 5646 h 11328"/>
                  <a:gd name="connsiteX20" fmla="*/ 8506 w 19272"/>
                  <a:gd name="connsiteY20" fmla="*/ 5646 h 11328"/>
                  <a:gd name="connsiteX21" fmla="*/ 7943 w 19272"/>
                  <a:gd name="connsiteY21" fmla="*/ 5080 h 11328"/>
                  <a:gd name="connsiteX22" fmla="*/ 8506 w 19272"/>
                  <a:gd name="connsiteY22" fmla="*/ 4517 h 11328"/>
                  <a:gd name="connsiteX23" fmla="*/ 10765 w 19272"/>
                  <a:gd name="connsiteY23" fmla="*/ 4517 h 11328"/>
                  <a:gd name="connsiteX24" fmla="*/ 16411 w 19272"/>
                  <a:gd name="connsiteY24" fmla="*/ 4517 h 11328"/>
                  <a:gd name="connsiteX25" fmla="*/ 16974 w 19272"/>
                  <a:gd name="connsiteY25" fmla="*/ 5080 h 11328"/>
                  <a:gd name="connsiteX26" fmla="*/ 16411 w 19272"/>
                  <a:gd name="connsiteY26" fmla="*/ 5646 h 11328"/>
                  <a:gd name="connsiteX27" fmla="*/ 14152 w 19272"/>
                  <a:gd name="connsiteY27" fmla="*/ 5646 h 11328"/>
                  <a:gd name="connsiteX28" fmla="*/ 13589 w 19272"/>
                  <a:gd name="connsiteY28" fmla="*/ 5080 h 11328"/>
                  <a:gd name="connsiteX29" fmla="*/ 14152 w 19272"/>
                  <a:gd name="connsiteY29" fmla="*/ 4517 h 11328"/>
                  <a:gd name="connsiteX30" fmla="*/ 16411 w 19272"/>
                  <a:gd name="connsiteY30" fmla="*/ 4517 h 11328"/>
                  <a:gd name="connsiteX31" fmla="*/ 5119 w 19272"/>
                  <a:gd name="connsiteY31" fmla="*/ 7940 h 11328"/>
                  <a:gd name="connsiteX32" fmla="*/ 5682 w 19272"/>
                  <a:gd name="connsiteY32" fmla="*/ 8506 h 11328"/>
                  <a:gd name="connsiteX33" fmla="*/ 5119 w 19272"/>
                  <a:gd name="connsiteY33" fmla="*/ 9070 h 11328"/>
                  <a:gd name="connsiteX34" fmla="*/ 2860 w 19272"/>
                  <a:gd name="connsiteY34" fmla="*/ 9070 h 11328"/>
                  <a:gd name="connsiteX35" fmla="*/ 2297 w 19272"/>
                  <a:gd name="connsiteY35" fmla="*/ 8506 h 11328"/>
                  <a:gd name="connsiteX36" fmla="*/ 2860 w 19272"/>
                  <a:gd name="connsiteY36" fmla="*/ 7940 h 11328"/>
                  <a:gd name="connsiteX37" fmla="*/ 5119 w 19272"/>
                  <a:gd name="connsiteY37" fmla="*/ 7940 h 11328"/>
                  <a:gd name="connsiteX38" fmla="*/ 10765 w 19272"/>
                  <a:gd name="connsiteY38" fmla="*/ 7940 h 11328"/>
                  <a:gd name="connsiteX39" fmla="*/ 11328 w 19272"/>
                  <a:gd name="connsiteY39" fmla="*/ 8506 h 11328"/>
                  <a:gd name="connsiteX40" fmla="*/ 10765 w 19272"/>
                  <a:gd name="connsiteY40" fmla="*/ 9070 h 11328"/>
                  <a:gd name="connsiteX41" fmla="*/ 8506 w 19272"/>
                  <a:gd name="connsiteY41" fmla="*/ 9070 h 11328"/>
                  <a:gd name="connsiteX42" fmla="*/ 7943 w 19272"/>
                  <a:gd name="connsiteY42" fmla="*/ 8506 h 11328"/>
                  <a:gd name="connsiteX43" fmla="*/ 8506 w 19272"/>
                  <a:gd name="connsiteY43" fmla="*/ 7940 h 11328"/>
                  <a:gd name="connsiteX44" fmla="*/ 10765 w 19272"/>
                  <a:gd name="connsiteY44" fmla="*/ 7940 h 11328"/>
                  <a:gd name="connsiteX45" fmla="*/ 16411 w 19272"/>
                  <a:gd name="connsiteY45" fmla="*/ 7940 h 11328"/>
                  <a:gd name="connsiteX46" fmla="*/ 16974 w 19272"/>
                  <a:gd name="connsiteY46" fmla="*/ 8506 h 11328"/>
                  <a:gd name="connsiteX47" fmla="*/ 16411 w 19272"/>
                  <a:gd name="connsiteY47" fmla="*/ 9070 h 11328"/>
                  <a:gd name="connsiteX48" fmla="*/ 14152 w 19272"/>
                  <a:gd name="connsiteY48" fmla="*/ 9070 h 11328"/>
                  <a:gd name="connsiteX49" fmla="*/ 13589 w 19272"/>
                  <a:gd name="connsiteY49" fmla="*/ 8506 h 11328"/>
                  <a:gd name="connsiteX50" fmla="*/ 14152 w 19272"/>
                  <a:gd name="connsiteY50" fmla="*/ 7940 h 11328"/>
                  <a:gd name="connsiteX51" fmla="*/ 16411 w 19272"/>
                  <a:gd name="connsiteY51" fmla="*/ 7940 h 11328"/>
                  <a:gd name="connsiteX52" fmla="*/ 0 w 19272"/>
                  <a:gd name="connsiteY52" fmla="*/ 0 h 11328"/>
                  <a:gd name="connsiteX53" fmla="*/ 0 w 19272"/>
                  <a:gd name="connsiteY53" fmla="*/ 9636 h 11328"/>
                  <a:gd name="connsiteX54" fmla="*/ 1695 w 19272"/>
                  <a:gd name="connsiteY54" fmla="*/ 11328 h 11328"/>
                  <a:gd name="connsiteX55" fmla="*/ 17579 w 19272"/>
                  <a:gd name="connsiteY55" fmla="*/ 11328 h 11328"/>
                  <a:gd name="connsiteX56" fmla="*/ 19272 w 19272"/>
                  <a:gd name="connsiteY56" fmla="*/ 9636 h 11328"/>
                  <a:gd name="connsiteX57" fmla="*/ 19272 w 19272"/>
                  <a:gd name="connsiteY57" fmla="*/ 0 h 11328"/>
                  <a:gd name="connsiteX58" fmla="*/ 0 w 19272"/>
                  <a:gd name="connsiteY58"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10765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0765 w 19272"/>
                  <a:gd name="connsiteY20" fmla="*/ 4517 h 11328"/>
                  <a:gd name="connsiteX21" fmla="*/ 16411 w 19272"/>
                  <a:gd name="connsiteY21" fmla="*/ 4517 h 11328"/>
                  <a:gd name="connsiteX22" fmla="*/ 16974 w 19272"/>
                  <a:gd name="connsiteY22" fmla="*/ 5080 h 11328"/>
                  <a:gd name="connsiteX23" fmla="*/ 16411 w 19272"/>
                  <a:gd name="connsiteY23" fmla="*/ 5646 h 11328"/>
                  <a:gd name="connsiteX24" fmla="*/ 14152 w 19272"/>
                  <a:gd name="connsiteY24" fmla="*/ 5646 h 11328"/>
                  <a:gd name="connsiteX25" fmla="*/ 13589 w 19272"/>
                  <a:gd name="connsiteY25" fmla="*/ 5080 h 11328"/>
                  <a:gd name="connsiteX26" fmla="*/ 14152 w 19272"/>
                  <a:gd name="connsiteY26" fmla="*/ 4517 h 11328"/>
                  <a:gd name="connsiteX27" fmla="*/ 16411 w 19272"/>
                  <a:gd name="connsiteY27" fmla="*/ 4517 h 11328"/>
                  <a:gd name="connsiteX28" fmla="*/ 5119 w 19272"/>
                  <a:gd name="connsiteY28" fmla="*/ 7940 h 11328"/>
                  <a:gd name="connsiteX29" fmla="*/ 5682 w 19272"/>
                  <a:gd name="connsiteY29" fmla="*/ 8506 h 11328"/>
                  <a:gd name="connsiteX30" fmla="*/ 5119 w 19272"/>
                  <a:gd name="connsiteY30" fmla="*/ 9070 h 11328"/>
                  <a:gd name="connsiteX31" fmla="*/ 2860 w 19272"/>
                  <a:gd name="connsiteY31" fmla="*/ 9070 h 11328"/>
                  <a:gd name="connsiteX32" fmla="*/ 2297 w 19272"/>
                  <a:gd name="connsiteY32" fmla="*/ 8506 h 11328"/>
                  <a:gd name="connsiteX33" fmla="*/ 2860 w 19272"/>
                  <a:gd name="connsiteY33" fmla="*/ 7940 h 11328"/>
                  <a:gd name="connsiteX34" fmla="*/ 5119 w 19272"/>
                  <a:gd name="connsiteY34" fmla="*/ 7940 h 11328"/>
                  <a:gd name="connsiteX35" fmla="*/ 10765 w 19272"/>
                  <a:gd name="connsiteY35" fmla="*/ 7940 h 11328"/>
                  <a:gd name="connsiteX36" fmla="*/ 11328 w 19272"/>
                  <a:gd name="connsiteY36" fmla="*/ 8506 h 11328"/>
                  <a:gd name="connsiteX37" fmla="*/ 10765 w 19272"/>
                  <a:gd name="connsiteY37" fmla="*/ 9070 h 11328"/>
                  <a:gd name="connsiteX38" fmla="*/ 8506 w 19272"/>
                  <a:gd name="connsiteY38" fmla="*/ 9070 h 11328"/>
                  <a:gd name="connsiteX39" fmla="*/ 7943 w 19272"/>
                  <a:gd name="connsiteY39" fmla="*/ 8506 h 11328"/>
                  <a:gd name="connsiteX40" fmla="*/ 8506 w 19272"/>
                  <a:gd name="connsiteY40" fmla="*/ 7940 h 11328"/>
                  <a:gd name="connsiteX41" fmla="*/ 10765 w 19272"/>
                  <a:gd name="connsiteY41" fmla="*/ 7940 h 11328"/>
                  <a:gd name="connsiteX42" fmla="*/ 16411 w 19272"/>
                  <a:gd name="connsiteY42" fmla="*/ 7940 h 11328"/>
                  <a:gd name="connsiteX43" fmla="*/ 16974 w 19272"/>
                  <a:gd name="connsiteY43" fmla="*/ 8506 h 11328"/>
                  <a:gd name="connsiteX44" fmla="*/ 16411 w 19272"/>
                  <a:gd name="connsiteY44" fmla="*/ 9070 h 11328"/>
                  <a:gd name="connsiteX45" fmla="*/ 14152 w 19272"/>
                  <a:gd name="connsiteY45" fmla="*/ 9070 h 11328"/>
                  <a:gd name="connsiteX46" fmla="*/ 13589 w 19272"/>
                  <a:gd name="connsiteY46" fmla="*/ 8506 h 11328"/>
                  <a:gd name="connsiteX47" fmla="*/ 14152 w 19272"/>
                  <a:gd name="connsiteY47" fmla="*/ 7940 h 11328"/>
                  <a:gd name="connsiteX48" fmla="*/ 16411 w 19272"/>
                  <a:gd name="connsiteY48" fmla="*/ 7940 h 11328"/>
                  <a:gd name="connsiteX49" fmla="*/ 0 w 19272"/>
                  <a:gd name="connsiteY49" fmla="*/ 0 h 11328"/>
                  <a:gd name="connsiteX50" fmla="*/ 0 w 19272"/>
                  <a:gd name="connsiteY50" fmla="*/ 9636 h 11328"/>
                  <a:gd name="connsiteX51" fmla="*/ 1695 w 19272"/>
                  <a:gd name="connsiteY51" fmla="*/ 11328 h 11328"/>
                  <a:gd name="connsiteX52" fmla="*/ 17579 w 19272"/>
                  <a:gd name="connsiteY52" fmla="*/ 11328 h 11328"/>
                  <a:gd name="connsiteX53" fmla="*/ 19272 w 19272"/>
                  <a:gd name="connsiteY53" fmla="*/ 9636 h 11328"/>
                  <a:gd name="connsiteX54" fmla="*/ 19272 w 19272"/>
                  <a:gd name="connsiteY54" fmla="*/ 0 h 11328"/>
                  <a:gd name="connsiteX55" fmla="*/ 0 w 19272"/>
                  <a:gd name="connsiteY5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6411 w 19272"/>
                  <a:gd name="connsiteY20" fmla="*/ 4517 h 11328"/>
                  <a:gd name="connsiteX21" fmla="*/ 16974 w 19272"/>
                  <a:gd name="connsiteY21" fmla="*/ 5080 h 11328"/>
                  <a:gd name="connsiteX22" fmla="*/ 16411 w 19272"/>
                  <a:gd name="connsiteY22" fmla="*/ 5646 h 11328"/>
                  <a:gd name="connsiteX23" fmla="*/ 14152 w 19272"/>
                  <a:gd name="connsiteY23" fmla="*/ 5646 h 11328"/>
                  <a:gd name="connsiteX24" fmla="*/ 13589 w 19272"/>
                  <a:gd name="connsiteY24" fmla="*/ 5080 h 11328"/>
                  <a:gd name="connsiteX25" fmla="*/ 14152 w 19272"/>
                  <a:gd name="connsiteY25" fmla="*/ 4517 h 11328"/>
                  <a:gd name="connsiteX26" fmla="*/ 16411 w 19272"/>
                  <a:gd name="connsiteY26" fmla="*/ 4517 h 11328"/>
                  <a:gd name="connsiteX27" fmla="*/ 5119 w 19272"/>
                  <a:gd name="connsiteY27" fmla="*/ 7940 h 11328"/>
                  <a:gd name="connsiteX28" fmla="*/ 5682 w 19272"/>
                  <a:gd name="connsiteY28" fmla="*/ 8506 h 11328"/>
                  <a:gd name="connsiteX29" fmla="*/ 5119 w 19272"/>
                  <a:gd name="connsiteY29" fmla="*/ 9070 h 11328"/>
                  <a:gd name="connsiteX30" fmla="*/ 2860 w 19272"/>
                  <a:gd name="connsiteY30" fmla="*/ 9070 h 11328"/>
                  <a:gd name="connsiteX31" fmla="*/ 2297 w 19272"/>
                  <a:gd name="connsiteY31" fmla="*/ 8506 h 11328"/>
                  <a:gd name="connsiteX32" fmla="*/ 2860 w 19272"/>
                  <a:gd name="connsiteY32" fmla="*/ 7940 h 11328"/>
                  <a:gd name="connsiteX33" fmla="*/ 5119 w 19272"/>
                  <a:gd name="connsiteY33" fmla="*/ 7940 h 11328"/>
                  <a:gd name="connsiteX34" fmla="*/ 10765 w 19272"/>
                  <a:gd name="connsiteY34" fmla="*/ 7940 h 11328"/>
                  <a:gd name="connsiteX35" fmla="*/ 11328 w 19272"/>
                  <a:gd name="connsiteY35" fmla="*/ 8506 h 11328"/>
                  <a:gd name="connsiteX36" fmla="*/ 10765 w 19272"/>
                  <a:gd name="connsiteY36" fmla="*/ 9070 h 11328"/>
                  <a:gd name="connsiteX37" fmla="*/ 8506 w 19272"/>
                  <a:gd name="connsiteY37" fmla="*/ 9070 h 11328"/>
                  <a:gd name="connsiteX38" fmla="*/ 7943 w 19272"/>
                  <a:gd name="connsiteY38" fmla="*/ 8506 h 11328"/>
                  <a:gd name="connsiteX39" fmla="*/ 8506 w 19272"/>
                  <a:gd name="connsiteY39" fmla="*/ 7940 h 11328"/>
                  <a:gd name="connsiteX40" fmla="*/ 10765 w 19272"/>
                  <a:gd name="connsiteY40" fmla="*/ 7940 h 11328"/>
                  <a:gd name="connsiteX41" fmla="*/ 16411 w 19272"/>
                  <a:gd name="connsiteY41" fmla="*/ 7940 h 11328"/>
                  <a:gd name="connsiteX42" fmla="*/ 16974 w 19272"/>
                  <a:gd name="connsiteY42" fmla="*/ 8506 h 11328"/>
                  <a:gd name="connsiteX43" fmla="*/ 16411 w 19272"/>
                  <a:gd name="connsiteY43" fmla="*/ 9070 h 11328"/>
                  <a:gd name="connsiteX44" fmla="*/ 14152 w 19272"/>
                  <a:gd name="connsiteY44" fmla="*/ 9070 h 11328"/>
                  <a:gd name="connsiteX45" fmla="*/ 13589 w 19272"/>
                  <a:gd name="connsiteY45" fmla="*/ 8506 h 11328"/>
                  <a:gd name="connsiteX46" fmla="*/ 14152 w 19272"/>
                  <a:gd name="connsiteY46" fmla="*/ 7940 h 11328"/>
                  <a:gd name="connsiteX47" fmla="*/ 16411 w 19272"/>
                  <a:gd name="connsiteY47" fmla="*/ 7940 h 11328"/>
                  <a:gd name="connsiteX48" fmla="*/ 0 w 19272"/>
                  <a:gd name="connsiteY48" fmla="*/ 0 h 11328"/>
                  <a:gd name="connsiteX49" fmla="*/ 0 w 19272"/>
                  <a:gd name="connsiteY49" fmla="*/ 9636 h 11328"/>
                  <a:gd name="connsiteX50" fmla="*/ 1695 w 19272"/>
                  <a:gd name="connsiteY50" fmla="*/ 11328 h 11328"/>
                  <a:gd name="connsiteX51" fmla="*/ 17579 w 19272"/>
                  <a:gd name="connsiteY51" fmla="*/ 11328 h 11328"/>
                  <a:gd name="connsiteX52" fmla="*/ 19272 w 19272"/>
                  <a:gd name="connsiteY52" fmla="*/ 9636 h 11328"/>
                  <a:gd name="connsiteX53" fmla="*/ 19272 w 19272"/>
                  <a:gd name="connsiteY53" fmla="*/ 0 h 11328"/>
                  <a:gd name="connsiteX54" fmla="*/ 0 w 19272"/>
                  <a:gd name="connsiteY54"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0765 w 19272"/>
                  <a:gd name="connsiteY15" fmla="*/ 5646 h 11328"/>
                  <a:gd name="connsiteX16" fmla="*/ 8506 w 19272"/>
                  <a:gd name="connsiteY16" fmla="*/ 5646 h 11328"/>
                  <a:gd name="connsiteX17" fmla="*/ 7943 w 19272"/>
                  <a:gd name="connsiteY17" fmla="*/ 5080 h 11328"/>
                  <a:gd name="connsiteX18" fmla="*/ 8506 w 19272"/>
                  <a:gd name="connsiteY18" fmla="*/ 4517 h 11328"/>
                  <a:gd name="connsiteX19" fmla="*/ 16411 w 19272"/>
                  <a:gd name="connsiteY19" fmla="*/ 4517 h 11328"/>
                  <a:gd name="connsiteX20" fmla="*/ 16974 w 19272"/>
                  <a:gd name="connsiteY20" fmla="*/ 5080 h 11328"/>
                  <a:gd name="connsiteX21" fmla="*/ 16411 w 19272"/>
                  <a:gd name="connsiteY21" fmla="*/ 5646 h 11328"/>
                  <a:gd name="connsiteX22" fmla="*/ 14152 w 19272"/>
                  <a:gd name="connsiteY22" fmla="*/ 5646 h 11328"/>
                  <a:gd name="connsiteX23" fmla="*/ 13589 w 19272"/>
                  <a:gd name="connsiteY23" fmla="*/ 5080 h 11328"/>
                  <a:gd name="connsiteX24" fmla="*/ 14152 w 19272"/>
                  <a:gd name="connsiteY24" fmla="*/ 4517 h 11328"/>
                  <a:gd name="connsiteX25" fmla="*/ 16411 w 19272"/>
                  <a:gd name="connsiteY25" fmla="*/ 4517 h 11328"/>
                  <a:gd name="connsiteX26" fmla="*/ 5119 w 19272"/>
                  <a:gd name="connsiteY26" fmla="*/ 7940 h 11328"/>
                  <a:gd name="connsiteX27" fmla="*/ 5682 w 19272"/>
                  <a:gd name="connsiteY27" fmla="*/ 8506 h 11328"/>
                  <a:gd name="connsiteX28" fmla="*/ 5119 w 19272"/>
                  <a:gd name="connsiteY28" fmla="*/ 9070 h 11328"/>
                  <a:gd name="connsiteX29" fmla="*/ 2860 w 19272"/>
                  <a:gd name="connsiteY29" fmla="*/ 9070 h 11328"/>
                  <a:gd name="connsiteX30" fmla="*/ 2297 w 19272"/>
                  <a:gd name="connsiteY30" fmla="*/ 8506 h 11328"/>
                  <a:gd name="connsiteX31" fmla="*/ 2860 w 19272"/>
                  <a:gd name="connsiteY31" fmla="*/ 7940 h 11328"/>
                  <a:gd name="connsiteX32" fmla="*/ 5119 w 19272"/>
                  <a:gd name="connsiteY32" fmla="*/ 7940 h 11328"/>
                  <a:gd name="connsiteX33" fmla="*/ 10765 w 19272"/>
                  <a:gd name="connsiteY33" fmla="*/ 7940 h 11328"/>
                  <a:gd name="connsiteX34" fmla="*/ 11328 w 19272"/>
                  <a:gd name="connsiteY34" fmla="*/ 8506 h 11328"/>
                  <a:gd name="connsiteX35" fmla="*/ 10765 w 19272"/>
                  <a:gd name="connsiteY35" fmla="*/ 9070 h 11328"/>
                  <a:gd name="connsiteX36" fmla="*/ 8506 w 19272"/>
                  <a:gd name="connsiteY36" fmla="*/ 9070 h 11328"/>
                  <a:gd name="connsiteX37" fmla="*/ 7943 w 19272"/>
                  <a:gd name="connsiteY37" fmla="*/ 8506 h 11328"/>
                  <a:gd name="connsiteX38" fmla="*/ 8506 w 19272"/>
                  <a:gd name="connsiteY38" fmla="*/ 7940 h 11328"/>
                  <a:gd name="connsiteX39" fmla="*/ 10765 w 19272"/>
                  <a:gd name="connsiteY39" fmla="*/ 7940 h 11328"/>
                  <a:gd name="connsiteX40" fmla="*/ 16411 w 19272"/>
                  <a:gd name="connsiteY40" fmla="*/ 7940 h 11328"/>
                  <a:gd name="connsiteX41" fmla="*/ 16974 w 19272"/>
                  <a:gd name="connsiteY41" fmla="*/ 8506 h 11328"/>
                  <a:gd name="connsiteX42" fmla="*/ 16411 w 19272"/>
                  <a:gd name="connsiteY42" fmla="*/ 9070 h 11328"/>
                  <a:gd name="connsiteX43" fmla="*/ 14152 w 19272"/>
                  <a:gd name="connsiteY43" fmla="*/ 9070 h 11328"/>
                  <a:gd name="connsiteX44" fmla="*/ 13589 w 19272"/>
                  <a:gd name="connsiteY44" fmla="*/ 8506 h 11328"/>
                  <a:gd name="connsiteX45" fmla="*/ 14152 w 19272"/>
                  <a:gd name="connsiteY45" fmla="*/ 7940 h 11328"/>
                  <a:gd name="connsiteX46" fmla="*/ 16411 w 19272"/>
                  <a:gd name="connsiteY46" fmla="*/ 7940 h 11328"/>
                  <a:gd name="connsiteX47" fmla="*/ 0 w 19272"/>
                  <a:gd name="connsiteY47" fmla="*/ 0 h 11328"/>
                  <a:gd name="connsiteX48" fmla="*/ 0 w 19272"/>
                  <a:gd name="connsiteY48" fmla="*/ 9636 h 11328"/>
                  <a:gd name="connsiteX49" fmla="*/ 1695 w 19272"/>
                  <a:gd name="connsiteY49" fmla="*/ 11328 h 11328"/>
                  <a:gd name="connsiteX50" fmla="*/ 17579 w 19272"/>
                  <a:gd name="connsiteY50" fmla="*/ 11328 h 11328"/>
                  <a:gd name="connsiteX51" fmla="*/ 19272 w 19272"/>
                  <a:gd name="connsiteY51" fmla="*/ 9636 h 11328"/>
                  <a:gd name="connsiteX52" fmla="*/ 19272 w 19272"/>
                  <a:gd name="connsiteY52" fmla="*/ 0 h 11328"/>
                  <a:gd name="connsiteX53" fmla="*/ 0 w 19272"/>
                  <a:gd name="connsiteY53" fmla="*/ 0 h 11328"/>
                  <a:gd name="connsiteX0" fmla="*/ 8506 w 19272"/>
                  <a:gd name="connsiteY0" fmla="*/ 5646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5119 w 19272"/>
                  <a:gd name="connsiteY44" fmla="*/ 4517 h 11328"/>
                  <a:gd name="connsiteX45" fmla="*/ 5682 w 19272"/>
                  <a:gd name="connsiteY45" fmla="*/ 5080 h 11328"/>
                  <a:gd name="connsiteX46" fmla="*/ 5119 w 19272"/>
                  <a:gd name="connsiteY46" fmla="*/ 5646 h 11328"/>
                  <a:gd name="connsiteX47" fmla="*/ 2860 w 19272"/>
                  <a:gd name="connsiteY47" fmla="*/ 5646 h 11328"/>
                  <a:gd name="connsiteX48" fmla="*/ 2297 w 19272"/>
                  <a:gd name="connsiteY48" fmla="*/ 5080 h 11328"/>
                  <a:gd name="connsiteX49" fmla="*/ 2860 w 19272"/>
                  <a:gd name="connsiteY49" fmla="*/ 4517 h 11328"/>
                  <a:gd name="connsiteX50" fmla="*/ 5119 w 19272"/>
                  <a:gd name="connsiteY50" fmla="*/ 4517 h 11328"/>
                  <a:gd name="connsiteX51" fmla="*/ 8506 w 19272"/>
                  <a:gd name="connsiteY51" fmla="*/ 4517 h 11328"/>
                  <a:gd name="connsiteX52" fmla="*/ 13267 w 19272"/>
                  <a:gd name="connsiteY52"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52" fmla="*/ 8506 w 19272"/>
                  <a:gd name="connsiteY52" fmla="*/ 4517 h 11328"/>
                  <a:gd name="connsiteX53" fmla="*/ 13267 w 19272"/>
                  <a:gd name="connsiteY53"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5119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5119 w 19272"/>
                  <a:gd name="connsiteY13" fmla="*/ 7940 h 11328"/>
                  <a:gd name="connsiteX14" fmla="*/ 10765 w 19272"/>
                  <a:gd name="connsiteY14" fmla="*/ 7940 h 11328"/>
                  <a:gd name="connsiteX15" fmla="*/ 11328 w 19272"/>
                  <a:gd name="connsiteY15" fmla="*/ 8506 h 11328"/>
                  <a:gd name="connsiteX16" fmla="*/ 10765 w 19272"/>
                  <a:gd name="connsiteY16" fmla="*/ 9070 h 11328"/>
                  <a:gd name="connsiteX17" fmla="*/ 8506 w 19272"/>
                  <a:gd name="connsiteY17" fmla="*/ 9070 h 11328"/>
                  <a:gd name="connsiteX18" fmla="*/ 7943 w 19272"/>
                  <a:gd name="connsiteY18" fmla="*/ 8506 h 11328"/>
                  <a:gd name="connsiteX19" fmla="*/ 8506 w 19272"/>
                  <a:gd name="connsiteY19" fmla="*/ 7940 h 11328"/>
                  <a:gd name="connsiteX20" fmla="*/ 10765 w 19272"/>
                  <a:gd name="connsiteY20" fmla="*/ 7940 h 11328"/>
                  <a:gd name="connsiteX21" fmla="*/ 16411 w 19272"/>
                  <a:gd name="connsiteY21" fmla="*/ 7940 h 11328"/>
                  <a:gd name="connsiteX22" fmla="*/ 16974 w 19272"/>
                  <a:gd name="connsiteY22" fmla="*/ 8506 h 11328"/>
                  <a:gd name="connsiteX23" fmla="*/ 16411 w 19272"/>
                  <a:gd name="connsiteY23" fmla="*/ 9070 h 11328"/>
                  <a:gd name="connsiteX24" fmla="*/ 14152 w 19272"/>
                  <a:gd name="connsiteY24" fmla="*/ 9070 h 11328"/>
                  <a:gd name="connsiteX25" fmla="*/ 13589 w 19272"/>
                  <a:gd name="connsiteY25" fmla="*/ 8506 h 11328"/>
                  <a:gd name="connsiteX26" fmla="*/ 14152 w 19272"/>
                  <a:gd name="connsiteY26" fmla="*/ 7940 h 11328"/>
                  <a:gd name="connsiteX27" fmla="*/ 16411 w 19272"/>
                  <a:gd name="connsiteY27" fmla="*/ 7940 h 11328"/>
                  <a:gd name="connsiteX28" fmla="*/ 0 w 19272"/>
                  <a:gd name="connsiteY28" fmla="*/ 0 h 11328"/>
                  <a:gd name="connsiteX29" fmla="*/ 0 w 19272"/>
                  <a:gd name="connsiteY29" fmla="*/ 9636 h 11328"/>
                  <a:gd name="connsiteX30" fmla="*/ 1695 w 19272"/>
                  <a:gd name="connsiteY30" fmla="*/ 11328 h 11328"/>
                  <a:gd name="connsiteX31" fmla="*/ 17579 w 19272"/>
                  <a:gd name="connsiteY31" fmla="*/ 11328 h 11328"/>
                  <a:gd name="connsiteX32" fmla="*/ 19272 w 19272"/>
                  <a:gd name="connsiteY32" fmla="*/ 9636 h 11328"/>
                  <a:gd name="connsiteX33" fmla="*/ 19272 w 19272"/>
                  <a:gd name="connsiteY33" fmla="*/ 0 h 11328"/>
                  <a:gd name="connsiteX34" fmla="*/ 0 w 19272"/>
                  <a:gd name="connsiteY34" fmla="*/ 0 h 11328"/>
                  <a:gd name="connsiteX35" fmla="*/ 11328 w 19272"/>
                  <a:gd name="connsiteY35" fmla="*/ 1692 h 11328"/>
                  <a:gd name="connsiteX36" fmla="*/ 10765 w 19272"/>
                  <a:gd name="connsiteY36" fmla="*/ 2258 h 11328"/>
                  <a:gd name="connsiteX37" fmla="*/ 8506 w 19272"/>
                  <a:gd name="connsiteY37" fmla="*/ 2258 h 11328"/>
                  <a:gd name="connsiteX38" fmla="*/ 7943 w 19272"/>
                  <a:gd name="connsiteY38" fmla="*/ 1692 h 11328"/>
                  <a:gd name="connsiteX39" fmla="*/ 8506 w 19272"/>
                  <a:gd name="connsiteY39" fmla="*/ 1129 h 11328"/>
                  <a:gd name="connsiteX40" fmla="*/ 10765 w 19272"/>
                  <a:gd name="connsiteY40" fmla="*/ 1129 h 11328"/>
                  <a:gd name="connsiteX41" fmla="*/ 0 w 19272"/>
                  <a:gd name="connsiteY41" fmla="*/ 0 h 11328"/>
                  <a:gd name="connsiteX42" fmla="*/ 5119 w 19272"/>
                  <a:gd name="connsiteY42" fmla="*/ 4517 h 11328"/>
                  <a:gd name="connsiteX43" fmla="*/ 5682 w 19272"/>
                  <a:gd name="connsiteY43" fmla="*/ 5080 h 11328"/>
                  <a:gd name="connsiteX44" fmla="*/ 5119 w 19272"/>
                  <a:gd name="connsiteY44" fmla="*/ 5646 h 11328"/>
                  <a:gd name="connsiteX45" fmla="*/ 2860 w 19272"/>
                  <a:gd name="connsiteY45" fmla="*/ 5646 h 11328"/>
                  <a:gd name="connsiteX46" fmla="*/ 2297 w 19272"/>
                  <a:gd name="connsiteY46" fmla="*/ 5080 h 11328"/>
                  <a:gd name="connsiteX47" fmla="*/ 2860 w 19272"/>
                  <a:gd name="connsiteY47" fmla="*/ 4517 h 11328"/>
                  <a:gd name="connsiteX48" fmla="*/ 5119 w 19272"/>
                  <a:gd name="connsiteY4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10765 w 19272"/>
                  <a:gd name="connsiteY13" fmla="*/ 7940 h 11328"/>
                  <a:gd name="connsiteX14" fmla="*/ 11328 w 19272"/>
                  <a:gd name="connsiteY14" fmla="*/ 8506 h 11328"/>
                  <a:gd name="connsiteX15" fmla="*/ 10765 w 19272"/>
                  <a:gd name="connsiteY15" fmla="*/ 9070 h 11328"/>
                  <a:gd name="connsiteX16" fmla="*/ 8506 w 19272"/>
                  <a:gd name="connsiteY16" fmla="*/ 9070 h 11328"/>
                  <a:gd name="connsiteX17" fmla="*/ 7943 w 19272"/>
                  <a:gd name="connsiteY17" fmla="*/ 8506 h 11328"/>
                  <a:gd name="connsiteX18" fmla="*/ 8506 w 19272"/>
                  <a:gd name="connsiteY18" fmla="*/ 7940 h 11328"/>
                  <a:gd name="connsiteX19" fmla="*/ 10765 w 19272"/>
                  <a:gd name="connsiteY19" fmla="*/ 7940 h 11328"/>
                  <a:gd name="connsiteX20" fmla="*/ 16411 w 19272"/>
                  <a:gd name="connsiteY20" fmla="*/ 7940 h 11328"/>
                  <a:gd name="connsiteX21" fmla="*/ 16974 w 19272"/>
                  <a:gd name="connsiteY21" fmla="*/ 8506 h 11328"/>
                  <a:gd name="connsiteX22" fmla="*/ 16411 w 19272"/>
                  <a:gd name="connsiteY22" fmla="*/ 9070 h 11328"/>
                  <a:gd name="connsiteX23" fmla="*/ 14152 w 19272"/>
                  <a:gd name="connsiteY23" fmla="*/ 9070 h 11328"/>
                  <a:gd name="connsiteX24" fmla="*/ 13589 w 19272"/>
                  <a:gd name="connsiteY24" fmla="*/ 8506 h 11328"/>
                  <a:gd name="connsiteX25" fmla="*/ 14152 w 19272"/>
                  <a:gd name="connsiteY25" fmla="*/ 7940 h 11328"/>
                  <a:gd name="connsiteX26" fmla="*/ 16411 w 19272"/>
                  <a:gd name="connsiteY26" fmla="*/ 7940 h 11328"/>
                  <a:gd name="connsiteX27" fmla="*/ 0 w 19272"/>
                  <a:gd name="connsiteY27" fmla="*/ 0 h 11328"/>
                  <a:gd name="connsiteX28" fmla="*/ 0 w 19272"/>
                  <a:gd name="connsiteY28" fmla="*/ 9636 h 11328"/>
                  <a:gd name="connsiteX29" fmla="*/ 1695 w 19272"/>
                  <a:gd name="connsiteY29" fmla="*/ 11328 h 11328"/>
                  <a:gd name="connsiteX30" fmla="*/ 17579 w 19272"/>
                  <a:gd name="connsiteY30" fmla="*/ 11328 h 11328"/>
                  <a:gd name="connsiteX31" fmla="*/ 19272 w 19272"/>
                  <a:gd name="connsiteY31" fmla="*/ 9636 h 11328"/>
                  <a:gd name="connsiteX32" fmla="*/ 19272 w 19272"/>
                  <a:gd name="connsiteY32" fmla="*/ 0 h 11328"/>
                  <a:gd name="connsiteX33" fmla="*/ 0 w 19272"/>
                  <a:gd name="connsiteY33" fmla="*/ 0 h 11328"/>
                  <a:gd name="connsiteX34" fmla="*/ 11328 w 19272"/>
                  <a:gd name="connsiteY34" fmla="*/ 1692 h 11328"/>
                  <a:gd name="connsiteX35" fmla="*/ 10765 w 19272"/>
                  <a:gd name="connsiteY35" fmla="*/ 2258 h 11328"/>
                  <a:gd name="connsiteX36" fmla="*/ 8506 w 19272"/>
                  <a:gd name="connsiteY36" fmla="*/ 2258 h 11328"/>
                  <a:gd name="connsiteX37" fmla="*/ 7943 w 19272"/>
                  <a:gd name="connsiteY37" fmla="*/ 1692 h 11328"/>
                  <a:gd name="connsiteX38" fmla="*/ 8506 w 19272"/>
                  <a:gd name="connsiteY38" fmla="*/ 1129 h 11328"/>
                  <a:gd name="connsiteX39" fmla="*/ 10765 w 19272"/>
                  <a:gd name="connsiteY39" fmla="*/ 1129 h 11328"/>
                  <a:gd name="connsiteX40" fmla="*/ 0 w 19272"/>
                  <a:gd name="connsiteY40" fmla="*/ 0 h 11328"/>
                  <a:gd name="connsiteX41" fmla="*/ 5119 w 19272"/>
                  <a:gd name="connsiteY41" fmla="*/ 4517 h 11328"/>
                  <a:gd name="connsiteX42" fmla="*/ 5682 w 19272"/>
                  <a:gd name="connsiteY42" fmla="*/ 5080 h 11328"/>
                  <a:gd name="connsiteX43" fmla="*/ 5119 w 19272"/>
                  <a:gd name="connsiteY43" fmla="*/ 5646 h 11328"/>
                  <a:gd name="connsiteX44" fmla="*/ 2860 w 19272"/>
                  <a:gd name="connsiteY44" fmla="*/ 5646 h 11328"/>
                  <a:gd name="connsiteX45" fmla="*/ 2297 w 19272"/>
                  <a:gd name="connsiteY45" fmla="*/ 5080 h 11328"/>
                  <a:gd name="connsiteX46" fmla="*/ 2860 w 19272"/>
                  <a:gd name="connsiteY46" fmla="*/ 4517 h 11328"/>
                  <a:gd name="connsiteX47" fmla="*/ 5119 w 19272"/>
                  <a:gd name="connsiteY4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119 w 19272"/>
                  <a:gd name="connsiteY8" fmla="*/ 9070 h 11328"/>
                  <a:gd name="connsiteX9" fmla="*/ 2860 w 19272"/>
                  <a:gd name="connsiteY9" fmla="*/ 9070 h 11328"/>
                  <a:gd name="connsiteX10" fmla="*/ 2297 w 19272"/>
                  <a:gd name="connsiteY10" fmla="*/ 8506 h 11328"/>
                  <a:gd name="connsiteX11" fmla="*/ 2860 w 19272"/>
                  <a:gd name="connsiteY11" fmla="*/ 7940 h 11328"/>
                  <a:gd name="connsiteX12" fmla="*/ 10765 w 19272"/>
                  <a:gd name="connsiteY12" fmla="*/ 7940 h 11328"/>
                  <a:gd name="connsiteX13" fmla="*/ 11328 w 19272"/>
                  <a:gd name="connsiteY13" fmla="*/ 8506 h 11328"/>
                  <a:gd name="connsiteX14" fmla="*/ 10765 w 19272"/>
                  <a:gd name="connsiteY14" fmla="*/ 9070 h 11328"/>
                  <a:gd name="connsiteX15" fmla="*/ 8506 w 19272"/>
                  <a:gd name="connsiteY15" fmla="*/ 9070 h 11328"/>
                  <a:gd name="connsiteX16" fmla="*/ 7943 w 19272"/>
                  <a:gd name="connsiteY16" fmla="*/ 8506 h 11328"/>
                  <a:gd name="connsiteX17" fmla="*/ 8506 w 19272"/>
                  <a:gd name="connsiteY17" fmla="*/ 7940 h 11328"/>
                  <a:gd name="connsiteX18" fmla="*/ 10765 w 19272"/>
                  <a:gd name="connsiteY18" fmla="*/ 7940 h 11328"/>
                  <a:gd name="connsiteX19" fmla="*/ 16411 w 19272"/>
                  <a:gd name="connsiteY19" fmla="*/ 7940 h 11328"/>
                  <a:gd name="connsiteX20" fmla="*/ 16974 w 19272"/>
                  <a:gd name="connsiteY20" fmla="*/ 8506 h 11328"/>
                  <a:gd name="connsiteX21" fmla="*/ 16411 w 19272"/>
                  <a:gd name="connsiteY21" fmla="*/ 9070 h 11328"/>
                  <a:gd name="connsiteX22" fmla="*/ 14152 w 19272"/>
                  <a:gd name="connsiteY22" fmla="*/ 9070 h 11328"/>
                  <a:gd name="connsiteX23" fmla="*/ 13589 w 19272"/>
                  <a:gd name="connsiteY23" fmla="*/ 8506 h 11328"/>
                  <a:gd name="connsiteX24" fmla="*/ 14152 w 19272"/>
                  <a:gd name="connsiteY24" fmla="*/ 7940 h 11328"/>
                  <a:gd name="connsiteX25" fmla="*/ 16411 w 19272"/>
                  <a:gd name="connsiteY25" fmla="*/ 7940 h 11328"/>
                  <a:gd name="connsiteX26" fmla="*/ 0 w 19272"/>
                  <a:gd name="connsiteY26" fmla="*/ 0 h 11328"/>
                  <a:gd name="connsiteX27" fmla="*/ 0 w 19272"/>
                  <a:gd name="connsiteY27" fmla="*/ 9636 h 11328"/>
                  <a:gd name="connsiteX28" fmla="*/ 1695 w 19272"/>
                  <a:gd name="connsiteY28" fmla="*/ 11328 h 11328"/>
                  <a:gd name="connsiteX29" fmla="*/ 17579 w 19272"/>
                  <a:gd name="connsiteY29" fmla="*/ 11328 h 11328"/>
                  <a:gd name="connsiteX30" fmla="*/ 19272 w 19272"/>
                  <a:gd name="connsiteY30" fmla="*/ 9636 h 11328"/>
                  <a:gd name="connsiteX31" fmla="*/ 19272 w 19272"/>
                  <a:gd name="connsiteY31" fmla="*/ 0 h 11328"/>
                  <a:gd name="connsiteX32" fmla="*/ 0 w 19272"/>
                  <a:gd name="connsiteY32" fmla="*/ 0 h 11328"/>
                  <a:gd name="connsiteX33" fmla="*/ 11328 w 19272"/>
                  <a:gd name="connsiteY33" fmla="*/ 1692 h 11328"/>
                  <a:gd name="connsiteX34" fmla="*/ 10765 w 19272"/>
                  <a:gd name="connsiteY34" fmla="*/ 2258 h 11328"/>
                  <a:gd name="connsiteX35" fmla="*/ 8506 w 19272"/>
                  <a:gd name="connsiteY35" fmla="*/ 2258 h 11328"/>
                  <a:gd name="connsiteX36" fmla="*/ 7943 w 19272"/>
                  <a:gd name="connsiteY36" fmla="*/ 1692 h 11328"/>
                  <a:gd name="connsiteX37" fmla="*/ 8506 w 19272"/>
                  <a:gd name="connsiteY37" fmla="*/ 1129 h 11328"/>
                  <a:gd name="connsiteX38" fmla="*/ 10765 w 19272"/>
                  <a:gd name="connsiteY38" fmla="*/ 1129 h 11328"/>
                  <a:gd name="connsiteX39" fmla="*/ 0 w 19272"/>
                  <a:gd name="connsiteY39" fmla="*/ 0 h 11328"/>
                  <a:gd name="connsiteX40" fmla="*/ 5119 w 19272"/>
                  <a:gd name="connsiteY40" fmla="*/ 4517 h 11328"/>
                  <a:gd name="connsiteX41" fmla="*/ 5682 w 19272"/>
                  <a:gd name="connsiteY41" fmla="*/ 5080 h 11328"/>
                  <a:gd name="connsiteX42" fmla="*/ 5119 w 19272"/>
                  <a:gd name="connsiteY42" fmla="*/ 5646 h 11328"/>
                  <a:gd name="connsiteX43" fmla="*/ 2860 w 19272"/>
                  <a:gd name="connsiteY43" fmla="*/ 5646 h 11328"/>
                  <a:gd name="connsiteX44" fmla="*/ 2297 w 19272"/>
                  <a:gd name="connsiteY44" fmla="*/ 5080 h 11328"/>
                  <a:gd name="connsiteX45" fmla="*/ 2860 w 19272"/>
                  <a:gd name="connsiteY45" fmla="*/ 4517 h 11328"/>
                  <a:gd name="connsiteX46" fmla="*/ 5119 w 19272"/>
                  <a:gd name="connsiteY46"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860 w 19272"/>
                  <a:gd name="connsiteY8" fmla="*/ 9070 h 11328"/>
                  <a:gd name="connsiteX9" fmla="*/ 2297 w 19272"/>
                  <a:gd name="connsiteY9" fmla="*/ 8506 h 11328"/>
                  <a:gd name="connsiteX10" fmla="*/ 2860 w 19272"/>
                  <a:gd name="connsiteY10" fmla="*/ 7940 h 11328"/>
                  <a:gd name="connsiteX11" fmla="*/ 10765 w 19272"/>
                  <a:gd name="connsiteY11" fmla="*/ 7940 h 11328"/>
                  <a:gd name="connsiteX12" fmla="*/ 11328 w 19272"/>
                  <a:gd name="connsiteY12" fmla="*/ 8506 h 11328"/>
                  <a:gd name="connsiteX13" fmla="*/ 10765 w 19272"/>
                  <a:gd name="connsiteY13" fmla="*/ 9070 h 11328"/>
                  <a:gd name="connsiteX14" fmla="*/ 8506 w 19272"/>
                  <a:gd name="connsiteY14" fmla="*/ 9070 h 11328"/>
                  <a:gd name="connsiteX15" fmla="*/ 7943 w 19272"/>
                  <a:gd name="connsiteY15" fmla="*/ 8506 h 11328"/>
                  <a:gd name="connsiteX16" fmla="*/ 8506 w 19272"/>
                  <a:gd name="connsiteY16" fmla="*/ 7940 h 11328"/>
                  <a:gd name="connsiteX17" fmla="*/ 10765 w 19272"/>
                  <a:gd name="connsiteY17" fmla="*/ 7940 h 11328"/>
                  <a:gd name="connsiteX18" fmla="*/ 16411 w 19272"/>
                  <a:gd name="connsiteY18" fmla="*/ 7940 h 11328"/>
                  <a:gd name="connsiteX19" fmla="*/ 16974 w 19272"/>
                  <a:gd name="connsiteY19" fmla="*/ 8506 h 11328"/>
                  <a:gd name="connsiteX20" fmla="*/ 16411 w 19272"/>
                  <a:gd name="connsiteY20" fmla="*/ 9070 h 11328"/>
                  <a:gd name="connsiteX21" fmla="*/ 14152 w 19272"/>
                  <a:gd name="connsiteY21" fmla="*/ 9070 h 11328"/>
                  <a:gd name="connsiteX22" fmla="*/ 13589 w 19272"/>
                  <a:gd name="connsiteY22" fmla="*/ 8506 h 11328"/>
                  <a:gd name="connsiteX23" fmla="*/ 14152 w 19272"/>
                  <a:gd name="connsiteY23" fmla="*/ 7940 h 11328"/>
                  <a:gd name="connsiteX24" fmla="*/ 16411 w 19272"/>
                  <a:gd name="connsiteY24" fmla="*/ 7940 h 11328"/>
                  <a:gd name="connsiteX25" fmla="*/ 0 w 19272"/>
                  <a:gd name="connsiteY25" fmla="*/ 0 h 11328"/>
                  <a:gd name="connsiteX26" fmla="*/ 0 w 19272"/>
                  <a:gd name="connsiteY26" fmla="*/ 9636 h 11328"/>
                  <a:gd name="connsiteX27" fmla="*/ 1695 w 19272"/>
                  <a:gd name="connsiteY27" fmla="*/ 11328 h 11328"/>
                  <a:gd name="connsiteX28" fmla="*/ 17579 w 19272"/>
                  <a:gd name="connsiteY28" fmla="*/ 11328 h 11328"/>
                  <a:gd name="connsiteX29" fmla="*/ 19272 w 19272"/>
                  <a:gd name="connsiteY29" fmla="*/ 9636 h 11328"/>
                  <a:gd name="connsiteX30" fmla="*/ 19272 w 19272"/>
                  <a:gd name="connsiteY30" fmla="*/ 0 h 11328"/>
                  <a:gd name="connsiteX31" fmla="*/ 0 w 19272"/>
                  <a:gd name="connsiteY31" fmla="*/ 0 h 11328"/>
                  <a:gd name="connsiteX32" fmla="*/ 11328 w 19272"/>
                  <a:gd name="connsiteY32" fmla="*/ 1692 h 11328"/>
                  <a:gd name="connsiteX33" fmla="*/ 10765 w 19272"/>
                  <a:gd name="connsiteY33" fmla="*/ 2258 h 11328"/>
                  <a:gd name="connsiteX34" fmla="*/ 8506 w 19272"/>
                  <a:gd name="connsiteY34" fmla="*/ 2258 h 11328"/>
                  <a:gd name="connsiteX35" fmla="*/ 7943 w 19272"/>
                  <a:gd name="connsiteY35" fmla="*/ 1692 h 11328"/>
                  <a:gd name="connsiteX36" fmla="*/ 8506 w 19272"/>
                  <a:gd name="connsiteY36" fmla="*/ 1129 h 11328"/>
                  <a:gd name="connsiteX37" fmla="*/ 10765 w 19272"/>
                  <a:gd name="connsiteY37" fmla="*/ 1129 h 11328"/>
                  <a:gd name="connsiteX38" fmla="*/ 0 w 19272"/>
                  <a:gd name="connsiteY38" fmla="*/ 0 h 11328"/>
                  <a:gd name="connsiteX39" fmla="*/ 5119 w 19272"/>
                  <a:gd name="connsiteY39" fmla="*/ 4517 h 11328"/>
                  <a:gd name="connsiteX40" fmla="*/ 5682 w 19272"/>
                  <a:gd name="connsiteY40" fmla="*/ 5080 h 11328"/>
                  <a:gd name="connsiteX41" fmla="*/ 5119 w 19272"/>
                  <a:gd name="connsiteY41" fmla="*/ 5646 h 11328"/>
                  <a:gd name="connsiteX42" fmla="*/ 2860 w 19272"/>
                  <a:gd name="connsiteY42" fmla="*/ 5646 h 11328"/>
                  <a:gd name="connsiteX43" fmla="*/ 2297 w 19272"/>
                  <a:gd name="connsiteY43" fmla="*/ 5080 h 11328"/>
                  <a:gd name="connsiteX44" fmla="*/ 2860 w 19272"/>
                  <a:gd name="connsiteY44" fmla="*/ 4517 h 11328"/>
                  <a:gd name="connsiteX45" fmla="*/ 5119 w 19272"/>
                  <a:gd name="connsiteY45"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297 w 19272"/>
                  <a:gd name="connsiteY8" fmla="*/ 8506 h 11328"/>
                  <a:gd name="connsiteX9" fmla="*/ 2860 w 19272"/>
                  <a:gd name="connsiteY9" fmla="*/ 7940 h 11328"/>
                  <a:gd name="connsiteX10" fmla="*/ 10765 w 19272"/>
                  <a:gd name="connsiteY10" fmla="*/ 7940 h 11328"/>
                  <a:gd name="connsiteX11" fmla="*/ 11328 w 19272"/>
                  <a:gd name="connsiteY11" fmla="*/ 8506 h 11328"/>
                  <a:gd name="connsiteX12" fmla="*/ 10765 w 19272"/>
                  <a:gd name="connsiteY12" fmla="*/ 9070 h 11328"/>
                  <a:gd name="connsiteX13" fmla="*/ 8506 w 19272"/>
                  <a:gd name="connsiteY13" fmla="*/ 9070 h 11328"/>
                  <a:gd name="connsiteX14" fmla="*/ 7943 w 19272"/>
                  <a:gd name="connsiteY14" fmla="*/ 8506 h 11328"/>
                  <a:gd name="connsiteX15" fmla="*/ 8506 w 19272"/>
                  <a:gd name="connsiteY15" fmla="*/ 7940 h 11328"/>
                  <a:gd name="connsiteX16" fmla="*/ 10765 w 19272"/>
                  <a:gd name="connsiteY16" fmla="*/ 7940 h 11328"/>
                  <a:gd name="connsiteX17" fmla="*/ 16411 w 19272"/>
                  <a:gd name="connsiteY17" fmla="*/ 7940 h 11328"/>
                  <a:gd name="connsiteX18" fmla="*/ 16974 w 19272"/>
                  <a:gd name="connsiteY18" fmla="*/ 8506 h 11328"/>
                  <a:gd name="connsiteX19" fmla="*/ 16411 w 19272"/>
                  <a:gd name="connsiteY19" fmla="*/ 9070 h 11328"/>
                  <a:gd name="connsiteX20" fmla="*/ 14152 w 19272"/>
                  <a:gd name="connsiteY20" fmla="*/ 9070 h 11328"/>
                  <a:gd name="connsiteX21" fmla="*/ 13589 w 19272"/>
                  <a:gd name="connsiteY21" fmla="*/ 8506 h 11328"/>
                  <a:gd name="connsiteX22" fmla="*/ 14152 w 19272"/>
                  <a:gd name="connsiteY22" fmla="*/ 7940 h 11328"/>
                  <a:gd name="connsiteX23" fmla="*/ 16411 w 19272"/>
                  <a:gd name="connsiteY23" fmla="*/ 7940 h 11328"/>
                  <a:gd name="connsiteX24" fmla="*/ 0 w 19272"/>
                  <a:gd name="connsiteY24" fmla="*/ 0 h 11328"/>
                  <a:gd name="connsiteX25" fmla="*/ 0 w 19272"/>
                  <a:gd name="connsiteY25" fmla="*/ 9636 h 11328"/>
                  <a:gd name="connsiteX26" fmla="*/ 1695 w 19272"/>
                  <a:gd name="connsiteY26" fmla="*/ 11328 h 11328"/>
                  <a:gd name="connsiteX27" fmla="*/ 17579 w 19272"/>
                  <a:gd name="connsiteY27" fmla="*/ 11328 h 11328"/>
                  <a:gd name="connsiteX28" fmla="*/ 19272 w 19272"/>
                  <a:gd name="connsiteY28" fmla="*/ 9636 h 11328"/>
                  <a:gd name="connsiteX29" fmla="*/ 19272 w 19272"/>
                  <a:gd name="connsiteY29" fmla="*/ 0 h 11328"/>
                  <a:gd name="connsiteX30" fmla="*/ 0 w 19272"/>
                  <a:gd name="connsiteY30" fmla="*/ 0 h 11328"/>
                  <a:gd name="connsiteX31" fmla="*/ 11328 w 19272"/>
                  <a:gd name="connsiteY31" fmla="*/ 1692 h 11328"/>
                  <a:gd name="connsiteX32" fmla="*/ 10765 w 19272"/>
                  <a:gd name="connsiteY32" fmla="*/ 2258 h 11328"/>
                  <a:gd name="connsiteX33" fmla="*/ 8506 w 19272"/>
                  <a:gd name="connsiteY33" fmla="*/ 2258 h 11328"/>
                  <a:gd name="connsiteX34" fmla="*/ 7943 w 19272"/>
                  <a:gd name="connsiteY34" fmla="*/ 1692 h 11328"/>
                  <a:gd name="connsiteX35" fmla="*/ 8506 w 19272"/>
                  <a:gd name="connsiteY35" fmla="*/ 1129 h 11328"/>
                  <a:gd name="connsiteX36" fmla="*/ 10765 w 19272"/>
                  <a:gd name="connsiteY36" fmla="*/ 1129 h 11328"/>
                  <a:gd name="connsiteX37" fmla="*/ 0 w 19272"/>
                  <a:gd name="connsiteY37" fmla="*/ 0 h 11328"/>
                  <a:gd name="connsiteX38" fmla="*/ 5119 w 19272"/>
                  <a:gd name="connsiteY38" fmla="*/ 4517 h 11328"/>
                  <a:gd name="connsiteX39" fmla="*/ 5682 w 19272"/>
                  <a:gd name="connsiteY39" fmla="*/ 5080 h 11328"/>
                  <a:gd name="connsiteX40" fmla="*/ 5119 w 19272"/>
                  <a:gd name="connsiteY40" fmla="*/ 5646 h 11328"/>
                  <a:gd name="connsiteX41" fmla="*/ 2860 w 19272"/>
                  <a:gd name="connsiteY41" fmla="*/ 5646 h 11328"/>
                  <a:gd name="connsiteX42" fmla="*/ 2297 w 19272"/>
                  <a:gd name="connsiteY42" fmla="*/ 5080 h 11328"/>
                  <a:gd name="connsiteX43" fmla="*/ 2860 w 19272"/>
                  <a:gd name="connsiteY43" fmla="*/ 4517 h 11328"/>
                  <a:gd name="connsiteX44" fmla="*/ 5119 w 19272"/>
                  <a:gd name="connsiteY44"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4152 w 19272"/>
                  <a:gd name="connsiteY19" fmla="*/ 7940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897 w 19272"/>
                  <a:gd name="connsiteY18" fmla="*/ 8886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6047 w 19272"/>
                  <a:gd name="connsiteY17" fmla="*/ 9049 h 11328"/>
                  <a:gd name="connsiteX18" fmla="*/ 14152 w 19272"/>
                  <a:gd name="connsiteY18" fmla="*/ 9070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4152 w 19272"/>
                  <a:gd name="connsiteY16" fmla="*/ 9070 h 11328"/>
                  <a:gd name="connsiteX17" fmla="*/ 13589 w 19272"/>
                  <a:gd name="connsiteY17" fmla="*/ 8506 h 11328"/>
                  <a:gd name="connsiteX18" fmla="*/ 16411 w 19272"/>
                  <a:gd name="connsiteY18" fmla="*/ 7940 h 11328"/>
                  <a:gd name="connsiteX19" fmla="*/ 0 w 19272"/>
                  <a:gd name="connsiteY19" fmla="*/ 0 h 11328"/>
                  <a:gd name="connsiteX20" fmla="*/ 0 w 19272"/>
                  <a:gd name="connsiteY20" fmla="*/ 9636 h 11328"/>
                  <a:gd name="connsiteX21" fmla="*/ 1695 w 19272"/>
                  <a:gd name="connsiteY21" fmla="*/ 11328 h 11328"/>
                  <a:gd name="connsiteX22" fmla="*/ 17579 w 19272"/>
                  <a:gd name="connsiteY22" fmla="*/ 11328 h 11328"/>
                  <a:gd name="connsiteX23" fmla="*/ 19272 w 19272"/>
                  <a:gd name="connsiteY23" fmla="*/ 9636 h 11328"/>
                  <a:gd name="connsiteX24" fmla="*/ 19272 w 19272"/>
                  <a:gd name="connsiteY24" fmla="*/ 0 h 11328"/>
                  <a:gd name="connsiteX25" fmla="*/ 0 w 19272"/>
                  <a:gd name="connsiteY25" fmla="*/ 0 h 11328"/>
                  <a:gd name="connsiteX26" fmla="*/ 11328 w 19272"/>
                  <a:gd name="connsiteY26" fmla="*/ 1692 h 11328"/>
                  <a:gd name="connsiteX27" fmla="*/ 10765 w 19272"/>
                  <a:gd name="connsiteY27" fmla="*/ 2258 h 11328"/>
                  <a:gd name="connsiteX28" fmla="*/ 8506 w 19272"/>
                  <a:gd name="connsiteY28" fmla="*/ 2258 h 11328"/>
                  <a:gd name="connsiteX29" fmla="*/ 7943 w 19272"/>
                  <a:gd name="connsiteY29" fmla="*/ 1692 h 11328"/>
                  <a:gd name="connsiteX30" fmla="*/ 8506 w 19272"/>
                  <a:gd name="connsiteY30" fmla="*/ 1129 h 11328"/>
                  <a:gd name="connsiteX31" fmla="*/ 10765 w 19272"/>
                  <a:gd name="connsiteY31" fmla="*/ 1129 h 11328"/>
                  <a:gd name="connsiteX32" fmla="*/ 0 w 19272"/>
                  <a:gd name="connsiteY32" fmla="*/ 0 h 11328"/>
                  <a:gd name="connsiteX33" fmla="*/ 5119 w 19272"/>
                  <a:gd name="connsiteY33" fmla="*/ 4517 h 11328"/>
                  <a:gd name="connsiteX34" fmla="*/ 5682 w 19272"/>
                  <a:gd name="connsiteY34" fmla="*/ 5080 h 11328"/>
                  <a:gd name="connsiteX35" fmla="*/ 5119 w 19272"/>
                  <a:gd name="connsiteY35" fmla="*/ 5646 h 11328"/>
                  <a:gd name="connsiteX36" fmla="*/ 2860 w 19272"/>
                  <a:gd name="connsiteY36" fmla="*/ 5646 h 11328"/>
                  <a:gd name="connsiteX37" fmla="*/ 2297 w 19272"/>
                  <a:gd name="connsiteY37" fmla="*/ 5080 h 11328"/>
                  <a:gd name="connsiteX38" fmla="*/ 2860 w 19272"/>
                  <a:gd name="connsiteY38" fmla="*/ 4517 h 11328"/>
                  <a:gd name="connsiteX39" fmla="*/ 5119 w 19272"/>
                  <a:gd name="connsiteY3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4152 w 19272"/>
                  <a:gd name="connsiteY15" fmla="*/ 9070 h 11328"/>
                  <a:gd name="connsiteX16" fmla="*/ 13589 w 19272"/>
                  <a:gd name="connsiteY16" fmla="*/ 8506 h 11328"/>
                  <a:gd name="connsiteX17" fmla="*/ 16411 w 19272"/>
                  <a:gd name="connsiteY17" fmla="*/ 7940 h 11328"/>
                  <a:gd name="connsiteX18" fmla="*/ 0 w 19272"/>
                  <a:gd name="connsiteY18" fmla="*/ 0 h 11328"/>
                  <a:gd name="connsiteX19" fmla="*/ 0 w 19272"/>
                  <a:gd name="connsiteY19" fmla="*/ 9636 h 11328"/>
                  <a:gd name="connsiteX20" fmla="*/ 1695 w 19272"/>
                  <a:gd name="connsiteY20" fmla="*/ 11328 h 11328"/>
                  <a:gd name="connsiteX21" fmla="*/ 17579 w 19272"/>
                  <a:gd name="connsiteY21" fmla="*/ 11328 h 11328"/>
                  <a:gd name="connsiteX22" fmla="*/ 19272 w 19272"/>
                  <a:gd name="connsiteY22" fmla="*/ 9636 h 11328"/>
                  <a:gd name="connsiteX23" fmla="*/ 19272 w 19272"/>
                  <a:gd name="connsiteY23" fmla="*/ 0 h 11328"/>
                  <a:gd name="connsiteX24" fmla="*/ 0 w 19272"/>
                  <a:gd name="connsiteY24" fmla="*/ 0 h 11328"/>
                  <a:gd name="connsiteX25" fmla="*/ 11328 w 19272"/>
                  <a:gd name="connsiteY25" fmla="*/ 1692 h 11328"/>
                  <a:gd name="connsiteX26" fmla="*/ 10765 w 19272"/>
                  <a:gd name="connsiteY26" fmla="*/ 2258 h 11328"/>
                  <a:gd name="connsiteX27" fmla="*/ 8506 w 19272"/>
                  <a:gd name="connsiteY27" fmla="*/ 2258 h 11328"/>
                  <a:gd name="connsiteX28" fmla="*/ 7943 w 19272"/>
                  <a:gd name="connsiteY28" fmla="*/ 1692 h 11328"/>
                  <a:gd name="connsiteX29" fmla="*/ 8506 w 19272"/>
                  <a:gd name="connsiteY29" fmla="*/ 1129 h 11328"/>
                  <a:gd name="connsiteX30" fmla="*/ 10765 w 19272"/>
                  <a:gd name="connsiteY30" fmla="*/ 1129 h 11328"/>
                  <a:gd name="connsiteX31" fmla="*/ 0 w 19272"/>
                  <a:gd name="connsiteY31" fmla="*/ 0 h 11328"/>
                  <a:gd name="connsiteX32" fmla="*/ 5119 w 19272"/>
                  <a:gd name="connsiteY32" fmla="*/ 4517 h 11328"/>
                  <a:gd name="connsiteX33" fmla="*/ 5682 w 19272"/>
                  <a:gd name="connsiteY33" fmla="*/ 5080 h 11328"/>
                  <a:gd name="connsiteX34" fmla="*/ 5119 w 19272"/>
                  <a:gd name="connsiteY34" fmla="*/ 5646 h 11328"/>
                  <a:gd name="connsiteX35" fmla="*/ 2860 w 19272"/>
                  <a:gd name="connsiteY35" fmla="*/ 5646 h 11328"/>
                  <a:gd name="connsiteX36" fmla="*/ 2297 w 19272"/>
                  <a:gd name="connsiteY36" fmla="*/ 5080 h 11328"/>
                  <a:gd name="connsiteX37" fmla="*/ 2860 w 19272"/>
                  <a:gd name="connsiteY37" fmla="*/ 4517 h 11328"/>
                  <a:gd name="connsiteX38" fmla="*/ 5119 w 19272"/>
                  <a:gd name="connsiteY3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3589 w 19272"/>
                  <a:gd name="connsiteY14" fmla="*/ 8506 h 11328"/>
                  <a:gd name="connsiteX15" fmla="*/ 14152 w 19272"/>
                  <a:gd name="connsiteY15" fmla="*/ 9070 h 11328"/>
                  <a:gd name="connsiteX16" fmla="*/ 13589 w 19272"/>
                  <a:gd name="connsiteY16" fmla="*/ 8506 h 11328"/>
                  <a:gd name="connsiteX17" fmla="*/ 0 w 19272"/>
                  <a:gd name="connsiteY17" fmla="*/ 0 h 11328"/>
                  <a:gd name="connsiteX18" fmla="*/ 0 w 19272"/>
                  <a:gd name="connsiteY18" fmla="*/ 9636 h 11328"/>
                  <a:gd name="connsiteX19" fmla="*/ 1695 w 19272"/>
                  <a:gd name="connsiteY19" fmla="*/ 11328 h 11328"/>
                  <a:gd name="connsiteX20" fmla="*/ 17579 w 19272"/>
                  <a:gd name="connsiteY20" fmla="*/ 11328 h 11328"/>
                  <a:gd name="connsiteX21" fmla="*/ 19272 w 19272"/>
                  <a:gd name="connsiteY21" fmla="*/ 9636 h 11328"/>
                  <a:gd name="connsiteX22" fmla="*/ 19272 w 19272"/>
                  <a:gd name="connsiteY22" fmla="*/ 0 h 11328"/>
                  <a:gd name="connsiteX23" fmla="*/ 0 w 19272"/>
                  <a:gd name="connsiteY23" fmla="*/ 0 h 11328"/>
                  <a:gd name="connsiteX24" fmla="*/ 11328 w 19272"/>
                  <a:gd name="connsiteY24" fmla="*/ 1692 h 11328"/>
                  <a:gd name="connsiteX25" fmla="*/ 10765 w 19272"/>
                  <a:gd name="connsiteY25" fmla="*/ 2258 h 11328"/>
                  <a:gd name="connsiteX26" fmla="*/ 8506 w 19272"/>
                  <a:gd name="connsiteY26" fmla="*/ 2258 h 11328"/>
                  <a:gd name="connsiteX27" fmla="*/ 7943 w 19272"/>
                  <a:gd name="connsiteY27" fmla="*/ 1692 h 11328"/>
                  <a:gd name="connsiteX28" fmla="*/ 8506 w 19272"/>
                  <a:gd name="connsiteY28" fmla="*/ 1129 h 11328"/>
                  <a:gd name="connsiteX29" fmla="*/ 10765 w 19272"/>
                  <a:gd name="connsiteY29" fmla="*/ 1129 h 11328"/>
                  <a:gd name="connsiteX30" fmla="*/ 0 w 19272"/>
                  <a:gd name="connsiteY30" fmla="*/ 0 h 11328"/>
                  <a:gd name="connsiteX31" fmla="*/ 5119 w 19272"/>
                  <a:gd name="connsiteY31" fmla="*/ 4517 h 11328"/>
                  <a:gd name="connsiteX32" fmla="*/ 5682 w 19272"/>
                  <a:gd name="connsiteY32" fmla="*/ 5080 h 11328"/>
                  <a:gd name="connsiteX33" fmla="*/ 5119 w 19272"/>
                  <a:gd name="connsiteY33" fmla="*/ 5646 h 11328"/>
                  <a:gd name="connsiteX34" fmla="*/ 2860 w 19272"/>
                  <a:gd name="connsiteY34" fmla="*/ 5646 h 11328"/>
                  <a:gd name="connsiteX35" fmla="*/ 2297 w 19272"/>
                  <a:gd name="connsiteY35" fmla="*/ 5080 h 11328"/>
                  <a:gd name="connsiteX36" fmla="*/ 2860 w 19272"/>
                  <a:gd name="connsiteY36" fmla="*/ 4517 h 11328"/>
                  <a:gd name="connsiteX37" fmla="*/ 5119 w 19272"/>
                  <a:gd name="connsiteY3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11328 w 19272"/>
                  <a:gd name="connsiteY21" fmla="*/ 1692 h 11328"/>
                  <a:gd name="connsiteX22" fmla="*/ 10765 w 19272"/>
                  <a:gd name="connsiteY22" fmla="*/ 2258 h 11328"/>
                  <a:gd name="connsiteX23" fmla="*/ 8506 w 19272"/>
                  <a:gd name="connsiteY23" fmla="*/ 2258 h 11328"/>
                  <a:gd name="connsiteX24" fmla="*/ 7943 w 19272"/>
                  <a:gd name="connsiteY24" fmla="*/ 1692 h 11328"/>
                  <a:gd name="connsiteX25" fmla="*/ 8506 w 19272"/>
                  <a:gd name="connsiteY25" fmla="*/ 1129 h 11328"/>
                  <a:gd name="connsiteX26" fmla="*/ 10765 w 19272"/>
                  <a:gd name="connsiteY26" fmla="*/ 1129 h 11328"/>
                  <a:gd name="connsiteX27" fmla="*/ 0 w 19272"/>
                  <a:gd name="connsiteY27" fmla="*/ 0 h 11328"/>
                  <a:gd name="connsiteX28" fmla="*/ 5119 w 19272"/>
                  <a:gd name="connsiteY28" fmla="*/ 4517 h 11328"/>
                  <a:gd name="connsiteX29" fmla="*/ 5682 w 19272"/>
                  <a:gd name="connsiteY29" fmla="*/ 5080 h 11328"/>
                  <a:gd name="connsiteX30" fmla="*/ 5119 w 19272"/>
                  <a:gd name="connsiteY30" fmla="*/ 5646 h 11328"/>
                  <a:gd name="connsiteX31" fmla="*/ 2860 w 19272"/>
                  <a:gd name="connsiteY31" fmla="*/ 5646 h 11328"/>
                  <a:gd name="connsiteX32" fmla="*/ 2297 w 19272"/>
                  <a:gd name="connsiteY32" fmla="*/ 5080 h 11328"/>
                  <a:gd name="connsiteX33" fmla="*/ 2860 w 19272"/>
                  <a:gd name="connsiteY33" fmla="*/ 4517 h 11328"/>
                  <a:gd name="connsiteX34" fmla="*/ 5119 w 19272"/>
                  <a:gd name="connsiteY34"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0893 w 19400"/>
                  <a:gd name="connsiteY25" fmla="*/ 1129 h 11328"/>
                  <a:gd name="connsiteX26" fmla="*/ 128 w 19400"/>
                  <a:gd name="connsiteY26" fmla="*/ 0 h 11328"/>
                  <a:gd name="connsiteX27" fmla="*/ 5247 w 19400"/>
                  <a:gd name="connsiteY27" fmla="*/ 4517 h 11328"/>
                  <a:gd name="connsiteX28" fmla="*/ 5810 w 19400"/>
                  <a:gd name="connsiteY28" fmla="*/ 5080 h 11328"/>
                  <a:gd name="connsiteX29" fmla="*/ 5247 w 19400"/>
                  <a:gd name="connsiteY29" fmla="*/ 5646 h 11328"/>
                  <a:gd name="connsiteX30" fmla="*/ 2988 w 19400"/>
                  <a:gd name="connsiteY30" fmla="*/ 5646 h 11328"/>
                  <a:gd name="connsiteX31" fmla="*/ 2425 w 19400"/>
                  <a:gd name="connsiteY31" fmla="*/ 5080 h 11328"/>
                  <a:gd name="connsiteX32" fmla="*/ 2988 w 19400"/>
                  <a:gd name="connsiteY32" fmla="*/ 4517 h 11328"/>
                  <a:gd name="connsiteX33" fmla="*/ 5247 w 19400"/>
                  <a:gd name="connsiteY33"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28 w 19400"/>
                  <a:gd name="connsiteY25" fmla="*/ 0 h 11328"/>
                  <a:gd name="connsiteX26" fmla="*/ 5247 w 19400"/>
                  <a:gd name="connsiteY26" fmla="*/ 4517 h 11328"/>
                  <a:gd name="connsiteX27" fmla="*/ 5810 w 19400"/>
                  <a:gd name="connsiteY27" fmla="*/ 5080 h 11328"/>
                  <a:gd name="connsiteX28" fmla="*/ 5247 w 19400"/>
                  <a:gd name="connsiteY28" fmla="*/ 5646 h 11328"/>
                  <a:gd name="connsiteX29" fmla="*/ 2988 w 19400"/>
                  <a:gd name="connsiteY29" fmla="*/ 5646 h 11328"/>
                  <a:gd name="connsiteX30" fmla="*/ 2425 w 19400"/>
                  <a:gd name="connsiteY30" fmla="*/ 5080 h 11328"/>
                  <a:gd name="connsiteX31" fmla="*/ 2988 w 19400"/>
                  <a:gd name="connsiteY31" fmla="*/ 4517 h 11328"/>
                  <a:gd name="connsiteX32" fmla="*/ 5247 w 19400"/>
                  <a:gd name="connsiteY32" fmla="*/ 4517 h 11328"/>
                  <a:gd name="connsiteX0" fmla="*/ 16647 w 19508"/>
                  <a:gd name="connsiteY0" fmla="*/ 4517 h 11328"/>
                  <a:gd name="connsiteX1" fmla="*/ 17210 w 19508"/>
                  <a:gd name="connsiteY1" fmla="*/ 5080 h 11328"/>
                  <a:gd name="connsiteX2" fmla="*/ 16647 w 19508"/>
                  <a:gd name="connsiteY2" fmla="*/ 5646 h 11328"/>
                  <a:gd name="connsiteX3" fmla="*/ 14388 w 19508"/>
                  <a:gd name="connsiteY3" fmla="*/ 5646 h 11328"/>
                  <a:gd name="connsiteX4" fmla="*/ 13825 w 19508"/>
                  <a:gd name="connsiteY4" fmla="*/ 5080 h 11328"/>
                  <a:gd name="connsiteX5" fmla="*/ 14388 w 19508"/>
                  <a:gd name="connsiteY5" fmla="*/ 4517 h 11328"/>
                  <a:gd name="connsiteX6" fmla="*/ 16647 w 19508"/>
                  <a:gd name="connsiteY6" fmla="*/ 4517 h 11328"/>
                  <a:gd name="connsiteX7" fmla="*/ 11001 w 19508"/>
                  <a:gd name="connsiteY7" fmla="*/ 7940 h 11328"/>
                  <a:gd name="connsiteX8" fmla="*/ 11564 w 19508"/>
                  <a:gd name="connsiteY8" fmla="*/ 8506 h 11328"/>
                  <a:gd name="connsiteX9" fmla="*/ 11001 w 19508"/>
                  <a:gd name="connsiteY9" fmla="*/ 9070 h 11328"/>
                  <a:gd name="connsiteX10" fmla="*/ 8742 w 19508"/>
                  <a:gd name="connsiteY10" fmla="*/ 9070 h 11328"/>
                  <a:gd name="connsiteX11" fmla="*/ 8179 w 19508"/>
                  <a:gd name="connsiteY11" fmla="*/ 8506 h 11328"/>
                  <a:gd name="connsiteX12" fmla="*/ 8742 w 19508"/>
                  <a:gd name="connsiteY12" fmla="*/ 7940 h 11328"/>
                  <a:gd name="connsiteX13" fmla="*/ 11001 w 19508"/>
                  <a:gd name="connsiteY13" fmla="*/ 7940 h 11328"/>
                  <a:gd name="connsiteX14" fmla="*/ 236 w 19508"/>
                  <a:gd name="connsiteY14" fmla="*/ 0 h 11328"/>
                  <a:gd name="connsiteX15" fmla="*/ 236 w 19508"/>
                  <a:gd name="connsiteY15" fmla="*/ 9636 h 11328"/>
                  <a:gd name="connsiteX16" fmla="*/ 1931 w 19508"/>
                  <a:gd name="connsiteY16" fmla="*/ 11328 h 11328"/>
                  <a:gd name="connsiteX17" fmla="*/ 17815 w 19508"/>
                  <a:gd name="connsiteY17" fmla="*/ 11328 h 11328"/>
                  <a:gd name="connsiteX18" fmla="*/ 19508 w 19508"/>
                  <a:gd name="connsiteY18" fmla="*/ 9636 h 11328"/>
                  <a:gd name="connsiteX19" fmla="*/ 19508 w 19508"/>
                  <a:gd name="connsiteY19" fmla="*/ 0 h 11328"/>
                  <a:gd name="connsiteX20" fmla="*/ 236 w 19508"/>
                  <a:gd name="connsiteY20" fmla="*/ 0 h 11328"/>
                  <a:gd name="connsiteX21" fmla="*/ 8742 w 19508"/>
                  <a:gd name="connsiteY21" fmla="*/ 2258 h 11328"/>
                  <a:gd name="connsiteX22" fmla="*/ 8179 w 19508"/>
                  <a:gd name="connsiteY22" fmla="*/ 1692 h 11328"/>
                  <a:gd name="connsiteX23" fmla="*/ 8742 w 19508"/>
                  <a:gd name="connsiteY23" fmla="*/ 1129 h 11328"/>
                  <a:gd name="connsiteX24" fmla="*/ 236 w 19508"/>
                  <a:gd name="connsiteY24" fmla="*/ 0 h 11328"/>
                  <a:gd name="connsiteX25" fmla="*/ 5355 w 19508"/>
                  <a:gd name="connsiteY25" fmla="*/ 4517 h 11328"/>
                  <a:gd name="connsiteX26" fmla="*/ 5918 w 19508"/>
                  <a:gd name="connsiteY26" fmla="*/ 5080 h 11328"/>
                  <a:gd name="connsiteX27" fmla="*/ 5355 w 19508"/>
                  <a:gd name="connsiteY27" fmla="*/ 5646 h 11328"/>
                  <a:gd name="connsiteX28" fmla="*/ 3096 w 19508"/>
                  <a:gd name="connsiteY28" fmla="*/ 5646 h 11328"/>
                  <a:gd name="connsiteX29" fmla="*/ 2533 w 19508"/>
                  <a:gd name="connsiteY29" fmla="*/ 5080 h 11328"/>
                  <a:gd name="connsiteX30" fmla="*/ 3096 w 19508"/>
                  <a:gd name="connsiteY30" fmla="*/ 4517 h 11328"/>
                  <a:gd name="connsiteX31" fmla="*/ 5355 w 19508"/>
                  <a:gd name="connsiteY31" fmla="*/ 4517 h 11328"/>
                  <a:gd name="connsiteX0" fmla="*/ 16685 w 19546"/>
                  <a:gd name="connsiteY0" fmla="*/ 4517 h 11328"/>
                  <a:gd name="connsiteX1" fmla="*/ 17248 w 19546"/>
                  <a:gd name="connsiteY1" fmla="*/ 5080 h 11328"/>
                  <a:gd name="connsiteX2" fmla="*/ 16685 w 19546"/>
                  <a:gd name="connsiteY2" fmla="*/ 5646 h 11328"/>
                  <a:gd name="connsiteX3" fmla="*/ 14426 w 19546"/>
                  <a:gd name="connsiteY3" fmla="*/ 5646 h 11328"/>
                  <a:gd name="connsiteX4" fmla="*/ 13863 w 19546"/>
                  <a:gd name="connsiteY4" fmla="*/ 5080 h 11328"/>
                  <a:gd name="connsiteX5" fmla="*/ 14426 w 19546"/>
                  <a:gd name="connsiteY5" fmla="*/ 4517 h 11328"/>
                  <a:gd name="connsiteX6" fmla="*/ 16685 w 19546"/>
                  <a:gd name="connsiteY6" fmla="*/ 4517 h 11328"/>
                  <a:gd name="connsiteX7" fmla="*/ 11039 w 19546"/>
                  <a:gd name="connsiteY7" fmla="*/ 7940 h 11328"/>
                  <a:gd name="connsiteX8" fmla="*/ 11602 w 19546"/>
                  <a:gd name="connsiteY8" fmla="*/ 8506 h 11328"/>
                  <a:gd name="connsiteX9" fmla="*/ 11039 w 19546"/>
                  <a:gd name="connsiteY9" fmla="*/ 9070 h 11328"/>
                  <a:gd name="connsiteX10" fmla="*/ 8780 w 19546"/>
                  <a:gd name="connsiteY10" fmla="*/ 9070 h 11328"/>
                  <a:gd name="connsiteX11" fmla="*/ 8217 w 19546"/>
                  <a:gd name="connsiteY11" fmla="*/ 8506 h 11328"/>
                  <a:gd name="connsiteX12" fmla="*/ 8780 w 19546"/>
                  <a:gd name="connsiteY12" fmla="*/ 7940 h 11328"/>
                  <a:gd name="connsiteX13" fmla="*/ 11039 w 19546"/>
                  <a:gd name="connsiteY13" fmla="*/ 7940 h 11328"/>
                  <a:gd name="connsiteX14" fmla="*/ 274 w 19546"/>
                  <a:gd name="connsiteY14" fmla="*/ 0 h 11328"/>
                  <a:gd name="connsiteX15" fmla="*/ 274 w 19546"/>
                  <a:gd name="connsiteY15" fmla="*/ 9636 h 11328"/>
                  <a:gd name="connsiteX16" fmla="*/ 1969 w 19546"/>
                  <a:gd name="connsiteY16" fmla="*/ 11328 h 11328"/>
                  <a:gd name="connsiteX17" fmla="*/ 17853 w 19546"/>
                  <a:gd name="connsiteY17" fmla="*/ 11328 h 11328"/>
                  <a:gd name="connsiteX18" fmla="*/ 19546 w 19546"/>
                  <a:gd name="connsiteY18" fmla="*/ 9636 h 11328"/>
                  <a:gd name="connsiteX19" fmla="*/ 19546 w 19546"/>
                  <a:gd name="connsiteY19" fmla="*/ 0 h 11328"/>
                  <a:gd name="connsiteX20" fmla="*/ 274 w 19546"/>
                  <a:gd name="connsiteY20" fmla="*/ 0 h 11328"/>
                  <a:gd name="connsiteX21" fmla="*/ 8217 w 19546"/>
                  <a:gd name="connsiteY21" fmla="*/ 1692 h 11328"/>
                  <a:gd name="connsiteX22" fmla="*/ 8780 w 19546"/>
                  <a:gd name="connsiteY22" fmla="*/ 1129 h 11328"/>
                  <a:gd name="connsiteX23" fmla="*/ 274 w 19546"/>
                  <a:gd name="connsiteY23" fmla="*/ 0 h 11328"/>
                  <a:gd name="connsiteX24" fmla="*/ 5393 w 19546"/>
                  <a:gd name="connsiteY24" fmla="*/ 4517 h 11328"/>
                  <a:gd name="connsiteX25" fmla="*/ 5956 w 19546"/>
                  <a:gd name="connsiteY25" fmla="*/ 5080 h 11328"/>
                  <a:gd name="connsiteX26" fmla="*/ 5393 w 19546"/>
                  <a:gd name="connsiteY26" fmla="*/ 5646 h 11328"/>
                  <a:gd name="connsiteX27" fmla="*/ 3134 w 19546"/>
                  <a:gd name="connsiteY27" fmla="*/ 5646 h 11328"/>
                  <a:gd name="connsiteX28" fmla="*/ 2571 w 19546"/>
                  <a:gd name="connsiteY28" fmla="*/ 5080 h 11328"/>
                  <a:gd name="connsiteX29" fmla="*/ 3134 w 19546"/>
                  <a:gd name="connsiteY29" fmla="*/ 4517 h 11328"/>
                  <a:gd name="connsiteX30" fmla="*/ 5393 w 19546"/>
                  <a:gd name="connsiteY30" fmla="*/ 4517 h 11328"/>
                  <a:gd name="connsiteX0" fmla="*/ 16621 w 19482"/>
                  <a:gd name="connsiteY0" fmla="*/ 4517 h 11328"/>
                  <a:gd name="connsiteX1" fmla="*/ 17184 w 19482"/>
                  <a:gd name="connsiteY1" fmla="*/ 5080 h 11328"/>
                  <a:gd name="connsiteX2" fmla="*/ 16621 w 19482"/>
                  <a:gd name="connsiteY2" fmla="*/ 5646 h 11328"/>
                  <a:gd name="connsiteX3" fmla="*/ 14362 w 19482"/>
                  <a:gd name="connsiteY3" fmla="*/ 5646 h 11328"/>
                  <a:gd name="connsiteX4" fmla="*/ 13799 w 19482"/>
                  <a:gd name="connsiteY4" fmla="*/ 5080 h 11328"/>
                  <a:gd name="connsiteX5" fmla="*/ 14362 w 19482"/>
                  <a:gd name="connsiteY5" fmla="*/ 4517 h 11328"/>
                  <a:gd name="connsiteX6" fmla="*/ 16621 w 19482"/>
                  <a:gd name="connsiteY6" fmla="*/ 4517 h 11328"/>
                  <a:gd name="connsiteX7" fmla="*/ 10975 w 19482"/>
                  <a:gd name="connsiteY7" fmla="*/ 7940 h 11328"/>
                  <a:gd name="connsiteX8" fmla="*/ 11538 w 19482"/>
                  <a:gd name="connsiteY8" fmla="*/ 8506 h 11328"/>
                  <a:gd name="connsiteX9" fmla="*/ 10975 w 19482"/>
                  <a:gd name="connsiteY9" fmla="*/ 9070 h 11328"/>
                  <a:gd name="connsiteX10" fmla="*/ 8716 w 19482"/>
                  <a:gd name="connsiteY10" fmla="*/ 9070 h 11328"/>
                  <a:gd name="connsiteX11" fmla="*/ 8153 w 19482"/>
                  <a:gd name="connsiteY11" fmla="*/ 8506 h 11328"/>
                  <a:gd name="connsiteX12" fmla="*/ 8716 w 19482"/>
                  <a:gd name="connsiteY12" fmla="*/ 7940 h 11328"/>
                  <a:gd name="connsiteX13" fmla="*/ 10975 w 19482"/>
                  <a:gd name="connsiteY13" fmla="*/ 7940 h 11328"/>
                  <a:gd name="connsiteX14" fmla="*/ 210 w 19482"/>
                  <a:gd name="connsiteY14" fmla="*/ 0 h 11328"/>
                  <a:gd name="connsiteX15" fmla="*/ 210 w 19482"/>
                  <a:gd name="connsiteY15" fmla="*/ 9636 h 11328"/>
                  <a:gd name="connsiteX16" fmla="*/ 1905 w 19482"/>
                  <a:gd name="connsiteY16" fmla="*/ 11328 h 11328"/>
                  <a:gd name="connsiteX17" fmla="*/ 17789 w 19482"/>
                  <a:gd name="connsiteY17" fmla="*/ 11328 h 11328"/>
                  <a:gd name="connsiteX18" fmla="*/ 19482 w 19482"/>
                  <a:gd name="connsiteY18" fmla="*/ 9636 h 11328"/>
                  <a:gd name="connsiteX19" fmla="*/ 19482 w 19482"/>
                  <a:gd name="connsiteY19" fmla="*/ 0 h 11328"/>
                  <a:gd name="connsiteX20" fmla="*/ 210 w 19482"/>
                  <a:gd name="connsiteY20" fmla="*/ 0 h 11328"/>
                  <a:gd name="connsiteX21" fmla="*/ 8716 w 19482"/>
                  <a:gd name="connsiteY21" fmla="*/ 1129 h 11328"/>
                  <a:gd name="connsiteX22" fmla="*/ 210 w 19482"/>
                  <a:gd name="connsiteY22" fmla="*/ 0 h 11328"/>
                  <a:gd name="connsiteX23" fmla="*/ 5329 w 19482"/>
                  <a:gd name="connsiteY23" fmla="*/ 4517 h 11328"/>
                  <a:gd name="connsiteX24" fmla="*/ 5892 w 19482"/>
                  <a:gd name="connsiteY24" fmla="*/ 5080 h 11328"/>
                  <a:gd name="connsiteX25" fmla="*/ 5329 w 19482"/>
                  <a:gd name="connsiteY25" fmla="*/ 5646 h 11328"/>
                  <a:gd name="connsiteX26" fmla="*/ 3070 w 19482"/>
                  <a:gd name="connsiteY26" fmla="*/ 5646 h 11328"/>
                  <a:gd name="connsiteX27" fmla="*/ 2507 w 19482"/>
                  <a:gd name="connsiteY27" fmla="*/ 5080 h 11328"/>
                  <a:gd name="connsiteX28" fmla="*/ 3070 w 19482"/>
                  <a:gd name="connsiteY28" fmla="*/ 4517 h 11328"/>
                  <a:gd name="connsiteX29" fmla="*/ 5329 w 19482"/>
                  <a:gd name="connsiteY2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0 w 19272"/>
                  <a:gd name="connsiteY21" fmla="*/ 0 h 11328"/>
                  <a:gd name="connsiteX22" fmla="*/ 5119 w 19272"/>
                  <a:gd name="connsiteY22" fmla="*/ 4517 h 11328"/>
                  <a:gd name="connsiteX23" fmla="*/ 5682 w 19272"/>
                  <a:gd name="connsiteY23" fmla="*/ 5080 h 11328"/>
                  <a:gd name="connsiteX24" fmla="*/ 5119 w 19272"/>
                  <a:gd name="connsiteY24" fmla="*/ 5646 h 11328"/>
                  <a:gd name="connsiteX25" fmla="*/ 2860 w 19272"/>
                  <a:gd name="connsiteY25" fmla="*/ 5646 h 11328"/>
                  <a:gd name="connsiteX26" fmla="*/ 2297 w 19272"/>
                  <a:gd name="connsiteY26" fmla="*/ 5080 h 11328"/>
                  <a:gd name="connsiteX27" fmla="*/ 2860 w 19272"/>
                  <a:gd name="connsiteY27" fmla="*/ 4517 h 11328"/>
                  <a:gd name="connsiteX28" fmla="*/ 5119 w 19272"/>
                  <a:gd name="connsiteY2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6411 w 19272"/>
                  <a:gd name="connsiteY5" fmla="*/ 4517 h 11328"/>
                  <a:gd name="connsiteX6" fmla="*/ 10765 w 19272"/>
                  <a:gd name="connsiteY6" fmla="*/ 7940 h 11328"/>
                  <a:gd name="connsiteX7" fmla="*/ 11328 w 19272"/>
                  <a:gd name="connsiteY7" fmla="*/ 8506 h 11328"/>
                  <a:gd name="connsiteX8" fmla="*/ 10765 w 19272"/>
                  <a:gd name="connsiteY8" fmla="*/ 9070 h 11328"/>
                  <a:gd name="connsiteX9" fmla="*/ 8506 w 19272"/>
                  <a:gd name="connsiteY9" fmla="*/ 9070 h 11328"/>
                  <a:gd name="connsiteX10" fmla="*/ 7943 w 19272"/>
                  <a:gd name="connsiteY10" fmla="*/ 8506 h 11328"/>
                  <a:gd name="connsiteX11" fmla="*/ 8506 w 19272"/>
                  <a:gd name="connsiteY11" fmla="*/ 7940 h 11328"/>
                  <a:gd name="connsiteX12" fmla="*/ 10765 w 19272"/>
                  <a:gd name="connsiteY12" fmla="*/ 7940 h 11328"/>
                  <a:gd name="connsiteX13" fmla="*/ 0 w 19272"/>
                  <a:gd name="connsiteY13" fmla="*/ 0 h 11328"/>
                  <a:gd name="connsiteX14" fmla="*/ 0 w 19272"/>
                  <a:gd name="connsiteY14" fmla="*/ 9636 h 11328"/>
                  <a:gd name="connsiteX15" fmla="*/ 1695 w 19272"/>
                  <a:gd name="connsiteY15" fmla="*/ 11328 h 11328"/>
                  <a:gd name="connsiteX16" fmla="*/ 17579 w 19272"/>
                  <a:gd name="connsiteY16" fmla="*/ 11328 h 11328"/>
                  <a:gd name="connsiteX17" fmla="*/ 19272 w 19272"/>
                  <a:gd name="connsiteY17" fmla="*/ 9636 h 11328"/>
                  <a:gd name="connsiteX18" fmla="*/ 19272 w 19272"/>
                  <a:gd name="connsiteY18" fmla="*/ 0 h 11328"/>
                  <a:gd name="connsiteX19" fmla="*/ 0 w 19272"/>
                  <a:gd name="connsiteY19" fmla="*/ 0 h 11328"/>
                  <a:gd name="connsiteX20" fmla="*/ 0 w 19272"/>
                  <a:gd name="connsiteY20" fmla="*/ 0 h 11328"/>
                  <a:gd name="connsiteX21" fmla="*/ 5119 w 19272"/>
                  <a:gd name="connsiteY21" fmla="*/ 4517 h 11328"/>
                  <a:gd name="connsiteX22" fmla="*/ 5682 w 19272"/>
                  <a:gd name="connsiteY22" fmla="*/ 5080 h 11328"/>
                  <a:gd name="connsiteX23" fmla="*/ 5119 w 19272"/>
                  <a:gd name="connsiteY23" fmla="*/ 5646 h 11328"/>
                  <a:gd name="connsiteX24" fmla="*/ 2860 w 19272"/>
                  <a:gd name="connsiteY24" fmla="*/ 5646 h 11328"/>
                  <a:gd name="connsiteX25" fmla="*/ 2297 w 19272"/>
                  <a:gd name="connsiteY25" fmla="*/ 5080 h 11328"/>
                  <a:gd name="connsiteX26" fmla="*/ 2860 w 19272"/>
                  <a:gd name="connsiteY26" fmla="*/ 4517 h 11328"/>
                  <a:gd name="connsiteX27" fmla="*/ 5119 w 19272"/>
                  <a:gd name="connsiteY27" fmla="*/ 4517 h 11328"/>
                  <a:gd name="connsiteX0" fmla="*/ 16411 w 19272"/>
                  <a:gd name="connsiteY0" fmla="*/ 4517 h 11328"/>
                  <a:gd name="connsiteX1" fmla="*/ 16974 w 19272"/>
                  <a:gd name="connsiteY1" fmla="*/ 5080 h 11328"/>
                  <a:gd name="connsiteX2" fmla="*/ 16411 w 19272"/>
                  <a:gd name="connsiteY2" fmla="*/ 5646 h 11328"/>
                  <a:gd name="connsiteX3" fmla="*/ 13589 w 19272"/>
                  <a:gd name="connsiteY3" fmla="*/ 5080 h 11328"/>
                  <a:gd name="connsiteX4" fmla="*/ 16411 w 19272"/>
                  <a:gd name="connsiteY4" fmla="*/ 4517 h 11328"/>
                  <a:gd name="connsiteX5" fmla="*/ 10765 w 19272"/>
                  <a:gd name="connsiteY5" fmla="*/ 7940 h 11328"/>
                  <a:gd name="connsiteX6" fmla="*/ 11328 w 19272"/>
                  <a:gd name="connsiteY6" fmla="*/ 8506 h 11328"/>
                  <a:gd name="connsiteX7" fmla="*/ 10765 w 19272"/>
                  <a:gd name="connsiteY7" fmla="*/ 9070 h 11328"/>
                  <a:gd name="connsiteX8" fmla="*/ 8506 w 19272"/>
                  <a:gd name="connsiteY8" fmla="*/ 9070 h 11328"/>
                  <a:gd name="connsiteX9" fmla="*/ 7943 w 19272"/>
                  <a:gd name="connsiteY9" fmla="*/ 8506 h 11328"/>
                  <a:gd name="connsiteX10" fmla="*/ 8506 w 19272"/>
                  <a:gd name="connsiteY10" fmla="*/ 7940 h 11328"/>
                  <a:gd name="connsiteX11" fmla="*/ 10765 w 19272"/>
                  <a:gd name="connsiteY11" fmla="*/ 7940 h 11328"/>
                  <a:gd name="connsiteX12" fmla="*/ 0 w 19272"/>
                  <a:gd name="connsiteY12" fmla="*/ 0 h 11328"/>
                  <a:gd name="connsiteX13" fmla="*/ 0 w 19272"/>
                  <a:gd name="connsiteY13" fmla="*/ 9636 h 11328"/>
                  <a:gd name="connsiteX14" fmla="*/ 1695 w 19272"/>
                  <a:gd name="connsiteY14" fmla="*/ 11328 h 11328"/>
                  <a:gd name="connsiteX15" fmla="*/ 17579 w 19272"/>
                  <a:gd name="connsiteY15" fmla="*/ 11328 h 11328"/>
                  <a:gd name="connsiteX16" fmla="*/ 19272 w 19272"/>
                  <a:gd name="connsiteY16" fmla="*/ 9636 h 11328"/>
                  <a:gd name="connsiteX17" fmla="*/ 19272 w 19272"/>
                  <a:gd name="connsiteY17" fmla="*/ 0 h 11328"/>
                  <a:gd name="connsiteX18" fmla="*/ 0 w 19272"/>
                  <a:gd name="connsiteY18" fmla="*/ 0 h 11328"/>
                  <a:gd name="connsiteX19" fmla="*/ 0 w 19272"/>
                  <a:gd name="connsiteY19" fmla="*/ 0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0" fmla="*/ 13589 w 19272"/>
                  <a:gd name="connsiteY0" fmla="*/ 5080 h 11328"/>
                  <a:gd name="connsiteX1" fmla="*/ 16974 w 19272"/>
                  <a:gd name="connsiteY1" fmla="*/ 5080 h 11328"/>
                  <a:gd name="connsiteX2" fmla="*/ 16411 w 19272"/>
                  <a:gd name="connsiteY2" fmla="*/ 5646 h 11328"/>
                  <a:gd name="connsiteX3" fmla="*/ 13589 w 19272"/>
                  <a:gd name="connsiteY3" fmla="*/ 5080 h 11328"/>
                  <a:gd name="connsiteX4" fmla="*/ 10765 w 19272"/>
                  <a:gd name="connsiteY4" fmla="*/ 7940 h 11328"/>
                  <a:gd name="connsiteX5" fmla="*/ 11328 w 19272"/>
                  <a:gd name="connsiteY5" fmla="*/ 8506 h 11328"/>
                  <a:gd name="connsiteX6" fmla="*/ 10765 w 19272"/>
                  <a:gd name="connsiteY6" fmla="*/ 9070 h 11328"/>
                  <a:gd name="connsiteX7" fmla="*/ 8506 w 19272"/>
                  <a:gd name="connsiteY7" fmla="*/ 9070 h 11328"/>
                  <a:gd name="connsiteX8" fmla="*/ 7943 w 19272"/>
                  <a:gd name="connsiteY8" fmla="*/ 8506 h 11328"/>
                  <a:gd name="connsiteX9" fmla="*/ 8506 w 19272"/>
                  <a:gd name="connsiteY9" fmla="*/ 7940 h 11328"/>
                  <a:gd name="connsiteX10" fmla="*/ 10765 w 19272"/>
                  <a:gd name="connsiteY10" fmla="*/ 7940 h 11328"/>
                  <a:gd name="connsiteX11" fmla="*/ 0 w 19272"/>
                  <a:gd name="connsiteY11" fmla="*/ 0 h 11328"/>
                  <a:gd name="connsiteX12" fmla="*/ 0 w 19272"/>
                  <a:gd name="connsiteY12" fmla="*/ 9636 h 11328"/>
                  <a:gd name="connsiteX13" fmla="*/ 1695 w 19272"/>
                  <a:gd name="connsiteY13" fmla="*/ 11328 h 11328"/>
                  <a:gd name="connsiteX14" fmla="*/ 17579 w 19272"/>
                  <a:gd name="connsiteY14" fmla="*/ 11328 h 11328"/>
                  <a:gd name="connsiteX15" fmla="*/ 19272 w 19272"/>
                  <a:gd name="connsiteY15" fmla="*/ 9636 h 11328"/>
                  <a:gd name="connsiteX16" fmla="*/ 19272 w 19272"/>
                  <a:gd name="connsiteY16" fmla="*/ 0 h 11328"/>
                  <a:gd name="connsiteX17" fmla="*/ 0 w 19272"/>
                  <a:gd name="connsiteY17" fmla="*/ 0 h 11328"/>
                  <a:gd name="connsiteX18" fmla="*/ 0 w 19272"/>
                  <a:gd name="connsiteY18" fmla="*/ 0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0" fmla="*/ 13589 w 19272"/>
                  <a:gd name="connsiteY0" fmla="*/ 5080 h 11328"/>
                  <a:gd name="connsiteX1" fmla="*/ 16974 w 19272"/>
                  <a:gd name="connsiteY1" fmla="*/ 5080 h 11328"/>
                  <a:gd name="connsiteX2" fmla="*/ 13589 w 19272"/>
                  <a:gd name="connsiteY2" fmla="*/ 5080 h 11328"/>
                  <a:gd name="connsiteX3" fmla="*/ 10765 w 19272"/>
                  <a:gd name="connsiteY3" fmla="*/ 7940 h 11328"/>
                  <a:gd name="connsiteX4" fmla="*/ 11328 w 19272"/>
                  <a:gd name="connsiteY4" fmla="*/ 8506 h 11328"/>
                  <a:gd name="connsiteX5" fmla="*/ 10765 w 19272"/>
                  <a:gd name="connsiteY5" fmla="*/ 9070 h 11328"/>
                  <a:gd name="connsiteX6" fmla="*/ 8506 w 19272"/>
                  <a:gd name="connsiteY6" fmla="*/ 9070 h 11328"/>
                  <a:gd name="connsiteX7" fmla="*/ 7943 w 19272"/>
                  <a:gd name="connsiteY7" fmla="*/ 8506 h 11328"/>
                  <a:gd name="connsiteX8" fmla="*/ 8506 w 19272"/>
                  <a:gd name="connsiteY8" fmla="*/ 7940 h 11328"/>
                  <a:gd name="connsiteX9" fmla="*/ 10765 w 19272"/>
                  <a:gd name="connsiteY9" fmla="*/ 7940 h 11328"/>
                  <a:gd name="connsiteX10" fmla="*/ 0 w 19272"/>
                  <a:gd name="connsiteY10" fmla="*/ 0 h 11328"/>
                  <a:gd name="connsiteX11" fmla="*/ 0 w 19272"/>
                  <a:gd name="connsiteY11" fmla="*/ 9636 h 11328"/>
                  <a:gd name="connsiteX12" fmla="*/ 1695 w 19272"/>
                  <a:gd name="connsiteY12" fmla="*/ 11328 h 11328"/>
                  <a:gd name="connsiteX13" fmla="*/ 17579 w 19272"/>
                  <a:gd name="connsiteY13" fmla="*/ 11328 h 11328"/>
                  <a:gd name="connsiteX14" fmla="*/ 19272 w 19272"/>
                  <a:gd name="connsiteY14" fmla="*/ 9636 h 11328"/>
                  <a:gd name="connsiteX15" fmla="*/ 19272 w 19272"/>
                  <a:gd name="connsiteY15" fmla="*/ 0 h 11328"/>
                  <a:gd name="connsiteX16" fmla="*/ 0 w 19272"/>
                  <a:gd name="connsiteY16" fmla="*/ 0 h 11328"/>
                  <a:gd name="connsiteX17" fmla="*/ 0 w 19272"/>
                  <a:gd name="connsiteY17" fmla="*/ 0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0" fmla="*/ 10765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10765 w 19272"/>
                  <a:gd name="connsiteY6" fmla="*/ 7940 h 11328"/>
                  <a:gd name="connsiteX7" fmla="*/ 0 w 19272"/>
                  <a:gd name="connsiteY7" fmla="*/ 0 h 11328"/>
                  <a:gd name="connsiteX8" fmla="*/ 0 w 19272"/>
                  <a:gd name="connsiteY8" fmla="*/ 9636 h 11328"/>
                  <a:gd name="connsiteX9" fmla="*/ 1695 w 19272"/>
                  <a:gd name="connsiteY9" fmla="*/ 11328 h 11328"/>
                  <a:gd name="connsiteX10" fmla="*/ 17579 w 19272"/>
                  <a:gd name="connsiteY10" fmla="*/ 11328 h 11328"/>
                  <a:gd name="connsiteX11" fmla="*/ 19272 w 19272"/>
                  <a:gd name="connsiteY11" fmla="*/ 9636 h 11328"/>
                  <a:gd name="connsiteX12" fmla="*/ 19272 w 19272"/>
                  <a:gd name="connsiteY12" fmla="*/ 0 h 11328"/>
                  <a:gd name="connsiteX13" fmla="*/ 0 w 19272"/>
                  <a:gd name="connsiteY13" fmla="*/ 0 h 11328"/>
                  <a:gd name="connsiteX14" fmla="*/ 0 w 19272"/>
                  <a:gd name="connsiteY14" fmla="*/ 0 h 11328"/>
                  <a:gd name="connsiteX15" fmla="*/ 5119 w 19272"/>
                  <a:gd name="connsiteY15" fmla="*/ 4517 h 11328"/>
                  <a:gd name="connsiteX16" fmla="*/ 5682 w 19272"/>
                  <a:gd name="connsiteY16" fmla="*/ 5080 h 11328"/>
                  <a:gd name="connsiteX17" fmla="*/ 5119 w 19272"/>
                  <a:gd name="connsiteY17" fmla="*/ 5646 h 11328"/>
                  <a:gd name="connsiteX18" fmla="*/ 2860 w 19272"/>
                  <a:gd name="connsiteY18" fmla="*/ 5646 h 11328"/>
                  <a:gd name="connsiteX19" fmla="*/ 2297 w 19272"/>
                  <a:gd name="connsiteY19" fmla="*/ 5080 h 11328"/>
                  <a:gd name="connsiteX20" fmla="*/ 2860 w 19272"/>
                  <a:gd name="connsiteY20" fmla="*/ 4517 h 11328"/>
                  <a:gd name="connsiteX21" fmla="*/ 5119 w 19272"/>
                  <a:gd name="connsiteY21"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860 w 19272"/>
                  <a:gd name="connsiteY15" fmla="*/ 5646 h 11328"/>
                  <a:gd name="connsiteX16" fmla="*/ 2297 w 19272"/>
                  <a:gd name="connsiteY16" fmla="*/ 5080 h 11328"/>
                  <a:gd name="connsiteX17" fmla="*/ 2860 w 19272"/>
                  <a:gd name="connsiteY17"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297 w 19272"/>
                  <a:gd name="connsiteY15" fmla="*/ 5080 h 11328"/>
                  <a:gd name="connsiteX16" fmla="*/ 2860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958 w 19272"/>
                  <a:gd name="connsiteY14" fmla="*/ 4517 h 11328"/>
                  <a:gd name="connsiteX15" fmla="*/ 2297 w 19272"/>
                  <a:gd name="connsiteY15" fmla="*/ 5080 h 11328"/>
                  <a:gd name="connsiteX16" fmla="*/ 2958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0" fmla="*/ 7943 w 19272"/>
                  <a:gd name="connsiteY0" fmla="*/ 8506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0 w 19272"/>
                  <a:gd name="connsiteY5" fmla="*/ 0 h 11328"/>
                  <a:gd name="connsiteX6" fmla="*/ 0 w 19272"/>
                  <a:gd name="connsiteY6" fmla="*/ 9636 h 11328"/>
                  <a:gd name="connsiteX7" fmla="*/ 1695 w 19272"/>
                  <a:gd name="connsiteY7" fmla="*/ 11328 h 11328"/>
                  <a:gd name="connsiteX8" fmla="*/ 17579 w 19272"/>
                  <a:gd name="connsiteY8" fmla="*/ 11328 h 11328"/>
                  <a:gd name="connsiteX9" fmla="*/ 19272 w 19272"/>
                  <a:gd name="connsiteY9" fmla="*/ 9636 h 11328"/>
                  <a:gd name="connsiteX10" fmla="*/ 19272 w 19272"/>
                  <a:gd name="connsiteY10" fmla="*/ 0 h 11328"/>
                  <a:gd name="connsiteX11" fmla="*/ 0 w 19272"/>
                  <a:gd name="connsiteY11" fmla="*/ 0 h 11328"/>
                  <a:gd name="connsiteX12" fmla="*/ 0 w 19272"/>
                  <a:gd name="connsiteY12" fmla="*/ 0 h 11328"/>
                  <a:gd name="connsiteX0" fmla="*/ 7943 w 19272"/>
                  <a:gd name="connsiteY0" fmla="*/ 8506 h 11328"/>
                  <a:gd name="connsiteX1" fmla="*/ 11328 w 19272"/>
                  <a:gd name="connsiteY1" fmla="*/ 8506 h 11328"/>
                  <a:gd name="connsiteX2" fmla="*/ 10765 w 19272"/>
                  <a:gd name="connsiteY2" fmla="*/ 9070 h 11328"/>
                  <a:gd name="connsiteX3" fmla="*/ 7943 w 19272"/>
                  <a:gd name="connsiteY3" fmla="*/ 8506 h 11328"/>
                  <a:gd name="connsiteX4" fmla="*/ 0 w 19272"/>
                  <a:gd name="connsiteY4" fmla="*/ 0 h 11328"/>
                  <a:gd name="connsiteX5" fmla="*/ 0 w 19272"/>
                  <a:gd name="connsiteY5" fmla="*/ 9636 h 11328"/>
                  <a:gd name="connsiteX6" fmla="*/ 1695 w 19272"/>
                  <a:gd name="connsiteY6" fmla="*/ 11328 h 11328"/>
                  <a:gd name="connsiteX7" fmla="*/ 17579 w 19272"/>
                  <a:gd name="connsiteY7" fmla="*/ 11328 h 11328"/>
                  <a:gd name="connsiteX8" fmla="*/ 19272 w 19272"/>
                  <a:gd name="connsiteY8" fmla="*/ 9636 h 11328"/>
                  <a:gd name="connsiteX9" fmla="*/ 19272 w 19272"/>
                  <a:gd name="connsiteY9" fmla="*/ 0 h 11328"/>
                  <a:gd name="connsiteX10" fmla="*/ 0 w 19272"/>
                  <a:gd name="connsiteY10" fmla="*/ 0 h 11328"/>
                  <a:gd name="connsiteX11" fmla="*/ 0 w 19272"/>
                  <a:gd name="connsiteY11" fmla="*/ 0 h 11328"/>
                  <a:gd name="connsiteX0" fmla="*/ 7943 w 19272"/>
                  <a:gd name="connsiteY0" fmla="*/ 8506 h 11328"/>
                  <a:gd name="connsiteX1" fmla="*/ 11328 w 19272"/>
                  <a:gd name="connsiteY1" fmla="*/ 8506 h 11328"/>
                  <a:gd name="connsiteX2" fmla="*/ 7943 w 19272"/>
                  <a:gd name="connsiteY2" fmla="*/ 8506 h 11328"/>
                  <a:gd name="connsiteX3" fmla="*/ 0 w 19272"/>
                  <a:gd name="connsiteY3" fmla="*/ 0 h 11328"/>
                  <a:gd name="connsiteX4" fmla="*/ 0 w 19272"/>
                  <a:gd name="connsiteY4" fmla="*/ 9636 h 11328"/>
                  <a:gd name="connsiteX5" fmla="*/ 1695 w 19272"/>
                  <a:gd name="connsiteY5" fmla="*/ 11328 h 11328"/>
                  <a:gd name="connsiteX6" fmla="*/ 17579 w 19272"/>
                  <a:gd name="connsiteY6" fmla="*/ 11328 h 11328"/>
                  <a:gd name="connsiteX7" fmla="*/ 19272 w 19272"/>
                  <a:gd name="connsiteY7" fmla="*/ 9636 h 11328"/>
                  <a:gd name="connsiteX8" fmla="*/ 19272 w 19272"/>
                  <a:gd name="connsiteY8" fmla="*/ 0 h 11328"/>
                  <a:gd name="connsiteX9" fmla="*/ 0 w 19272"/>
                  <a:gd name="connsiteY9" fmla="*/ 0 h 11328"/>
                  <a:gd name="connsiteX10" fmla="*/ 0 w 19272"/>
                  <a:gd name="connsiteY10" fmla="*/ 0 h 11328"/>
                  <a:gd name="connsiteX0" fmla="*/ 0 w 19272"/>
                  <a:gd name="connsiteY0" fmla="*/ 0 h 11328"/>
                  <a:gd name="connsiteX1" fmla="*/ 0 w 19272"/>
                  <a:gd name="connsiteY1" fmla="*/ 9636 h 11328"/>
                  <a:gd name="connsiteX2" fmla="*/ 1695 w 19272"/>
                  <a:gd name="connsiteY2" fmla="*/ 11328 h 11328"/>
                  <a:gd name="connsiteX3" fmla="*/ 17579 w 19272"/>
                  <a:gd name="connsiteY3" fmla="*/ 11328 h 11328"/>
                  <a:gd name="connsiteX4" fmla="*/ 19272 w 19272"/>
                  <a:gd name="connsiteY4" fmla="*/ 9636 h 11328"/>
                  <a:gd name="connsiteX5" fmla="*/ 19272 w 19272"/>
                  <a:gd name="connsiteY5" fmla="*/ 0 h 11328"/>
                  <a:gd name="connsiteX6" fmla="*/ 0 w 19272"/>
                  <a:gd name="connsiteY6" fmla="*/ 0 h 11328"/>
                  <a:gd name="connsiteX7" fmla="*/ 0 w 19272"/>
                  <a:gd name="connsiteY7" fmla="*/ 0 h 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72" h="11328" extrusionOk="0">
                    <a:moveTo>
                      <a:pt x="0" y="0"/>
                    </a:moveTo>
                    <a:lnTo>
                      <a:pt x="0" y="9636"/>
                    </a:lnTo>
                    <a:cubicBezTo>
                      <a:pt x="0" y="10569"/>
                      <a:pt x="758" y="11328"/>
                      <a:pt x="1695" y="11328"/>
                    </a:cubicBezTo>
                    <a:lnTo>
                      <a:pt x="17579" y="11328"/>
                    </a:lnTo>
                    <a:cubicBezTo>
                      <a:pt x="18513" y="11328"/>
                      <a:pt x="19272" y="10569"/>
                      <a:pt x="19272" y="9636"/>
                    </a:cubicBezTo>
                    <a:lnTo>
                      <a:pt x="19272" y="0"/>
                    </a:lnTo>
                    <a:lnTo>
                      <a:pt x="0" y="0"/>
                    </a:lnTo>
                    <a:lnTo>
                      <a:pt x="0"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435D74"/>
                  </a:solidFill>
                </a:endParaRPr>
              </a:p>
            </p:txBody>
          </p:sp>
          <p:sp>
            <p:nvSpPr>
              <p:cNvPr id="59" name="Google Shape;6022;p98">
                <a:extLst>
                  <a:ext uri="{FF2B5EF4-FFF2-40B4-BE49-F238E27FC236}">
                    <a16:creationId xmlns:a16="http://schemas.microsoft.com/office/drawing/2014/main" id="{F8A58927-B3F4-4D62-AA59-717A0BA8ECB8}"/>
                  </a:ext>
                </a:extLst>
              </p:cNvPr>
              <p:cNvSpPr/>
              <p:nvPr/>
            </p:nvSpPr>
            <p:spPr>
              <a:xfrm>
                <a:off x="5380874" y="2694817"/>
                <a:ext cx="704402" cy="249079"/>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rgbClr val="435D74"/>
                  </a:solidFill>
                </a:endParaRPr>
              </a:p>
            </p:txBody>
          </p:sp>
        </p:grpSp>
        <p:sp>
          <p:nvSpPr>
            <p:cNvPr id="53" name="Google Shape;377;p40">
              <a:extLst>
                <a:ext uri="{FF2B5EF4-FFF2-40B4-BE49-F238E27FC236}">
                  <a16:creationId xmlns:a16="http://schemas.microsoft.com/office/drawing/2014/main" id="{D2F490E6-DAB2-486B-A75E-A7CB0188231F}"/>
                </a:ext>
              </a:extLst>
            </p:cNvPr>
            <p:cNvSpPr txBox="1">
              <a:spLocks/>
            </p:cNvSpPr>
            <p:nvPr/>
          </p:nvSpPr>
          <p:spPr>
            <a:xfrm flipH="1">
              <a:off x="3356663" y="2016567"/>
              <a:ext cx="480538" cy="405982"/>
            </a:xfrm>
            <a:prstGeom prst="rect">
              <a:avLst/>
            </a:prstGeom>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1200" b="1" dirty="0">
                  <a:solidFill>
                    <a:srgbClr val="F7B949"/>
                  </a:solidFill>
                  <a:latin typeface="Saira"/>
                  <a:sym typeface="Saira"/>
                </a:rPr>
                <a:t>01</a:t>
              </a:r>
            </a:p>
          </p:txBody>
        </p:sp>
      </p:grpSp>
      <p:sp>
        <p:nvSpPr>
          <p:cNvPr id="65" name="Google Shape;393;p41">
            <a:extLst>
              <a:ext uri="{FF2B5EF4-FFF2-40B4-BE49-F238E27FC236}">
                <a16:creationId xmlns:a16="http://schemas.microsoft.com/office/drawing/2014/main" id="{9336A96D-1F1A-4D6B-B967-16C74768E784}"/>
              </a:ext>
            </a:extLst>
          </p:cNvPr>
          <p:cNvSpPr txBox="1">
            <a:spLocks/>
          </p:cNvSpPr>
          <p:nvPr/>
        </p:nvSpPr>
        <p:spPr>
          <a:xfrm>
            <a:off x="1723400" y="1867798"/>
            <a:ext cx="1169898"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Odd days</a:t>
            </a:r>
          </a:p>
          <a:p>
            <a:pPr marL="0" indent="0" algn="ctr">
              <a:buFont typeface="Saira"/>
              <a:buNone/>
            </a:pPr>
            <a:endParaRPr lang="en-US" sz="2000" b="1" dirty="0">
              <a:solidFill>
                <a:srgbClr val="000000"/>
              </a:solidFill>
            </a:endParaRPr>
          </a:p>
        </p:txBody>
      </p:sp>
      <p:grpSp>
        <p:nvGrpSpPr>
          <p:cNvPr id="66" name="Group 65">
            <a:extLst>
              <a:ext uri="{FF2B5EF4-FFF2-40B4-BE49-F238E27FC236}">
                <a16:creationId xmlns:a16="http://schemas.microsoft.com/office/drawing/2014/main" id="{7C478BB9-ECEC-497F-971D-8FBD142718B0}"/>
              </a:ext>
            </a:extLst>
          </p:cNvPr>
          <p:cNvGrpSpPr/>
          <p:nvPr/>
        </p:nvGrpSpPr>
        <p:grpSpPr>
          <a:xfrm>
            <a:off x="6456583" y="1386178"/>
            <a:ext cx="458312" cy="478425"/>
            <a:chOff x="3274011" y="1687235"/>
            <a:chExt cx="704402" cy="735314"/>
          </a:xfrm>
        </p:grpSpPr>
        <p:grpSp>
          <p:nvGrpSpPr>
            <p:cNvPr id="67" name="Group 66">
              <a:extLst>
                <a:ext uri="{FF2B5EF4-FFF2-40B4-BE49-F238E27FC236}">
                  <a16:creationId xmlns:a16="http://schemas.microsoft.com/office/drawing/2014/main" id="{7E6DC196-F965-49DC-87CC-B1AB7C2010B3}"/>
                </a:ext>
              </a:extLst>
            </p:cNvPr>
            <p:cNvGrpSpPr/>
            <p:nvPr/>
          </p:nvGrpSpPr>
          <p:grpSpPr>
            <a:xfrm>
              <a:off x="3274011" y="1687235"/>
              <a:ext cx="704402" cy="704365"/>
              <a:chOff x="5380874" y="2694817"/>
              <a:chExt cx="704402" cy="704365"/>
            </a:xfrm>
          </p:grpSpPr>
          <p:sp>
            <p:nvSpPr>
              <p:cNvPr id="69" name="Google Shape;6021;p98">
                <a:extLst>
                  <a:ext uri="{FF2B5EF4-FFF2-40B4-BE49-F238E27FC236}">
                    <a16:creationId xmlns:a16="http://schemas.microsoft.com/office/drawing/2014/main" id="{E0F5C85E-9F9E-47D1-BBC1-121F7B9EED03}"/>
                  </a:ext>
                </a:extLst>
              </p:cNvPr>
              <p:cNvSpPr/>
              <p:nvPr/>
            </p:nvSpPr>
            <p:spPr>
              <a:xfrm>
                <a:off x="5380911" y="2985160"/>
                <a:ext cx="704365" cy="414022"/>
              </a:xfrm>
              <a:custGeom>
                <a:avLst/>
                <a:gdLst>
                  <a:gd name="connsiteX0" fmla="*/ 5119 w 19272"/>
                  <a:gd name="connsiteY0" fmla="*/ 1129 h 11328"/>
                  <a:gd name="connsiteX1" fmla="*/ 5682 w 19272"/>
                  <a:gd name="connsiteY1" fmla="*/ 1692 h 11328"/>
                  <a:gd name="connsiteX2" fmla="*/ 2860 w 19272"/>
                  <a:gd name="connsiteY2" fmla="*/ 2258 h 11328"/>
                  <a:gd name="connsiteX3" fmla="*/ 2297 w 19272"/>
                  <a:gd name="connsiteY3" fmla="*/ 1692 h 11328"/>
                  <a:gd name="connsiteX4" fmla="*/ 2860 w 19272"/>
                  <a:gd name="connsiteY4" fmla="*/ 1129 h 11328"/>
                  <a:gd name="connsiteX5" fmla="*/ 5119 w 19272"/>
                  <a:gd name="connsiteY5" fmla="*/ 1129 h 11328"/>
                  <a:gd name="connsiteX6" fmla="*/ 10765 w 19272"/>
                  <a:gd name="connsiteY6" fmla="*/ 1129 h 11328"/>
                  <a:gd name="connsiteX7" fmla="*/ 11328 w 19272"/>
                  <a:gd name="connsiteY7" fmla="*/ 1692 h 11328"/>
                  <a:gd name="connsiteX8" fmla="*/ 10765 w 19272"/>
                  <a:gd name="connsiteY8" fmla="*/ 2258 h 11328"/>
                  <a:gd name="connsiteX9" fmla="*/ 8506 w 19272"/>
                  <a:gd name="connsiteY9" fmla="*/ 2258 h 11328"/>
                  <a:gd name="connsiteX10" fmla="*/ 7943 w 19272"/>
                  <a:gd name="connsiteY10" fmla="*/ 1692 h 11328"/>
                  <a:gd name="connsiteX11" fmla="*/ 8506 w 19272"/>
                  <a:gd name="connsiteY11" fmla="*/ 1129 h 11328"/>
                  <a:gd name="connsiteX12" fmla="*/ 10765 w 19272"/>
                  <a:gd name="connsiteY12" fmla="*/ 1129 h 11328"/>
                  <a:gd name="connsiteX13" fmla="*/ 16411 w 19272"/>
                  <a:gd name="connsiteY13" fmla="*/ 1129 h 11328"/>
                  <a:gd name="connsiteX14" fmla="*/ 16974 w 19272"/>
                  <a:gd name="connsiteY14" fmla="*/ 1692 h 11328"/>
                  <a:gd name="connsiteX15" fmla="*/ 16411 w 19272"/>
                  <a:gd name="connsiteY15" fmla="*/ 2258 h 11328"/>
                  <a:gd name="connsiteX16" fmla="*/ 14152 w 19272"/>
                  <a:gd name="connsiteY16" fmla="*/ 2258 h 11328"/>
                  <a:gd name="connsiteX17" fmla="*/ 13589 w 19272"/>
                  <a:gd name="connsiteY17" fmla="*/ 1692 h 11328"/>
                  <a:gd name="connsiteX18" fmla="*/ 14152 w 19272"/>
                  <a:gd name="connsiteY18" fmla="*/ 1129 h 11328"/>
                  <a:gd name="connsiteX19" fmla="*/ 16411 w 19272"/>
                  <a:gd name="connsiteY19" fmla="*/ 1129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27" fmla="*/ 10765 w 19272"/>
                  <a:gd name="connsiteY27" fmla="*/ 4517 h 11328"/>
                  <a:gd name="connsiteX28" fmla="*/ 11328 w 19272"/>
                  <a:gd name="connsiteY28" fmla="*/ 5080 h 11328"/>
                  <a:gd name="connsiteX29" fmla="*/ 10765 w 19272"/>
                  <a:gd name="connsiteY29" fmla="*/ 5646 h 11328"/>
                  <a:gd name="connsiteX30" fmla="*/ 8506 w 19272"/>
                  <a:gd name="connsiteY30" fmla="*/ 5646 h 11328"/>
                  <a:gd name="connsiteX31" fmla="*/ 7943 w 19272"/>
                  <a:gd name="connsiteY31" fmla="*/ 5080 h 11328"/>
                  <a:gd name="connsiteX32" fmla="*/ 8506 w 19272"/>
                  <a:gd name="connsiteY32" fmla="*/ 4517 h 11328"/>
                  <a:gd name="connsiteX33" fmla="*/ 10765 w 19272"/>
                  <a:gd name="connsiteY33" fmla="*/ 4517 h 11328"/>
                  <a:gd name="connsiteX34" fmla="*/ 16411 w 19272"/>
                  <a:gd name="connsiteY34" fmla="*/ 4517 h 11328"/>
                  <a:gd name="connsiteX35" fmla="*/ 16974 w 19272"/>
                  <a:gd name="connsiteY35" fmla="*/ 5080 h 11328"/>
                  <a:gd name="connsiteX36" fmla="*/ 16411 w 19272"/>
                  <a:gd name="connsiteY36" fmla="*/ 5646 h 11328"/>
                  <a:gd name="connsiteX37" fmla="*/ 14152 w 19272"/>
                  <a:gd name="connsiteY37" fmla="*/ 5646 h 11328"/>
                  <a:gd name="connsiteX38" fmla="*/ 13589 w 19272"/>
                  <a:gd name="connsiteY38" fmla="*/ 5080 h 11328"/>
                  <a:gd name="connsiteX39" fmla="*/ 14152 w 19272"/>
                  <a:gd name="connsiteY39" fmla="*/ 4517 h 11328"/>
                  <a:gd name="connsiteX40" fmla="*/ 16411 w 19272"/>
                  <a:gd name="connsiteY40" fmla="*/ 4517 h 11328"/>
                  <a:gd name="connsiteX41" fmla="*/ 5119 w 19272"/>
                  <a:gd name="connsiteY41" fmla="*/ 7940 h 11328"/>
                  <a:gd name="connsiteX42" fmla="*/ 5682 w 19272"/>
                  <a:gd name="connsiteY42" fmla="*/ 8506 h 11328"/>
                  <a:gd name="connsiteX43" fmla="*/ 5119 w 19272"/>
                  <a:gd name="connsiteY43" fmla="*/ 9070 h 11328"/>
                  <a:gd name="connsiteX44" fmla="*/ 2860 w 19272"/>
                  <a:gd name="connsiteY44" fmla="*/ 9070 h 11328"/>
                  <a:gd name="connsiteX45" fmla="*/ 2297 w 19272"/>
                  <a:gd name="connsiteY45" fmla="*/ 8506 h 11328"/>
                  <a:gd name="connsiteX46" fmla="*/ 2860 w 19272"/>
                  <a:gd name="connsiteY46" fmla="*/ 7940 h 11328"/>
                  <a:gd name="connsiteX47" fmla="*/ 5119 w 19272"/>
                  <a:gd name="connsiteY47" fmla="*/ 7940 h 11328"/>
                  <a:gd name="connsiteX48" fmla="*/ 10765 w 19272"/>
                  <a:gd name="connsiteY48" fmla="*/ 7940 h 11328"/>
                  <a:gd name="connsiteX49" fmla="*/ 11328 w 19272"/>
                  <a:gd name="connsiteY49" fmla="*/ 8506 h 11328"/>
                  <a:gd name="connsiteX50" fmla="*/ 10765 w 19272"/>
                  <a:gd name="connsiteY50" fmla="*/ 9070 h 11328"/>
                  <a:gd name="connsiteX51" fmla="*/ 8506 w 19272"/>
                  <a:gd name="connsiteY51" fmla="*/ 9070 h 11328"/>
                  <a:gd name="connsiteX52" fmla="*/ 7943 w 19272"/>
                  <a:gd name="connsiteY52" fmla="*/ 8506 h 11328"/>
                  <a:gd name="connsiteX53" fmla="*/ 8506 w 19272"/>
                  <a:gd name="connsiteY53" fmla="*/ 7940 h 11328"/>
                  <a:gd name="connsiteX54" fmla="*/ 10765 w 19272"/>
                  <a:gd name="connsiteY54" fmla="*/ 7940 h 11328"/>
                  <a:gd name="connsiteX55" fmla="*/ 16411 w 19272"/>
                  <a:gd name="connsiteY55" fmla="*/ 7940 h 11328"/>
                  <a:gd name="connsiteX56" fmla="*/ 16974 w 19272"/>
                  <a:gd name="connsiteY56" fmla="*/ 8506 h 11328"/>
                  <a:gd name="connsiteX57" fmla="*/ 16411 w 19272"/>
                  <a:gd name="connsiteY57" fmla="*/ 9070 h 11328"/>
                  <a:gd name="connsiteX58" fmla="*/ 14152 w 19272"/>
                  <a:gd name="connsiteY58" fmla="*/ 9070 h 11328"/>
                  <a:gd name="connsiteX59" fmla="*/ 13589 w 19272"/>
                  <a:gd name="connsiteY59" fmla="*/ 8506 h 11328"/>
                  <a:gd name="connsiteX60" fmla="*/ 14152 w 19272"/>
                  <a:gd name="connsiteY60" fmla="*/ 7940 h 11328"/>
                  <a:gd name="connsiteX61" fmla="*/ 16411 w 19272"/>
                  <a:gd name="connsiteY61" fmla="*/ 7940 h 11328"/>
                  <a:gd name="connsiteX62" fmla="*/ 0 w 19272"/>
                  <a:gd name="connsiteY62" fmla="*/ 0 h 11328"/>
                  <a:gd name="connsiteX63" fmla="*/ 0 w 19272"/>
                  <a:gd name="connsiteY63" fmla="*/ 9636 h 11328"/>
                  <a:gd name="connsiteX64" fmla="*/ 1695 w 19272"/>
                  <a:gd name="connsiteY64" fmla="*/ 11328 h 11328"/>
                  <a:gd name="connsiteX65" fmla="*/ 17579 w 19272"/>
                  <a:gd name="connsiteY65" fmla="*/ 11328 h 11328"/>
                  <a:gd name="connsiteX66" fmla="*/ 19272 w 19272"/>
                  <a:gd name="connsiteY66" fmla="*/ 9636 h 11328"/>
                  <a:gd name="connsiteX67" fmla="*/ 19272 w 19272"/>
                  <a:gd name="connsiteY67" fmla="*/ 0 h 11328"/>
                  <a:gd name="connsiteX68" fmla="*/ 0 w 19272"/>
                  <a:gd name="connsiteY68" fmla="*/ 0 h 11328"/>
                  <a:gd name="connsiteX0" fmla="*/ 5119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5119 w 19272"/>
                  <a:gd name="connsiteY4" fmla="*/ 1129 h 11328"/>
                  <a:gd name="connsiteX5" fmla="*/ 10765 w 19272"/>
                  <a:gd name="connsiteY5" fmla="*/ 1129 h 11328"/>
                  <a:gd name="connsiteX6" fmla="*/ 11328 w 19272"/>
                  <a:gd name="connsiteY6" fmla="*/ 1692 h 11328"/>
                  <a:gd name="connsiteX7" fmla="*/ 10765 w 19272"/>
                  <a:gd name="connsiteY7" fmla="*/ 2258 h 11328"/>
                  <a:gd name="connsiteX8" fmla="*/ 8506 w 19272"/>
                  <a:gd name="connsiteY8" fmla="*/ 2258 h 11328"/>
                  <a:gd name="connsiteX9" fmla="*/ 7943 w 19272"/>
                  <a:gd name="connsiteY9" fmla="*/ 1692 h 11328"/>
                  <a:gd name="connsiteX10" fmla="*/ 8506 w 19272"/>
                  <a:gd name="connsiteY10" fmla="*/ 1129 h 11328"/>
                  <a:gd name="connsiteX11" fmla="*/ 10765 w 19272"/>
                  <a:gd name="connsiteY11" fmla="*/ 1129 h 11328"/>
                  <a:gd name="connsiteX12" fmla="*/ 16411 w 19272"/>
                  <a:gd name="connsiteY12" fmla="*/ 1129 h 11328"/>
                  <a:gd name="connsiteX13" fmla="*/ 16974 w 19272"/>
                  <a:gd name="connsiteY13" fmla="*/ 1692 h 11328"/>
                  <a:gd name="connsiteX14" fmla="*/ 16411 w 19272"/>
                  <a:gd name="connsiteY14" fmla="*/ 2258 h 11328"/>
                  <a:gd name="connsiteX15" fmla="*/ 14152 w 19272"/>
                  <a:gd name="connsiteY15" fmla="*/ 2258 h 11328"/>
                  <a:gd name="connsiteX16" fmla="*/ 13589 w 19272"/>
                  <a:gd name="connsiteY16" fmla="*/ 1692 h 11328"/>
                  <a:gd name="connsiteX17" fmla="*/ 14152 w 19272"/>
                  <a:gd name="connsiteY17" fmla="*/ 1129 h 11328"/>
                  <a:gd name="connsiteX18" fmla="*/ 16411 w 19272"/>
                  <a:gd name="connsiteY18" fmla="*/ 1129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26" fmla="*/ 10765 w 19272"/>
                  <a:gd name="connsiteY26" fmla="*/ 4517 h 11328"/>
                  <a:gd name="connsiteX27" fmla="*/ 11328 w 19272"/>
                  <a:gd name="connsiteY27" fmla="*/ 5080 h 11328"/>
                  <a:gd name="connsiteX28" fmla="*/ 10765 w 19272"/>
                  <a:gd name="connsiteY28" fmla="*/ 5646 h 11328"/>
                  <a:gd name="connsiteX29" fmla="*/ 8506 w 19272"/>
                  <a:gd name="connsiteY29" fmla="*/ 5646 h 11328"/>
                  <a:gd name="connsiteX30" fmla="*/ 7943 w 19272"/>
                  <a:gd name="connsiteY30" fmla="*/ 5080 h 11328"/>
                  <a:gd name="connsiteX31" fmla="*/ 8506 w 19272"/>
                  <a:gd name="connsiteY31" fmla="*/ 4517 h 11328"/>
                  <a:gd name="connsiteX32" fmla="*/ 10765 w 19272"/>
                  <a:gd name="connsiteY32" fmla="*/ 4517 h 11328"/>
                  <a:gd name="connsiteX33" fmla="*/ 16411 w 19272"/>
                  <a:gd name="connsiteY33" fmla="*/ 4517 h 11328"/>
                  <a:gd name="connsiteX34" fmla="*/ 16974 w 19272"/>
                  <a:gd name="connsiteY34" fmla="*/ 5080 h 11328"/>
                  <a:gd name="connsiteX35" fmla="*/ 16411 w 19272"/>
                  <a:gd name="connsiteY35" fmla="*/ 5646 h 11328"/>
                  <a:gd name="connsiteX36" fmla="*/ 14152 w 19272"/>
                  <a:gd name="connsiteY36" fmla="*/ 5646 h 11328"/>
                  <a:gd name="connsiteX37" fmla="*/ 13589 w 19272"/>
                  <a:gd name="connsiteY37" fmla="*/ 5080 h 11328"/>
                  <a:gd name="connsiteX38" fmla="*/ 14152 w 19272"/>
                  <a:gd name="connsiteY38" fmla="*/ 4517 h 11328"/>
                  <a:gd name="connsiteX39" fmla="*/ 16411 w 19272"/>
                  <a:gd name="connsiteY39" fmla="*/ 4517 h 11328"/>
                  <a:gd name="connsiteX40" fmla="*/ 5119 w 19272"/>
                  <a:gd name="connsiteY40" fmla="*/ 7940 h 11328"/>
                  <a:gd name="connsiteX41" fmla="*/ 5682 w 19272"/>
                  <a:gd name="connsiteY41" fmla="*/ 8506 h 11328"/>
                  <a:gd name="connsiteX42" fmla="*/ 5119 w 19272"/>
                  <a:gd name="connsiteY42" fmla="*/ 9070 h 11328"/>
                  <a:gd name="connsiteX43" fmla="*/ 2860 w 19272"/>
                  <a:gd name="connsiteY43" fmla="*/ 9070 h 11328"/>
                  <a:gd name="connsiteX44" fmla="*/ 2297 w 19272"/>
                  <a:gd name="connsiteY44" fmla="*/ 8506 h 11328"/>
                  <a:gd name="connsiteX45" fmla="*/ 2860 w 19272"/>
                  <a:gd name="connsiteY45" fmla="*/ 7940 h 11328"/>
                  <a:gd name="connsiteX46" fmla="*/ 5119 w 19272"/>
                  <a:gd name="connsiteY46" fmla="*/ 7940 h 11328"/>
                  <a:gd name="connsiteX47" fmla="*/ 10765 w 19272"/>
                  <a:gd name="connsiteY47" fmla="*/ 7940 h 11328"/>
                  <a:gd name="connsiteX48" fmla="*/ 11328 w 19272"/>
                  <a:gd name="connsiteY48" fmla="*/ 8506 h 11328"/>
                  <a:gd name="connsiteX49" fmla="*/ 10765 w 19272"/>
                  <a:gd name="connsiteY49" fmla="*/ 9070 h 11328"/>
                  <a:gd name="connsiteX50" fmla="*/ 8506 w 19272"/>
                  <a:gd name="connsiteY50" fmla="*/ 9070 h 11328"/>
                  <a:gd name="connsiteX51" fmla="*/ 7943 w 19272"/>
                  <a:gd name="connsiteY51" fmla="*/ 8506 h 11328"/>
                  <a:gd name="connsiteX52" fmla="*/ 8506 w 19272"/>
                  <a:gd name="connsiteY52" fmla="*/ 7940 h 11328"/>
                  <a:gd name="connsiteX53" fmla="*/ 10765 w 19272"/>
                  <a:gd name="connsiteY53" fmla="*/ 7940 h 11328"/>
                  <a:gd name="connsiteX54" fmla="*/ 16411 w 19272"/>
                  <a:gd name="connsiteY54" fmla="*/ 7940 h 11328"/>
                  <a:gd name="connsiteX55" fmla="*/ 16974 w 19272"/>
                  <a:gd name="connsiteY55" fmla="*/ 8506 h 11328"/>
                  <a:gd name="connsiteX56" fmla="*/ 16411 w 19272"/>
                  <a:gd name="connsiteY56" fmla="*/ 9070 h 11328"/>
                  <a:gd name="connsiteX57" fmla="*/ 14152 w 19272"/>
                  <a:gd name="connsiteY57" fmla="*/ 9070 h 11328"/>
                  <a:gd name="connsiteX58" fmla="*/ 13589 w 19272"/>
                  <a:gd name="connsiteY58" fmla="*/ 8506 h 11328"/>
                  <a:gd name="connsiteX59" fmla="*/ 14152 w 19272"/>
                  <a:gd name="connsiteY59" fmla="*/ 7940 h 11328"/>
                  <a:gd name="connsiteX60" fmla="*/ 16411 w 19272"/>
                  <a:gd name="connsiteY60" fmla="*/ 7940 h 11328"/>
                  <a:gd name="connsiteX61" fmla="*/ 0 w 19272"/>
                  <a:gd name="connsiteY61" fmla="*/ 0 h 11328"/>
                  <a:gd name="connsiteX62" fmla="*/ 0 w 19272"/>
                  <a:gd name="connsiteY62" fmla="*/ 9636 h 11328"/>
                  <a:gd name="connsiteX63" fmla="*/ 1695 w 19272"/>
                  <a:gd name="connsiteY63" fmla="*/ 11328 h 11328"/>
                  <a:gd name="connsiteX64" fmla="*/ 17579 w 19272"/>
                  <a:gd name="connsiteY64" fmla="*/ 11328 h 11328"/>
                  <a:gd name="connsiteX65" fmla="*/ 19272 w 19272"/>
                  <a:gd name="connsiteY65" fmla="*/ 9636 h 11328"/>
                  <a:gd name="connsiteX66" fmla="*/ 19272 w 19272"/>
                  <a:gd name="connsiteY66" fmla="*/ 0 h 11328"/>
                  <a:gd name="connsiteX67" fmla="*/ 0 w 19272"/>
                  <a:gd name="connsiteY67" fmla="*/ 0 h 11328"/>
                  <a:gd name="connsiteX0" fmla="*/ 2860 w 19272"/>
                  <a:gd name="connsiteY0" fmla="*/ 1129 h 11328"/>
                  <a:gd name="connsiteX1" fmla="*/ 2860 w 19272"/>
                  <a:gd name="connsiteY1" fmla="*/ 2258 h 11328"/>
                  <a:gd name="connsiteX2" fmla="*/ 2297 w 19272"/>
                  <a:gd name="connsiteY2" fmla="*/ 1692 h 11328"/>
                  <a:gd name="connsiteX3" fmla="*/ 2860 w 19272"/>
                  <a:gd name="connsiteY3" fmla="*/ 1129 h 11328"/>
                  <a:gd name="connsiteX4" fmla="*/ 10765 w 19272"/>
                  <a:gd name="connsiteY4" fmla="*/ 1129 h 11328"/>
                  <a:gd name="connsiteX5" fmla="*/ 11328 w 19272"/>
                  <a:gd name="connsiteY5" fmla="*/ 1692 h 11328"/>
                  <a:gd name="connsiteX6" fmla="*/ 10765 w 19272"/>
                  <a:gd name="connsiteY6" fmla="*/ 2258 h 11328"/>
                  <a:gd name="connsiteX7" fmla="*/ 8506 w 19272"/>
                  <a:gd name="connsiteY7" fmla="*/ 2258 h 11328"/>
                  <a:gd name="connsiteX8" fmla="*/ 7943 w 19272"/>
                  <a:gd name="connsiteY8" fmla="*/ 1692 h 11328"/>
                  <a:gd name="connsiteX9" fmla="*/ 8506 w 19272"/>
                  <a:gd name="connsiteY9" fmla="*/ 1129 h 11328"/>
                  <a:gd name="connsiteX10" fmla="*/ 10765 w 19272"/>
                  <a:gd name="connsiteY10" fmla="*/ 1129 h 11328"/>
                  <a:gd name="connsiteX11" fmla="*/ 16411 w 19272"/>
                  <a:gd name="connsiteY11" fmla="*/ 1129 h 11328"/>
                  <a:gd name="connsiteX12" fmla="*/ 16974 w 19272"/>
                  <a:gd name="connsiteY12" fmla="*/ 1692 h 11328"/>
                  <a:gd name="connsiteX13" fmla="*/ 16411 w 19272"/>
                  <a:gd name="connsiteY13" fmla="*/ 2258 h 11328"/>
                  <a:gd name="connsiteX14" fmla="*/ 14152 w 19272"/>
                  <a:gd name="connsiteY14" fmla="*/ 2258 h 11328"/>
                  <a:gd name="connsiteX15" fmla="*/ 13589 w 19272"/>
                  <a:gd name="connsiteY15" fmla="*/ 1692 h 11328"/>
                  <a:gd name="connsiteX16" fmla="*/ 14152 w 19272"/>
                  <a:gd name="connsiteY16" fmla="*/ 1129 h 11328"/>
                  <a:gd name="connsiteX17" fmla="*/ 16411 w 19272"/>
                  <a:gd name="connsiteY17" fmla="*/ 1129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25" fmla="*/ 10765 w 19272"/>
                  <a:gd name="connsiteY25" fmla="*/ 4517 h 11328"/>
                  <a:gd name="connsiteX26" fmla="*/ 11328 w 19272"/>
                  <a:gd name="connsiteY26" fmla="*/ 5080 h 11328"/>
                  <a:gd name="connsiteX27" fmla="*/ 10765 w 19272"/>
                  <a:gd name="connsiteY27" fmla="*/ 5646 h 11328"/>
                  <a:gd name="connsiteX28" fmla="*/ 8506 w 19272"/>
                  <a:gd name="connsiteY28" fmla="*/ 5646 h 11328"/>
                  <a:gd name="connsiteX29" fmla="*/ 7943 w 19272"/>
                  <a:gd name="connsiteY29" fmla="*/ 5080 h 11328"/>
                  <a:gd name="connsiteX30" fmla="*/ 8506 w 19272"/>
                  <a:gd name="connsiteY30" fmla="*/ 4517 h 11328"/>
                  <a:gd name="connsiteX31" fmla="*/ 10765 w 19272"/>
                  <a:gd name="connsiteY31" fmla="*/ 4517 h 11328"/>
                  <a:gd name="connsiteX32" fmla="*/ 16411 w 19272"/>
                  <a:gd name="connsiteY32" fmla="*/ 4517 h 11328"/>
                  <a:gd name="connsiteX33" fmla="*/ 16974 w 19272"/>
                  <a:gd name="connsiteY33" fmla="*/ 5080 h 11328"/>
                  <a:gd name="connsiteX34" fmla="*/ 16411 w 19272"/>
                  <a:gd name="connsiteY34" fmla="*/ 5646 h 11328"/>
                  <a:gd name="connsiteX35" fmla="*/ 14152 w 19272"/>
                  <a:gd name="connsiteY35" fmla="*/ 5646 h 11328"/>
                  <a:gd name="connsiteX36" fmla="*/ 13589 w 19272"/>
                  <a:gd name="connsiteY36" fmla="*/ 5080 h 11328"/>
                  <a:gd name="connsiteX37" fmla="*/ 14152 w 19272"/>
                  <a:gd name="connsiteY37" fmla="*/ 4517 h 11328"/>
                  <a:gd name="connsiteX38" fmla="*/ 16411 w 19272"/>
                  <a:gd name="connsiteY38" fmla="*/ 4517 h 11328"/>
                  <a:gd name="connsiteX39" fmla="*/ 5119 w 19272"/>
                  <a:gd name="connsiteY39" fmla="*/ 7940 h 11328"/>
                  <a:gd name="connsiteX40" fmla="*/ 5682 w 19272"/>
                  <a:gd name="connsiteY40" fmla="*/ 8506 h 11328"/>
                  <a:gd name="connsiteX41" fmla="*/ 5119 w 19272"/>
                  <a:gd name="connsiteY41" fmla="*/ 9070 h 11328"/>
                  <a:gd name="connsiteX42" fmla="*/ 2860 w 19272"/>
                  <a:gd name="connsiteY42" fmla="*/ 9070 h 11328"/>
                  <a:gd name="connsiteX43" fmla="*/ 2297 w 19272"/>
                  <a:gd name="connsiteY43" fmla="*/ 8506 h 11328"/>
                  <a:gd name="connsiteX44" fmla="*/ 2860 w 19272"/>
                  <a:gd name="connsiteY44" fmla="*/ 7940 h 11328"/>
                  <a:gd name="connsiteX45" fmla="*/ 5119 w 19272"/>
                  <a:gd name="connsiteY45" fmla="*/ 7940 h 11328"/>
                  <a:gd name="connsiteX46" fmla="*/ 10765 w 19272"/>
                  <a:gd name="connsiteY46" fmla="*/ 7940 h 11328"/>
                  <a:gd name="connsiteX47" fmla="*/ 11328 w 19272"/>
                  <a:gd name="connsiteY47" fmla="*/ 8506 h 11328"/>
                  <a:gd name="connsiteX48" fmla="*/ 10765 w 19272"/>
                  <a:gd name="connsiteY48" fmla="*/ 9070 h 11328"/>
                  <a:gd name="connsiteX49" fmla="*/ 8506 w 19272"/>
                  <a:gd name="connsiteY49" fmla="*/ 9070 h 11328"/>
                  <a:gd name="connsiteX50" fmla="*/ 7943 w 19272"/>
                  <a:gd name="connsiteY50" fmla="*/ 8506 h 11328"/>
                  <a:gd name="connsiteX51" fmla="*/ 8506 w 19272"/>
                  <a:gd name="connsiteY51" fmla="*/ 7940 h 11328"/>
                  <a:gd name="connsiteX52" fmla="*/ 10765 w 19272"/>
                  <a:gd name="connsiteY52" fmla="*/ 7940 h 11328"/>
                  <a:gd name="connsiteX53" fmla="*/ 16411 w 19272"/>
                  <a:gd name="connsiteY53" fmla="*/ 7940 h 11328"/>
                  <a:gd name="connsiteX54" fmla="*/ 16974 w 19272"/>
                  <a:gd name="connsiteY54" fmla="*/ 8506 h 11328"/>
                  <a:gd name="connsiteX55" fmla="*/ 16411 w 19272"/>
                  <a:gd name="connsiteY55" fmla="*/ 9070 h 11328"/>
                  <a:gd name="connsiteX56" fmla="*/ 14152 w 19272"/>
                  <a:gd name="connsiteY56" fmla="*/ 9070 h 11328"/>
                  <a:gd name="connsiteX57" fmla="*/ 13589 w 19272"/>
                  <a:gd name="connsiteY57" fmla="*/ 8506 h 11328"/>
                  <a:gd name="connsiteX58" fmla="*/ 14152 w 19272"/>
                  <a:gd name="connsiteY58" fmla="*/ 7940 h 11328"/>
                  <a:gd name="connsiteX59" fmla="*/ 16411 w 19272"/>
                  <a:gd name="connsiteY59" fmla="*/ 7940 h 11328"/>
                  <a:gd name="connsiteX60" fmla="*/ 0 w 19272"/>
                  <a:gd name="connsiteY60" fmla="*/ 0 h 11328"/>
                  <a:gd name="connsiteX61" fmla="*/ 0 w 19272"/>
                  <a:gd name="connsiteY61" fmla="*/ 9636 h 11328"/>
                  <a:gd name="connsiteX62" fmla="*/ 1695 w 19272"/>
                  <a:gd name="connsiteY62" fmla="*/ 11328 h 11328"/>
                  <a:gd name="connsiteX63" fmla="*/ 17579 w 19272"/>
                  <a:gd name="connsiteY63" fmla="*/ 11328 h 11328"/>
                  <a:gd name="connsiteX64" fmla="*/ 19272 w 19272"/>
                  <a:gd name="connsiteY64" fmla="*/ 9636 h 11328"/>
                  <a:gd name="connsiteX65" fmla="*/ 19272 w 19272"/>
                  <a:gd name="connsiteY65" fmla="*/ 0 h 11328"/>
                  <a:gd name="connsiteX66" fmla="*/ 0 w 19272"/>
                  <a:gd name="connsiteY66" fmla="*/ 0 h 11328"/>
                  <a:gd name="connsiteX0" fmla="*/ 2860 w 19272"/>
                  <a:gd name="connsiteY0" fmla="*/ 1129 h 11328"/>
                  <a:gd name="connsiteX1" fmla="*/ 2297 w 19272"/>
                  <a:gd name="connsiteY1" fmla="*/ 1692 h 11328"/>
                  <a:gd name="connsiteX2" fmla="*/ 2860 w 19272"/>
                  <a:gd name="connsiteY2" fmla="*/ 1129 h 11328"/>
                  <a:gd name="connsiteX3" fmla="*/ 10765 w 19272"/>
                  <a:gd name="connsiteY3" fmla="*/ 1129 h 11328"/>
                  <a:gd name="connsiteX4" fmla="*/ 11328 w 19272"/>
                  <a:gd name="connsiteY4" fmla="*/ 1692 h 11328"/>
                  <a:gd name="connsiteX5" fmla="*/ 10765 w 19272"/>
                  <a:gd name="connsiteY5" fmla="*/ 2258 h 11328"/>
                  <a:gd name="connsiteX6" fmla="*/ 8506 w 19272"/>
                  <a:gd name="connsiteY6" fmla="*/ 2258 h 11328"/>
                  <a:gd name="connsiteX7" fmla="*/ 7943 w 19272"/>
                  <a:gd name="connsiteY7" fmla="*/ 1692 h 11328"/>
                  <a:gd name="connsiteX8" fmla="*/ 8506 w 19272"/>
                  <a:gd name="connsiteY8" fmla="*/ 1129 h 11328"/>
                  <a:gd name="connsiteX9" fmla="*/ 10765 w 19272"/>
                  <a:gd name="connsiteY9" fmla="*/ 1129 h 11328"/>
                  <a:gd name="connsiteX10" fmla="*/ 16411 w 19272"/>
                  <a:gd name="connsiteY10" fmla="*/ 1129 h 11328"/>
                  <a:gd name="connsiteX11" fmla="*/ 16974 w 19272"/>
                  <a:gd name="connsiteY11" fmla="*/ 1692 h 11328"/>
                  <a:gd name="connsiteX12" fmla="*/ 16411 w 19272"/>
                  <a:gd name="connsiteY12" fmla="*/ 2258 h 11328"/>
                  <a:gd name="connsiteX13" fmla="*/ 14152 w 19272"/>
                  <a:gd name="connsiteY13" fmla="*/ 2258 h 11328"/>
                  <a:gd name="connsiteX14" fmla="*/ 13589 w 19272"/>
                  <a:gd name="connsiteY14" fmla="*/ 1692 h 11328"/>
                  <a:gd name="connsiteX15" fmla="*/ 14152 w 19272"/>
                  <a:gd name="connsiteY15" fmla="*/ 1129 h 11328"/>
                  <a:gd name="connsiteX16" fmla="*/ 16411 w 19272"/>
                  <a:gd name="connsiteY16" fmla="*/ 1129 h 11328"/>
                  <a:gd name="connsiteX17" fmla="*/ 5119 w 19272"/>
                  <a:gd name="connsiteY17" fmla="*/ 4517 h 11328"/>
                  <a:gd name="connsiteX18" fmla="*/ 5682 w 19272"/>
                  <a:gd name="connsiteY18" fmla="*/ 5080 h 11328"/>
                  <a:gd name="connsiteX19" fmla="*/ 5119 w 19272"/>
                  <a:gd name="connsiteY19" fmla="*/ 5646 h 11328"/>
                  <a:gd name="connsiteX20" fmla="*/ 2860 w 19272"/>
                  <a:gd name="connsiteY20" fmla="*/ 5646 h 11328"/>
                  <a:gd name="connsiteX21" fmla="*/ 2297 w 19272"/>
                  <a:gd name="connsiteY21" fmla="*/ 5080 h 11328"/>
                  <a:gd name="connsiteX22" fmla="*/ 2860 w 19272"/>
                  <a:gd name="connsiteY22" fmla="*/ 4517 h 11328"/>
                  <a:gd name="connsiteX23" fmla="*/ 5119 w 19272"/>
                  <a:gd name="connsiteY23" fmla="*/ 4517 h 11328"/>
                  <a:gd name="connsiteX24" fmla="*/ 10765 w 19272"/>
                  <a:gd name="connsiteY24" fmla="*/ 4517 h 11328"/>
                  <a:gd name="connsiteX25" fmla="*/ 11328 w 19272"/>
                  <a:gd name="connsiteY25" fmla="*/ 5080 h 11328"/>
                  <a:gd name="connsiteX26" fmla="*/ 10765 w 19272"/>
                  <a:gd name="connsiteY26" fmla="*/ 5646 h 11328"/>
                  <a:gd name="connsiteX27" fmla="*/ 8506 w 19272"/>
                  <a:gd name="connsiteY27" fmla="*/ 5646 h 11328"/>
                  <a:gd name="connsiteX28" fmla="*/ 7943 w 19272"/>
                  <a:gd name="connsiteY28" fmla="*/ 5080 h 11328"/>
                  <a:gd name="connsiteX29" fmla="*/ 8506 w 19272"/>
                  <a:gd name="connsiteY29" fmla="*/ 4517 h 11328"/>
                  <a:gd name="connsiteX30" fmla="*/ 10765 w 19272"/>
                  <a:gd name="connsiteY30" fmla="*/ 4517 h 11328"/>
                  <a:gd name="connsiteX31" fmla="*/ 16411 w 19272"/>
                  <a:gd name="connsiteY31" fmla="*/ 4517 h 11328"/>
                  <a:gd name="connsiteX32" fmla="*/ 16974 w 19272"/>
                  <a:gd name="connsiteY32" fmla="*/ 5080 h 11328"/>
                  <a:gd name="connsiteX33" fmla="*/ 16411 w 19272"/>
                  <a:gd name="connsiteY33" fmla="*/ 5646 h 11328"/>
                  <a:gd name="connsiteX34" fmla="*/ 14152 w 19272"/>
                  <a:gd name="connsiteY34" fmla="*/ 5646 h 11328"/>
                  <a:gd name="connsiteX35" fmla="*/ 13589 w 19272"/>
                  <a:gd name="connsiteY35" fmla="*/ 5080 h 11328"/>
                  <a:gd name="connsiteX36" fmla="*/ 14152 w 19272"/>
                  <a:gd name="connsiteY36" fmla="*/ 4517 h 11328"/>
                  <a:gd name="connsiteX37" fmla="*/ 16411 w 19272"/>
                  <a:gd name="connsiteY37" fmla="*/ 4517 h 11328"/>
                  <a:gd name="connsiteX38" fmla="*/ 5119 w 19272"/>
                  <a:gd name="connsiteY38" fmla="*/ 7940 h 11328"/>
                  <a:gd name="connsiteX39" fmla="*/ 5682 w 19272"/>
                  <a:gd name="connsiteY39" fmla="*/ 8506 h 11328"/>
                  <a:gd name="connsiteX40" fmla="*/ 5119 w 19272"/>
                  <a:gd name="connsiteY40" fmla="*/ 9070 h 11328"/>
                  <a:gd name="connsiteX41" fmla="*/ 2860 w 19272"/>
                  <a:gd name="connsiteY41" fmla="*/ 9070 h 11328"/>
                  <a:gd name="connsiteX42" fmla="*/ 2297 w 19272"/>
                  <a:gd name="connsiteY42" fmla="*/ 8506 h 11328"/>
                  <a:gd name="connsiteX43" fmla="*/ 2860 w 19272"/>
                  <a:gd name="connsiteY43" fmla="*/ 7940 h 11328"/>
                  <a:gd name="connsiteX44" fmla="*/ 5119 w 19272"/>
                  <a:gd name="connsiteY44" fmla="*/ 7940 h 11328"/>
                  <a:gd name="connsiteX45" fmla="*/ 10765 w 19272"/>
                  <a:gd name="connsiteY45" fmla="*/ 7940 h 11328"/>
                  <a:gd name="connsiteX46" fmla="*/ 11328 w 19272"/>
                  <a:gd name="connsiteY46" fmla="*/ 8506 h 11328"/>
                  <a:gd name="connsiteX47" fmla="*/ 10765 w 19272"/>
                  <a:gd name="connsiteY47" fmla="*/ 9070 h 11328"/>
                  <a:gd name="connsiteX48" fmla="*/ 8506 w 19272"/>
                  <a:gd name="connsiteY48" fmla="*/ 9070 h 11328"/>
                  <a:gd name="connsiteX49" fmla="*/ 7943 w 19272"/>
                  <a:gd name="connsiteY49" fmla="*/ 8506 h 11328"/>
                  <a:gd name="connsiteX50" fmla="*/ 8506 w 19272"/>
                  <a:gd name="connsiteY50" fmla="*/ 7940 h 11328"/>
                  <a:gd name="connsiteX51" fmla="*/ 10765 w 19272"/>
                  <a:gd name="connsiteY51" fmla="*/ 7940 h 11328"/>
                  <a:gd name="connsiteX52" fmla="*/ 16411 w 19272"/>
                  <a:gd name="connsiteY52" fmla="*/ 7940 h 11328"/>
                  <a:gd name="connsiteX53" fmla="*/ 16974 w 19272"/>
                  <a:gd name="connsiteY53" fmla="*/ 8506 h 11328"/>
                  <a:gd name="connsiteX54" fmla="*/ 16411 w 19272"/>
                  <a:gd name="connsiteY54" fmla="*/ 9070 h 11328"/>
                  <a:gd name="connsiteX55" fmla="*/ 14152 w 19272"/>
                  <a:gd name="connsiteY55" fmla="*/ 9070 h 11328"/>
                  <a:gd name="connsiteX56" fmla="*/ 13589 w 19272"/>
                  <a:gd name="connsiteY56" fmla="*/ 8506 h 11328"/>
                  <a:gd name="connsiteX57" fmla="*/ 14152 w 19272"/>
                  <a:gd name="connsiteY57" fmla="*/ 7940 h 11328"/>
                  <a:gd name="connsiteX58" fmla="*/ 16411 w 19272"/>
                  <a:gd name="connsiteY58" fmla="*/ 7940 h 11328"/>
                  <a:gd name="connsiteX59" fmla="*/ 0 w 19272"/>
                  <a:gd name="connsiteY59" fmla="*/ 0 h 11328"/>
                  <a:gd name="connsiteX60" fmla="*/ 0 w 19272"/>
                  <a:gd name="connsiteY60" fmla="*/ 9636 h 11328"/>
                  <a:gd name="connsiteX61" fmla="*/ 1695 w 19272"/>
                  <a:gd name="connsiteY61" fmla="*/ 11328 h 11328"/>
                  <a:gd name="connsiteX62" fmla="*/ 17579 w 19272"/>
                  <a:gd name="connsiteY62" fmla="*/ 11328 h 11328"/>
                  <a:gd name="connsiteX63" fmla="*/ 19272 w 19272"/>
                  <a:gd name="connsiteY63" fmla="*/ 9636 h 11328"/>
                  <a:gd name="connsiteX64" fmla="*/ 19272 w 19272"/>
                  <a:gd name="connsiteY64" fmla="*/ 0 h 11328"/>
                  <a:gd name="connsiteX65" fmla="*/ 0 w 19272"/>
                  <a:gd name="connsiteY6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974 w 19272"/>
                  <a:gd name="connsiteY8" fmla="*/ 1692 h 11328"/>
                  <a:gd name="connsiteX9" fmla="*/ 16411 w 19272"/>
                  <a:gd name="connsiteY9" fmla="*/ 2258 h 11328"/>
                  <a:gd name="connsiteX10" fmla="*/ 14152 w 19272"/>
                  <a:gd name="connsiteY10" fmla="*/ 2258 h 11328"/>
                  <a:gd name="connsiteX11" fmla="*/ 13589 w 19272"/>
                  <a:gd name="connsiteY11" fmla="*/ 1692 h 11328"/>
                  <a:gd name="connsiteX12" fmla="*/ 14152 w 19272"/>
                  <a:gd name="connsiteY12" fmla="*/ 1129 h 11328"/>
                  <a:gd name="connsiteX13" fmla="*/ 16411 w 19272"/>
                  <a:gd name="connsiteY13" fmla="*/ 1129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21" fmla="*/ 10765 w 19272"/>
                  <a:gd name="connsiteY21" fmla="*/ 4517 h 11328"/>
                  <a:gd name="connsiteX22" fmla="*/ 11328 w 19272"/>
                  <a:gd name="connsiteY22" fmla="*/ 5080 h 11328"/>
                  <a:gd name="connsiteX23" fmla="*/ 10765 w 19272"/>
                  <a:gd name="connsiteY23" fmla="*/ 5646 h 11328"/>
                  <a:gd name="connsiteX24" fmla="*/ 8506 w 19272"/>
                  <a:gd name="connsiteY24" fmla="*/ 5646 h 11328"/>
                  <a:gd name="connsiteX25" fmla="*/ 7943 w 19272"/>
                  <a:gd name="connsiteY25" fmla="*/ 5080 h 11328"/>
                  <a:gd name="connsiteX26" fmla="*/ 8506 w 19272"/>
                  <a:gd name="connsiteY26" fmla="*/ 4517 h 11328"/>
                  <a:gd name="connsiteX27" fmla="*/ 10765 w 19272"/>
                  <a:gd name="connsiteY27" fmla="*/ 4517 h 11328"/>
                  <a:gd name="connsiteX28" fmla="*/ 16411 w 19272"/>
                  <a:gd name="connsiteY28" fmla="*/ 4517 h 11328"/>
                  <a:gd name="connsiteX29" fmla="*/ 16974 w 19272"/>
                  <a:gd name="connsiteY29" fmla="*/ 5080 h 11328"/>
                  <a:gd name="connsiteX30" fmla="*/ 16411 w 19272"/>
                  <a:gd name="connsiteY30" fmla="*/ 5646 h 11328"/>
                  <a:gd name="connsiteX31" fmla="*/ 14152 w 19272"/>
                  <a:gd name="connsiteY31" fmla="*/ 5646 h 11328"/>
                  <a:gd name="connsiteX32" fmla="*/ 13589 w 19272"/>
                  <a:gd name="connsiteY32" fmla="*/ 5080 h 11328"/>
                  <a:gd name="connsiteX33" fmla="*/ 14152 w 19272"/>
                  <a:gd name="connsiteY33" fmla="*/ 4517 h 11328"/>
                  <a:gd name="connsiteX34" fmla="*/ 16411 w 19272"/>
                  <a:gd name="connsiteY34" fmla="*/ 4517 h 11328"/>
                  <a:gd name="connsiteX35" fmla="*/ 5119 w 19272"/>
                  <a:gd name="connsiteY35" fmla="*/ 7940 h 11328"/>
                  <a:gd name="connsiteX36" fmla="*/ 5682 w 19272"/>
                  <a:gd name="connsiteY36" fmla="*/ 8506 h 11328"/>
                  <a:gd name="connsiteX37" fmla="*/ 5119 w 19272"/>
                  <a:gd name="connsiteY37" fmla="*/ 9070 h 11328"/>
                  <a:gd name="connsiteX38" fmla="*/ 2860 w 19272"/>
                  <a:gd name="connsiteY38" fmla="*/ 9070 h 11328"/>
                  <a:gd name="connsiteX39" fmla="*/ 2297 w 19272"/>
                  <a:gd name="connsiteY39" fmla="*/ 8506 h 11328"/>
                  <a:gd name="connsiteX40" fmla="*/ 2860 w 19272"/>
                  <a:gd name="connsiteY40" fmla="*/ 7940 h 11328"/>
                  <a:gd name="connsiteX41" fmla="*/ 5119 w 19272"/>
                  <a:gd name="connsiteY41" fmla="*/ 7940 h 11328"/>
                  <a:gd name="connsiteX42" fmla="*/ 10765 w 19272"/>
                  <a:gd name="connsiteY42" fmla="*/ 7940 h 11328"/>
                  <a:gd name="connsiteX43" fmla="*/ 11328 w 19272"/>
                  <a:gd name="connsiteY43" fmla="*/ 8506 h 11328"/>
                  <a:gd name="connsiteX44" fmla="*/ 10765 w 19272"/>
                  <a:gd name="connsiteY44" fmla="*/ 9070 h 11328"/>
                  <a:gd name="connsiteX45" fmla="*/ 8506 w 19272"/>
                  <a:gd name="connsiteY45" fmla="*/ 9070 h 11328"/>
                  <a:gd name="connsiteX46" fmla="*/ 7943 w 19272"/>
                  <a:gd name="connsiteY46" fmla="*/ 8506 h 11328"/>
                  <a:gd name="connsiteX47" fmla="*/ 8506 w 19272"/>
                  <a:gd name="connsiteY47" fmla="*/ 7940 h 11328"/>
                  <a:gd name="connsiteX48" fmla="*/ 10765 w 19272"/>
                  <a:gd name="connsiteY48" fmla="*/ 7940 h 11328"/>
                  <a:gd name="connsiteX49" fmla="*/ 16411 w 19272"/>
                  <a:gd name="connsiteY49" fmla="*/ 7940 h 11328"/>
                  <a:gd name="connsiteX50" fmla="*/ 16974 w 19272"/>
                  <a:gd name="connsiteY50" fmla="*/ 8506 h 11328"/>
                  <a:gd name="connsiteX51" fmla="*/ 16411 w 19272"/>
                  <a:gd name="connsiteY51" fmla="*/ 9070 h 11328"/>
                  <a:gd name="connsiteX52" fmla="*/ 14152 w 19272"/>
                  <a:gd name="connsiteY52" fmla="*/ 9070 h 11328"/>
                  <a:gd name="connsiteX53" fmla="*/ 13589 w 19272"/>
                  <a:gd name="connsiteY53" fmla="*/ 8506 h 11328"/>
                  <a:gd name="connsiteX54" fmla="*/ 14152 w 19272"/>
                  <a:gd name="connsiteY54" fmla="*/ 7940 h 11328"/>
                  <a:gd name="connsiteX55" fmla="*/ 16411 w 19272"/>
                  <a:gd name="connsiteY55" fmla="*/ 7940 h 11328"/>
                  <a:gd name="connsiteX56" fmla="*/ 0 w 19272"/>
                  <a:gd name="connsiteY56" fmla="*/ 0 h 11328"/>
                  <a:gd name="connsiteX57" fmla="*/ 0 w 19272"/>
                  <a:gd name="connsiteY57" fmla="*/ 9636 h 11328"/>
                  <a:gd name="connsiteX58" fmla="*/ 1695 w 19272"/>
                  <a:gd name="connsiteY58" fmla="*/ 11328 h 11328"/>
                  <a:gd name="connsiteX59" fmla="*/ 17579 w 19272"/>
                  <a:gd name="connsiteY59" fmla="*/ 11328 h 11328"/>
                  <a:gd name="connsiteX60" fmla="*/ 19272 w 19272"/>
                  <a:gd name="connsiteY60" fmla="*/ 9636 h 11328"/>
                  <a:gd name="connsiteX61" fmla="*/ 19272 w 19272"/>
                  <a:gd name="connsiteY61" fmla="*/ 0 h 11328"/>
                  <a:gd name="connsiteX62" fmla="*/ 0 w 19272"/>
                  <a:gd name="connsiteY62"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6411 w 19272"/>
                  <a:gd name="connsiteY8" fmla="*/ 2258 h 11328"/>
                  <a:gd name="connsiteX9" fmla="*/ 14152 w 19272"/>
                  <a:gd name="connsiteY9" fmla="*/ 2258 h 11328"/>
                  <a:gd name="connsiteX10" fmla="*/ 13589 w 19272"/>
                  <a:gd name="connsiteY10" fmla="*/ 1692 h 11328"/>
                  <a:gd name="connsiteX11" fmla="*/ 14152 w 19272"/>
                  <a:gd name="connsiteY11" fmla="*/ 1129 h 11328"/>
                  <a:gd name="connsiteX12" fmla="*/ 16411 w 19272"/>
                  <a:gd name="connsiteY12" fmla="*/ 1129 h 11328"/>
                  <a:gd name="connsiteX13" fmla="*/ 5119 w 19272"/>
                  <a:gd name="connsiteY13" fmla="*/ 4517 h 11328"/>
                  <a:gd name="connsiteX14" fmla="*/ 5682 w 19272"/>
                  <a:gd name="connsiteY14" fmla="*/ 5080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20" fmla="*/ 10765 w 19272"/>
                  <a:gd name="connsiteY20" fmla="*/ 4517 h 11328"/>
                  <a:gd name="connsiteX21" fmla="*/ 11328 w 19272"/>
                  <a:gd name="connsiteY21" fmla="*/ 5080 h 11328"/>
                  <a:gd name="connsiteX22" fmla="*/ 10765 w 19272"/>
                  <a:gd name="connsiteY22" fmla="*/ 5646 h 11328"/>
                  <a:gd name="connsiteX23" fmla="*/ 8506 w 19272"/>
                  <a:gd name="connsiteY23" fmla="*/ 5646 h 11328"/>
                  <a:gd name="connsiteX24" fmla="*/ 7943 w 19272"/>
                  <a:gd name="connsiteY24" fmla="*/ 5080 h 11328"/>
                  <a:gd name="connsiteX25" fmla="*/ 8506 w 19272"/>
                  <a:gd name="connsiteY25" fmla="*/ 4517 h 11328"/>
                  <a:gd name="connsiteX26" fmla="*/ 10765 w 19272"/>
                  <a:gd name="connsiteY26" fmla="*/ 4517 h 11328"/>
                  <a:gd name="connsiteX27" fmla="*/ 16411 w 19272"/>
                  <a:gd name="connsiteY27" fmla="*/ 4517 h 11328"/>
                  <a:gd name="connsiteX28" fmla="*/ 16974 w 19272"/>
                  <a:gd name="connsiteY28" fmla="*/ 5080 h 11328"/>
                  <a:gd name="connsiteX29" fmla="*/ 16411 w 19272"/>
                  <a:gd name="connsiteY29" fmla="*/ 5646 h 11328"/>
                  <a:gd name="connsiteX30" fmla="*/ 14152 w 19272"/>
                  <a:gd name="connsiteY30" fmla="*/ 5646 h 11328"/>
                  <a:gd name="connsiteX31" fmla="*/ 13589 w 19272"/>
                  <a:gd name="connsiteY31" fmla="*/ 5080 h 11328"/>
                  <a:gd name="connsiteX32" fmla="*/ 14152 w 19272"/>
                  <a:gd name="connsiteY32" fmla="*/ 4517 h 11328"/>
                  <a:gd name="connsiteX33" fmla="*/ 16411 w 19272"/>
                  <a:gd name="connsiteY33" fmla="*/ 4517 h 11328"/>
                  <a:gd name="connsiteX34" fmla="*/ 5119 w 19272"/>
                  <a:gd name="connsiteY34" fmla="*/ 7940 h 11328"/>
                  <a:gd name="connsiteX35" fmla="*/ 5682 w 19272"/>
                  <a:gd name="connsiteY35" fmla="*/ 8506 h 11328"/>
                  <a:gd name="connsiteX36" fmla="*/ 5119 w 19272"/>
                  <a:gd name="connsiteY36" fmla="*/ 9070 h 11328"/>
                  <a:gd name="connsiteX37" fmla="*/ 2860 w 19272"/>
                  <a:gd name="connsiteY37" fmla="*/ 9070 h 11328"/>
                  <a:gd name="connsiteX38" fmla="*/ 2297 w 19272"/>
                  <a:gd name="connsiteY38" fmla="*/ 8506 h 11328"/>
                  <a:gd name="connsiteX39" fmla="*/ 2860 w 19272"/>
                  <a:gd name="connsiteY39" fmla="*/ 7940 h 11328"/>
                  <a:gd name="connsiteX40" fmla="*/ 5119 w 19272"/>
                  <a:gd name="connsiteY40" fmla="*/ 7940 h 11328"/>
                  <a:gd name="connsiteX41" fmla="*/ 10765 w 19272"/>
                  <a:gd name="connsiteY41" fmla="*/ 7940 h 11328"/>
                  <a:gd name="connsiteX42" fmla="*/ 11328 w 19272"/>
                  <a:gd name="connsiteY42" fmla="*/ 8506 h 11328"/>
                  <a:gd name="connsiteX43" fmla="*/ 10765 w 19272"/>
                  <a:gd name="connsiteY43" fmla="*/ 9070 h 11328"/>
                  <a:gd name="connsiteX44" fmla="*/ 8506 w 19272"/>
                  <a:gd name="connsiteY44" fmla="*/ 9070 h 11328"/>
                  <a:gd name="connsiteX45" fmla="*/ 7943 w 19272"/>
                  <a:gd name="connsiteY45" fmla="*/ 8506 h 11328"/>
                  <a:gd name="connsiteX46" fmla="*/ 8506 w 19272"/>
                  <a:gd name="connsiteY46" fmla="*/ 7940 h 11328"/>
                  <a:gd name="connsiteX47" fmla="*/ 10765 w 19272"/>
                  <a:gd name="connsiteY47" fmla="*/ 7940 h 11328"/>
                  <a:gd name="connsiteX48" fmla="*/ 16411 w 19272"/>
                  <a:gd name="connsiteY48" fmla="*/ 7940 h 11328"/>
                  <a:gd name="connsiteX49" fmla="*/ 16974 w 19272"/>
                  <a:gd name="connsiteY49" fmla="*/ 8506 h 11328"/>
                  <a:gd name="connsiteX50" fmla="*/ 16411 w 19272"/>
                  <a:gd name="connsiteY50" fmla="*/ 9070 h 11328"/>
                  <a:gd name="connsiteX51" fmla="*/ 14152 w 19272"/>
                  <a:gd name="connsiteY51" fmla="*/ 9070 h 11328"/>
                  <a:gd name="connsiteX52" fmla="*/ 13589 w 19272"/>
                  <a:gd name="connsiteY52" fmla="*/ 8506 h 11328"/>
                  <a:gd name="connsiteX53" fmla="*/ 14152 w 19272"/>
                  <a:gd name="connsiteY53" fmla="*/ 7940 h 11328"/>
                  <a:gd name="connsiteX54" fmla="*/ 16411 w 19272"/>
                  <a:gd name="connsiteY54" fmla="*/ 7940 h 11328"/>
                  <a:gd name="connsiteX55" fmla="*/ 0 w 19272"/>
                  <a:gd name="connsiteY55" fmla="*/ 0 h 11328"/>
                  <a:gd name="connsiteX56" fmla="*/ 0 w 19272"/>
                  <a:gd name="connsiteY56" fmla="*/ 9636 h 11328"/>
                  <a:gd name="connsiteX57" fmla="*/ 1695 w 19272"/>
                  <a:gd name="connsiteY57" fmla="*/ 11328 h 11328"/>
                  <a:gd name="connsiteX58" fmla="*/ 17579 w 19272"/>
                  <a:gd name="connsiteY58" fmla="*/ 11328 h 11328"/>
                  <a:gd name="connsiteX59" fmla="*/ 19272 w 19272"/>
                  <a:gd name="connsiteY59" fmla="*/ 9636 h 11328"/>
                  <a:gd name="connsiteX60" fmla="*/ 19272 w 19272"/>
                  <a:gd name="connsiteY60" fmla="*/ 0 h 11328"/>
                  <a:gd name="connsiteX61" fmla="*/ 0 w 19272"/>
                  <a:gd name="connsiteY61"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4152 w 19272"/>
                  <a:gd name="connsiteY8" fmla="*/ 2258 h 11328"/>
                  <a:gd name="connsiteX9" fmla="*/ 13589 w 19272"/>
                  <a:gd name="connsiteY9" fmla="*/ 1692 h 11328"/>
                  <a:gd name="connsiteX10" fmla="*/ 14152 w 19272"/>
                  <a:gd name="connsiteY10" fmla="*/ 1129 h 11328"/>
                  <a:gd name="connsiteX11" fmla="*/ 16411 w 19272"/>
                  <a:gd name="connsiteY11" fmla="*/ 1129 h 11328"/>
                  <a:gd name="connsiteX12" fmla="*/ 5119 w 19272"/>
                  <a:gd name="connsiteY12" fmla="*/ 4517 h 11328"/>
                  <a:gd name="connsiteX13" fmla="*/ 5682 w 19272"/>
                  <a:gd name="connsiteY13" fmla="*/ 5080 h 11328"/>
                  <a:gd name="connsiteX14" fmla="*/ 5119 w 19272"/>
                  <a:gd name="connsiteY14" fmla="*/ 5646 h 11328"/>
                  <a:gd name="connsiteX15" fmla="*/ 2860 w 19272"/>
                  <a:gd name="connsiteY15" fmla="*/ 5646 h 11328"/>
                  <a:gd name="connsiteX16" fmla="*/ 2297 w 19272"/>
                  <a:gd name="connsiteY16" fmla="*/ 5080 h 11328"/>
                  <a:gd name="connsiteX17" fmla="*/ 2860 w 19272"/>
                  <a:gd name="connsiteY17" fmla="*/ 4517 h 11328"/>
                  <a:gd name="connsiteX18" fmla="*/ 5119 w 19272"/>
                  <a:gd name="connsiteY18" fmla="*/ 4517 h 11328"/>
                  <a:gd name="connsiteX19" fmla="*/ 10765 w 19272"/>
                  <a:gd name="connsiteY19" fmla="*/ 4517 h 11328"/>
                  <a:gd name="connsiteX20" fmla="*/ 11328 w 19272"/>
                  <a:gd name="connsiteY20" fmla="*/ 5080 h 11328"/>
                  <a:gd name="connsiteX21" fmla="*/ 10765 w 19272"/>
                  <a:gd name="connsiteY21" fmla="*/ 5646 h 11328"/>
                  <a:gd name="connsiteX22" fmla="*/ 8506 w 19272"/>
                  <a:gd name="connsiteY22" fmla="*/ 5646 h 11328"/>
                  <a:gd name="connsiteX23" fmla="*/ 7943 w 19272"/>
                  <a:gd name="connsiteY23" fmla="*/ 5080 h 11328"/>
                  <a:gd name="connsiteX24" fmla="*/ 8506 w 19272"/>
                  <a:gd name="connsiteY24" fmla="*/ 4517 h 11328"/>
                  <a:gd name="connsiteX25" fmla="*/ 10765 w 19272"/>
                  <a:gd name="connsiteY25" fmla="*/ 4517 h 11328"/>
                  <a:gd name="connsiteX26" fmla="*/ 16411 w 19272"/>
                  <a:gd name="connsiteY26" fmla="*/ 4517 h 11328"/>
                  <a:gd name="connsiteX27" fmla="*/ 16974 w 19272"/>
                  <a:gd name="connsiteY27" fmla="*/ 5080 h 11328"/>
                  <a:gd name="connsiteX28" fmla="*/ 16411 w 19272"/>
                  <a:gd name="connsiteY28" fmla="*/ 5646 h 11328"/>
                  <a:gd name="connsiteX29" fmla="*/ 14152 w 19272"/>
                  <a:gd name="connsiteY29" fmla="*/ 5646 h 11328"/>
                  <a:gd name="connsiteX30" fmla="*/ 13589 w 19272"/>
                  <a:gd name="connsiteY30" fmla="*/ 5080 h 11328"/>
                  <a:gd name="connsiteX31" fmla="*/ 14152 w 19272"/>
                  <a:gd name="connsiteY31" fmla="*/ 4517 h 11328"/>
                  <a:gd name="connsiteX32" fmla="*/ 16411 w 19272"/>
                  <a:gd name="connsiteY32" fmla="*/ 4517 h 11328"/>
                  <a:gd name="connsiteX33" fmla="*/ 5119 w 19272"/>
                  <a:gd name="connsiteY33" fmla="*/ 7940 h 11328"/>
                  <a:gd name="connsiteX34" fmla="*/ 5682 w 19272"/>
                  <a:gd name="connsiteY34" fmla="*/ 8506 h 11328"/>
                  <a:gd name="connsiteX35" fmla="*/ 5119 w 19272"/>
                  <a:gd name="connsiteY35" fmla="*/ 9070 h 11328"/>
                  <a:gd name="connsiteX36" fmla="*/ 2860 w 19272"/>
                  <a:gd name="connsiteY36" fmla="*/ 9070 h 11328"/>
                  <a:gd name="connsiteX37" fmla="*/ 2297 w 19272"/>
                  <a:gd name="connsiteY37" fmla="*/ 8506 h 11328"/>
                  <a:gd name="connsiteX38" fmla="*/ 2860 w 19272"/>
                  <a:gd name="connsiteY38" fmla="*/ 7940 h 11328"/>
                  <a:gd name="connsiteX39" fmla="*/ 5119 w 19272"/>
                  <a:gd name="connsiteY39" fmla="*/ 7940 h 11328"/>
                  <a:gd name="connsiteX40" fmla="*/ 10765 w 19272"/>
                  <a:gd name="connsiteY40" fmla="*/ 7940 h 11328"/>
                  <a:gd name="connsiteX41" fmla="*/ 11328 w 19272"/>
                  <a:gd name="connsiteY41" fmla="*/ 8506 h 11328"/>
                  <a:gd name="connsiteX42" fmla="*/ 10765 w 19272"/>
                  <a:gd name="connsiteY42" fmla="*/ 9070 h 11328"/>
                  <a:gd name="connsiteX43" fmla="*/ 8506 w 19272"/>
                  <a:gd name="connsiteY43" fmla="*/ 9070 h 11328"/>
                  <a:gd name="connsiteX44" fmla="*/ 7943 w 19272"/>
                  <a:gd name="connsiteY44" fmla="*/ 8506 h 11328"/>
                  <a:gd name="connsiteX45" fmla="*/ 8506 w 19272"/>
                  <a:gd name="connsiteY45" fmla="*/ 7940 h 11328"/>
                  <a:gd name="connsiteX46" fmla="*/ 10765 w 19272"/>
                  <a:gd name="connsiteY46" fmla="*/ 7940 h 11328"/>
                  <a:gd name="connsiteX47" fmla="*/ 16411 w 19272"/>
                  <a:gd name="connsiteY47" fmla="*/ 7940 h 11328"/>
                  <a:gd name="connsiteX48" fmla="*/ 16974 w 19272"/>
                  <a:gd name="connsiteY48" fmla="*/ 8506 h 11328"/>
                  <a:gd name="connsiteX49" fmla="*/ 16411 w 19272"/>
                  <a:gd name="connsiteY49" fmla="*/ 9070 h 11328"/>
                  <a:gd name="connsiteX50" fmla="*/ 14152 w 19272"/>
                  <a:gd name="connsiteY50" fmla="*/ 9070 h 11328"/>
                  <a:gd name="connsiteX51" fmla="*/ 13589 w 19272"/>
                  <a:gd name="connsiteY51" fmla="*/ 8506 h 11328"/>
                  <a:gd name="connsiteX52" fmla="*/ 14152 w 19272"/>
                  <a:gd name="connsiteY52" fmla="*/ 7940 h 11328"/>
                  <a:gd name="connsiteX53" fmla="*/ 16411 w 19272"/>
                  <a:gd name="connsiteY53" fmla="*/ 7940 h 11328"/>
                  <a:gd name="connsiteX54" fmla="*/ 0 w 19272"/>
                  <a:gd name="connsiteY54" fmla="*/ 0 h 11328"/>
                  <a:gd name="connsiteX55" fmla="*/ 0 w 19272"/>
                  <a:gd name="connsiteY55" fmla="*/ 9636 h 11328"/>
                  <a:gd name="connsiteX56" fmla="*/ 1695 w 19272"/>
                  <a:gd name="connsiteY56" fmla="*/ 11328 h 11328"/>
                  <a:gd name="connsiteX57" fmla="*/ 17579 w 19272"/>
                  <a:gd name="connsiteY57" fmla="*/ 11328 h 11328"/>
                  <a:gd name="connsiteX58" fmla="*/ 19272 w 19272"/>
                  <a:gd name="connsiteY58" fmla="*/ 9636 h 11328"/>
                  <a:gd name="connsiteX59" fmla="*/ 19272 w 19272"/>
                  <a:gd name="connsiteY59" fmla="*/ 0 h 11328"/>
                  <a:gd name="connsiteX60" fmla="*/ 0 w 19272"/>
                  <a:gd name="connsiteY60"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4152 w 19272"/>
                  <a:gd name="connsiteY9" fmla="*/ 1129 h 11328"/>
                  <a:gd name="connsiteX10" fmla="*/ 16411 w 19272"/>
                  <a:gd name="connsiteY10" fmla="*/ 1129 h 11328"/>
                  <a:gd name="connsiteX11" fmla="*/ 5119 w 19272"/>
                  <a:gd name="connsiteY11" fmla="*/ 4517 h 11328"/>
                  <a:gd name="connsiteX12" fmla="*/ 5682 w 19272"/>
                  <a:gd name="connsiteY12" fmla="*/ 5080 h 11328"/>
                  <a:gd name="connsiteX13" fmla="*/ 5119 w 19272"/>
                  <a:gd name="connsiteY13" fmla="*/ 5646 h 11328"/>
                  <a:gd name="connsiteX14" fmla="*/ 2860 w 19272"/>
                  <a:gd name="connsiteY14" fmla="*/ 5646 h 11328"/>
                  <a:gd name="connsiteX15" fmla="*/ 2297 w 19272"/>
                  <a:gd name="connsiteY15" fmla="*/ 5080 h 11328"/>
                  <a:gd name="connsiteX16" fmla="*/ 2860 w 19272"/>
                  <a:gd name="connsiteY16" fmla="*/ 4517 h 11328"/>
                  <a:gd name="connsiteX17" fmla="*/ 5119 w 19272"/>
                  <a:gd name="connsiteY17" fmla="*/ 4517 h 11328"/>
                  <a:gd name="connsiteX18" fmla="*/ 10765 w 19272"/>
                  <a:gd name="connsiteY18" fmla="*/ 4517 h 11328"/>
                  <a:gd name="connsiteX19" fmla="*/ 11328 w 19272"/>
                  <a:gd name="connsiteY19" fmla="*/ 5080 h 11328"/>
                  <a:gd name="connsiteX20" fmla="*/ 10765 w 19272"/>
                  <a:gd name="connsiteY20" fmla="*/ 5646 h 11328"/>
                  <a:gd name="connsiteX21" fmla="*/ 8506 w 19272"/>
                  <a:gd name="connsiteY21" fmla="*/ 5646 h 11328"/>
                  <a:gd name="connsiteX22" fmla="*/ 7943 w 19272"/>
                  <a:gd name="connsiteY22" fmla="*/ 5080 h 11328"/>
                  <a:gd name="connsiteX23" fmla="*/ 8506 w 19272"/>
                  <a:gd name="connsiteY23" fmla="*/ 4517 h 11328"/>
                  <a:gd name="connsiteX24" fmla="*/ 10765 w 19272"/>
                  <a:gd name="connsiteY24" fmla="*/ 4517 h 11328"/>
                  <a:gd name="connsiteX25" fmla="*/ 16411 w 19272"/>
                  <a:gd name="connsiteY25" fmla="*/ 4517 h 11328"/>
                  <a:gd name="connsiteX26" fmla="*/ 16974 w 19272"/>
                  <a:gd name="connsiteY26" fmla="*/ 5080 h 11328"/>
                  <a:gd name="connsiteX27" fmla="*/ 16411 w 19272"/>
                  <a:gd name="connsiteY27" fmla="*/ 5646 h 11328"/>
                  <a:gd name="connsiteX28" fmla="*/ 14152 w 19272"/>
                  <a:gd name="connsiteY28" fmla="*/ 5646 h 11328"/>
                  <a:gd name="connsiteX29" fmla="*/ 13589 w 19272"/>
                  <a:gd name="connsiteY29" fmla="*/ 5080 h 11328"/>
                  <a:gd name="connsiteX30" fmla="*/ 14152 w 19272"/>
                  <a:gd name="connsiteY30" fmla="*/ 4517 h 11328"/>
                  <a:gd name="connsiteX31" fmla="*/ 16411 w 19272"/>
                  <a:gd name="connsiteY31" fmla="*/ 4517 h 11328"/>
                  <a:gd name="connsiteX32" fmla="*/ 5119 w 19272"/>
                  <a:gd name="connsiteY32" fmla="*/ 7940 h 11328"/>
                  <a:gd name="connsiteX33" fmla="*/ 5682 w 19272"/>
                  <a:gd name="connsiteY33" fmla="*/ 8506 h 11328"/>
                  <a:gd name="connsiteX34" fmla="*/ 5119 w 19272"/>
                  <a:gd name="connsiteY34" fmla="*/ 9070 h 11328"/>
                  <a:gd name="connsiteX35" fmla="*/ 2860 w 19272"/>
                  <a:gd name="connsiteY35" fmla="*/ 9070 h 11328"/>
                  <a:gd name="connsiteX36" fmla="*/ 2297 w 19272"/>
                  <a:gd name="connsiteY36" fmla="*/ 8506 h 11328"/>
                  <a:gd name="connsiteX37" fmla="*/ 2860 w 19272"/>
                  <a:gd name="connsiteY37" fmla="*/ 7940 h 11328"/>
                  <a:gd name="connsiteX38" fmla="*/ 5119 w 19272"/>
                  <a:gd name="connsiteY38" fmla="*/ 7940 h 11328"/>
                  <a:gd name="connsiteX39" fmla="*/ 10765 w 19272"/>
                  <a:gd name="connsiteY39" fmla="*/ 7940 h 11328"/>
                  <a:gd name="connsiteX40" fmla="*/ 11328 w 19272"/>
                  <a:gd name="connsiteY40" fmla="*/ 8506 h 11328"/>
                  <a:gd name="connsiteX41" fmla="*/ 10765 w 19272"/>
                  <a:gd name="connsiteY41" fmla="*/ 9070 h 11328"/>
                  <a:gd name="connsiteX42" fmla="*/ 8506 w 19272"/>
                  <a:gd name="connsiteY42" fmla="*/ 9070 h 11328"/>
                  <a:gd name="connsiteX43" fmla="*/ 7943 w 19272"/>
                  <a:gd name="connsiteY43" fmla="*/ 8506 h 11328"/>
                  <a:gd name="connsiteX44" fmla="*/ 8506 w 19272"/>
                  <a:gd name="connsiteY44" fmla="*/ 7940 h 11328"/>
                  <a:gd name="connsiteX45" fmla="*/ 10765 w 19272"/>
                  <a:gd name="connsiteY45" fmla="*/ 7940 h 11328"/>
                  <a:gd name="connsiteX46" fmla="*/ 16411 w 19272"/>
                  <a:gd name="connsiteY46" fmla="*/ 7940 h 11328"/>
                  <a:gd name="connsiteX47" fmla="*/ 16974 w 19272"/>
                  <a:gd name="connsiteY47" fmla="*/ 8506 h 11328"/>
                  <a:gd name="connsiteX48" fmla="*/ 16411 w 19272"/>
                  <a:gd name="connsiteY48" fmla="*/ 9070 h 11328"/>
                  <a:gd name="connsiteX49" fmla="*/ 14152 w 19272"/>
                  <a:gd name="connsiteY49" fmla="*/ 9070 h 11328"/>
                  <a:gd name="connsiteX50" fmla="*/ 13589 w 19272"/>
                  <a:gd name="connsiteY50" fmla="*/ 8506 h 11328"/>
                  <a:gd name="connsiteX51" fmla="*/ 14152 w 19272"/>
                  <a:gd name="connsiteY51" fmla="*/ 7940 h 11328"/>
                  <a:gd name="connsiteX52" fmla="*/ 16411 w 19272"/>
                  <a:gd name="connsiteY52" fmla="*/ 7940 h 11328"/>
                  <a:gd name="connsiteX53" fmla="*/ 0 w 19272"/>
                  <a:gd name="connsiteY53" fmla="*/ 0 h 11328"/>
                  <a:gd name="connsiteX54" fmla="*/ 0 w 19272"/>
                  <a:gd name="connsiteY54" fmla="*/ 9636 h 11328"/>
                  <a:gd name="connsiteX55" fmla="*/ 1695 w 19272"/>
                  <a:gd name="connsiteY55" fmla="*/ 11328 h 11328"/>
                  <a:gd name="connsiteX56" fmla="*/ 17579 w 19272"/>
                  <a:gd name="connsiteY56" fmla="*/ 11328 h 11328"/>
                  <a:gd name="connsiteX57" fmla="*/ 19272 w 19272"/>
                  <a:gd name="connsiteY57" fmla="*/ 9636 h 11328"/>
                  <a:gd name="connsiteX58" fmla="*/ 19272 w 19272"/>
                  <a:gd name="connsiteY58" fmla="*/ 0 h 11328"/>
                  <a:gd name="connsiteX59" fmla="*/ 0 w 19272"/>
                  <a:gd name="connsiteY59"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16411 w 19272"/>
                  <a:gd name="connsiteY7" fmla="*/ 1129 h 11328"/>
                  <a:gd name="connsiteX8" fmla="*/ 13589 w 19272"/>
                  <a:gd name="connsiteY8" fmla="*/ 1692 h 11328"/>
                  <a:gd name="connsiteX9" fmla="*/ 16411 w 19272"/>
                  <a:gd name="connsiteY9" fmla="*/ 1129 h 11328"/>
                  <a:gd name="connsiteX10" fmla="*/ 5119 w 19272"/>
                  <a:gd name="connsiteY10" fmla="*/ 4517 h 11328"/>
                  <a:gd name="connsiteX11" fmla="*/ 5682 w 19272"/>
                  <a:gd name="connsiteY11" fmla="*/ 5080 h 11328"/>
                  <a:gd name="connsiteX12" fmla="*/ 5119 w 19272"/>
                  <a:gd name="connsiteY12" fmla="*/ 5646 h 11328"/>
                  <a:gd name="connsiteX13" fmla="*/ 2860 w 19272"/>
                  <a:gd name="connsiteY13" fmla="*/ 5646 h 11328"/>
                  <a:gd name="connsiteX14" fmla="*/ 2297 w 19272"/>
                  <a:gd name="connsiteY14" fmla="*/ 5080 h 11328"/>
                  <a:gd name="connsiteX15" fmla="*/ 2860 w 19272"/>
                  <a:gd name="connsiteY15" fmla="*/ 4517 h 11328"/>
                  <a:gd name="connsiteX16" fmla="*/ 5119 w 19272"/>
                  <a:gd name="connsiteY16" fmla="*/ 4517 h 11328"/>
                  <a:gd name="connsiteX17" fmla="*/ 10765 w 19272"/>
                  <a:gd name="connsiteY17" fmla="*/ 4517 h 11328"/>
                  <a:gd name="connsiteX18" fmla="*/ 11328 w 19272"/>
                  <a:gd name="connsiteY18" fmla="*/ 5080 h 11328"/>
                  <a:gd name="connsiteX19" fmla="*/ 10765 w 19272"/>
                  <a:gd name="connsiteY19" fmla="*/ 5646 h 11328"/>
                  <a:gd name="connsiteX20" fmla="*/ 8506 w 19272"/>
                  <a:gd name="connsiteY20" fmla="*/ 5646 h 11328"/>
                  <a:gd name="connsiteX21" fmla="*/ 7943 w 19272"/>
                  <a:gd name="connsiteY21" fmla="*/ 5080 h 11328"/>
                  <a:gd name="connsiteX22" fmla="*/ 8506 w 19272"/>
                  <a:gd name="connsiteY22" fmla="*/ 4517 h 11328"/>
                  <a:gd name="connsiteX23" fmla="*/ 10765 w 19272"/>
                  <a:gd name="connsiteY23" fmla="*/ 4517 h 11328"/>
                  <a:gd name="connsiteX24" fmla="*/ 16411 w 19272"/>
                  <a:gd name="connsiteY24" fmla="*/ 4517 h 11328"/>
                  <a:gd name="connsiteX25" fmla="*/ 16974 w 19272"/>
                  <a:gd name="connsiteY25" fmla="*/ 5080 h 11328"/>
                  <a:gd name="connsiteX26" fmla="*/ 16411 w 19272"/>
                  <a:gd name="connsiteY26" fmla="*/ 5646 h 11328"/>
                  <a:gd name="connsiteX27" fmla="*/ 14152 w 19272"/>
                  <a:gd name="connsiteY27" fmla="*/ 5646 h 11328"/>
                  <a:gd name="connsiteX28" fmla="*/ 13589 w 19272"/>
                  <a:gd name="connsiteY28" fmla="*/ 5080 h 11328"/>
                  <a:gd name="connsiteX29" fmla="*/ 14152 w 19272"/>
                  <a:gd name="connsiteY29" fmla="*/ 4517 h 11328"/>
                  <a:gd name="connsiteX30" fmla="*/ 16411 w 19272"/>
                  <a:gd name="connsiteY30" fmla="*/ 4517 h 11328"/>
                  <a:gd name="connsiteX31" fmla="*/ 5119 w 19272"/>
                  <a:gd name="connsiteY31" fmla="*/ 7940 h 11328"/>
                  <a:gd name="connsiteX32" fmla="*/ 5682 w 19272"/>
                  <a:gd name="connsiteY32" fmla="*/ 8506 h 11328"/>
                  <a:gd name="connsiteX33" fmla="*/ 5119 w 19272"/>
                  <a:gd name="connsiteY33" fmla="*/ 9070 h 11328"/>
                  <a:gd name="connsiteX34" fmla="*/ 2860 w 19272"/>
                  <a:gd name="connsiteY34" fmla="*/ 9070 h 11328"/>
                  <a:gd name="connsiteX35" fmla="*/ 2297 w 19272"/>
                  <a:gd name="connsiteY35" fmla="*/ 8506 h 11328"/>
                  <a:gd name="connsiteX36" fmla="*/ 2860 w 19272"/>
                  <a:gd name="connsiteY36" fmla="*/ 7940 h 11328"/>
                  <a:gd name="connsiteX37" fmla="*/ 5119 w 19272"/>
                  <a:gd name="connsiteY37" fmla="*/ 7940 h 11328"/>
                  <a:gd name="connsiteX38" fmla="*/ 10765 w 19272"/>
                  <a:gd name="connsiteY38" fmla="*/ 7940 h 11328"/>
                  <a:gd name="connsiteX39" fmla="*/ 11328 w 19272"/>
                  <a:gd name="connsiteY39" fmla="*/ 8506 h 11328"/>
                  <a:gd name="connsiteX40" fmla="*/ 10765 w 19272"/>
                  <a:gd name="connsiteY40" fmla="*/ 9070 h 11328"/>
                  <a:gd name="connsiteX41" fmla="*/ 8506 w 19272"/>
                  <a:gd name="connsiteY41" fmla="*/ 9070 h 11328"/>
                  <a:gd name="connsiteX42" fmla="*/ 7943 w 19272"/>
                  <a:gd name="connsiteY42" fmla="*/ 8506 h 11328"/>
                  <a:gd name="connsiteX43" fmla="*/ 8506 w 19272"/>
                  <a:gd name="connsiteY43" fmla="*/ 7940 h 11328"/>
                  <a:gd name="connsiteX44" fmla="*/ 10765 w 19272"/>
                  <a:gd name="connsiteY44" fmla="*/ 7940 h 11328"/>
                  <a:gd name="connsiteX45" fmla="*/ 16411 w 19272"/>
                  <a:gd name="connsiteY45" fmla="*/ 7940 h 11328"/>
                  <a:gd name="connsiteX46" fmla="*/ 16974 w 19272"/>
                  <a:gd name="connsiteY46" fmla="*/ 8506 h 11328"/>
                  <a:gd name="connsiteX47" fmla="*/ 16411 w 19272"/>
                  <a:gd name="connsiteY47" fmla="*/ 9070 h 11328"/>
                  <a:gd name="connsiteX48" fmla="*/ 14152 w 19272"/>
                  <a:gd name="connsiteY48" fmla="*/ 9070 h 11328"/>
                  <a:gd name="connsiteX49" fmla="*/ 13589 w 19272"/>
                  <a:gd name="connsiteY49" fmla="*/ 8506 h 11328"/>
                  <a:gd name="connsiteX50" fmla="*/ 14152 w 19272"/>
                  <a:gd name="connsiteY50" fmla="*/ 7940 h 11328"/>
                  <a:gd name="connsiteX51" fmla="*/ 16411 w 19272"/>
                  <a:gd name="connsiteY51" fmla="*/ 7940 h 11328"/>
                  <a:gd name="connsiteX52" fmla="*/ 0 w 19272"/>
                  <a:gd name="connsiteY52" fmla="*/ 0 h 11328"/>
                  <a:gd name="connsiteX53" fmla="*/ 0 w 19272"/>
                  <a:gd name="connsiteY53" fmla="*/ 9636 h 11328"/>
                  <a:gd name="connsiteX54" fmla="*/ 1695 w 19272"/>
                  <a:gd name="connsiteY54" fmla="*/ 11328 h 11328"/>
                  <a:gd name="connsiteX55" fmla="*/ 17579 w 19272"/>
                  <a:gd name="connsiteY55" fmla="*/ 11328 h 11328"/>
                  <a:gd name="connsiteX56" fmla="*/ 19272 w 19272"/>
                  <a:gd name="connsiteY56" fmla="*/ 9636 h 11328"/>
                  <a:gd name="connsiteX57" fmla="*/ 19272 w 19272"/>
                  <a:gd name="connsiteY57" fmla="*/ 0 h 11328"/>
                  <a:gd name="connsiteX58" fmla="*/ 0 w 19272"/>
                  <a:gd name="connsiteY58"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10765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0765 w 19272"/>
                  <a:gd name="connsiteY20" fmla="*/ 4517 h 11328"/>
                  <a:gd name="connsiteX21" fmla="*/ 16411 w 19272"/>
                  <a:gd name="connsiteY21" fmla="*/ 4517 h 11328"/>
                  <a:gd name="connsiteX22" fmla="*/ 16974 w 19272"/>
                  <a:gd name="connsiteY22" fmla="*/ 5080 h 11328"/>
                  <a:gd name="connsiteX23" fmla="*/ 16411 w 19272"/>
                  <a:gd name="connsiteY23" fmla="*/ 5646 h 11328"/>
                  <a:gd name="connsiteX24" fmla="*/ 14152 w 19272"/>
                  <a:gd name="connsiteY24" fmla="*/ 5646 h 11328"/>
                  <a:gd name="connsiteX25" fmla="*/ 13589 w 19272"/>
                  <a:gd name="connsiteY25" fmla="*/ 5080 h 11328"/>
                  <a:gd name="connsiteX26" fmla="*/ 14152 w 19272"/>
                  <a:gd name="connsiteY26" fmla="*/ 4517 h 11328"/>
                  <a:gd name="connsiteX27" fmla="*/ 16411 w 19272"/>
                  <a:gd name="connsiteY27" fmla="*/ 4517 h 11328"/>
                  <a:gd name="connsiteX28" fmla="*/ 5119 w 19272"/>
                  <a:gd name="connsiteY28" fmla="*/ 7940 h 11328"/>
                  <a:gd name="connsiteX29" fmla="*/ 5682 w 19272"/>
                  <a:gd name="connsiteY29" fmla="*/ 8506 h 11328"/>
                  <a:gd name="connsiteX30" fmla="*/ 5119 w 19272"/>
                  <a:gd name="connsiteY30" fmla="*/ 9070 h 11328"/>
                  <a:gd name="connsiteX31" fmla="*/ 2860 w 19272"/>
                  <a:gd name="connsiteY31" fmla="*/ 9070 h 11328"/>
                  <a:gd name="connsiteX32" fmla="*/ 2297 w 19272"/>
                  <a:gd name="connsiteY32" fmla="*/ 8506 h 11328"/>
                  <a:gd name="connsiteX33" fmla="*/ 2860 w 19272"/>
                  <a:gd name="connsiteY33" fmla="*/ 7940 h 11328"/>
                  <a:gd name="connsiteX34" fmla="*/ 5119 w 19272"/>
                  <a:gd name="connsiteY34" fmla="*/ 7940 h 11328"/>
                  <a:gd name="connsiteX35" fmla="*/ 10765 w 19272"/>
                  <a:gd name="connsiteY35" fmla="*/ 7940 h 11328"/>
                  <a:gd name="connsiteX36" fmla="*/ 11328 w 19272"/>
                  <a:gd name="connsiteY36" fmla="*/ 8506 h 11328"/>
                  <a:gd name="connsiteX37" fmla="*/ 10765 w 19272"/>
                  <a:gd name="connsiteY37" fmla="*/ 9070 h 11328"/>
                  <a:gd name="connsiteX38" fmla="*/ 8506 w 19272"/>
                  <a:gd name="connsiteY38" fmla="*/ 9070 h 11328"/>
                  <a:gd name="connsiteX39" fmla="*/ 7943 w 19272"/>
                  <a:gd name="connsiteY39" fmla="*/ 8506 h 11328"/>
                  <a:gd name="connsiteX40" fmla="*/ 8506 w 19272"/>
                  <a:gd name="connsiteY40" fmla="*/ 7940 h 11328"/>
                  <a:gd name="connsiteX41" fmla="*/ 10765 w 19272"/>
                  <a:gd name="connsiteY41" fmla="*/ 7940 h 11328"/>
                  <a:gd name="connsiteX42" fmla="*/ 16411 w 19272"/>
                  <a:gd name="connsiteY42" fmla="*/ 7940 h 11328"/>
                  <a:gd name="connsiteX43" fmla="*/ 16974 w 19272"/>
                  <a:gd name="connsiteY43" fmla="*/ 8506 h 11328"/>
                  <a:gd name="connsiteX44" fmla="*/ 16411 w 19272"/>
                  <a:gd name="connsiteY44" fmla="*/ 9070 h 11328"/>
                  <a:gd name="connsiteX45" fmla="*/ 14152 w 19272"/>
                  <a:gd name="connsiteY45" fmla="*/ 9070 h 11328"/>
                  <a:gd name="connsiteX46" fmla="*/ 13589 w 19272"/>
                  <a:gd name="connsiteY46" fmla="*/ 8506 h 11328"/>
                  <a:gd name="connsiteX47" fmla="*/ 14152 w 19272"/>
                  <a:gd name="connsiteY47" fmla="*/ 7940 h 11328"/>
                  <a:gd name="connsiteX48" fmla="*/ 16411 w 19272"/>
                  <a:gd name="connsiteY48" fmla="*/ 7940 h 11328"/>
                  <a:gd name="connsiteX49" fmla="*/ 0 w 19272"/>
                  <a:gd name="connsiteY49" fmla="*/ 0 h 11328"/>
                  <a:gd name="connsiteX50" fmla="*/ 0 w 19272"/>
                  <a:gd name="connsiteY50" fmla="*/ 9636 h 11328"/>
                  <a:gd name="connsiteX51" fmla="*/ 1695 w 19272"/>
                  <a:gd name="connsiteY51" fmla="*/ 11328 h 11328"/>
                  <a:gd name="connsiteX52" fmla="*/ 17579 w 19272"/>
                  <a:gd name="connsiteY52" fmla="*/ 11328 h 11328"/>
                  <a:gd name="connsiteX53" fmla="*/ 19272 w 19272"/>
                  <a:gd name="connsiteY53" fmla="*/ 9636 h 11328"/>
                  <a:gd name="connsiteX54" fmla="*/ 19272 w 19272"/>
                  <a:gd name="connsiteY54" fmla="*/ 0 h 11328"/>
                  <a:gd name="connsiteX55" fmla="*/ 0 w 19272"/>
                  <a:gd name="connsiteY55"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1328 w 19272"/>
                  <a:gd name="connsiteY15" fmla="*/ 5080 h 11328"/>
                  <a:gd name="connsiteX16" fmla="*/ 10765 w 19272"/>
                  <a:gd name="connsiteY16" fmla="*/ 5646 h 11328"/>
                  <a:gd name="connsiteX17" fmla="*/ 8506 w 19272"/>
                  <a:gd name="connsiteY17" fmla="*/ 5646 h 11328"/>
                  <a:gd name="connsiteX18" fmla="*/ 7943 w 19272"/>
                  <a:gd name="connsiteY18" fmla="*/ 5080 h 11328"/>
                  <a:gd name="connsiteX19" fmla="*/ 8506 w 19272"/>
                  <a:gd name="connsiteY19" fmla="*/ 4517 h 11328"/>
                  <a:gd name="connsiteX20" fmla="*/ 16411 w 19272"/>
                  <a:gd name="connsiteY20" fmla="*/ 4517 h 11328"/>
                  <a:gd name="connsiteX21" fmla="*/ 16974 w 19272"/>
                  <a:gd name="connsiteY21" fmla="*/ 5080 h 11328"/>
                  <a:gd name="connsiteX22" fmla="*/ 16411 w 19272"/>
                  <a:gd name="connsiteY22" fmla="*/ 5646 h 11328"/>
                  <a:gd name="connsiteX23" fmla="*/ 14152 w 19272"/>
                  <a:gd name="connsiteY23" fmla="*/ 5646 h 11328"/>
                  <a:gd name="connsiteX24" fmla="*/ 13589 w 19272"/>
                  <a:gd name="connsiteY24" fmla="*/ 5080 h 11328"/>
                  <a:gd name="connsiteX25" fmla="*/ 14152 w 19272"/>
                  <a:gd name="connsiteY25" fmla="*/ 4517 h 11328"/>
                  <a:gd name="connsiteX26" fmla="*/ 16411 w 19272"/>
                  <a:gd name="connsiteY26" fmla="*/ 4517 h 11328"/>
                  <a:gd name="connsiteX27" fmla="*/ 5119 w 19272"/>
                  <a:gd name="connsiteY27" fmla="*/ 7940 h 11328"/>
                  <a:gd name="connsiteX28" fmla="*/ 5682 w 19272"/>
                  <a:gd name="connsiteY28" fmla="*/ 8506 h 11328"/>
                  <a:gd name="connsiteX29" fmla="*/ 5119 w 19272"/>
                  <a:gd name="connsiteY29" fmla="*/ 9070 h 11328"/>
                  <a:gd name="connsiteX30" fmla="*/ 2860 w 19272"/>
                  <a:gd name="connsiteY30" fmla="*/ 9070 h 11328"/>
                  <a:gd name="connsiteX31" fmla="*/ 2297 w 19272"/>
                  <a:gd name="connsiteY31" fmla="*/ 8506 h 11328"/>
                  <a:gd name="connsiteX32" fmla="*/ 2860 w 19272"/>
                  <a:gd name="connsiteY32" fmla="*/ 7940 h 11328"/>
                  <a:gd name="connsiteX33" fmla="*/ 5119 w 19272"/>
                  <a:gd name="connsiteY33" fmla="*/ 7940 h 11328"/>
                  <a:gd name="connsiteX34" fmla="*/ 10765 w 19272"/>
                  <a:gd name="connsiteY34" fmla="*/ 7940 h 11328"/>
                  <a:gd name="connsiteX35" fmla="*/ 11328 w 19272"/>
                  <a:gd name="connsiteY35" fmla="*/ 8506 h 11328"/>
                  <a:gd name="connsiteX36" fmla="*/ 10765 w 19272"/>
                  <a:gd name="connsiteY36" fmla="*/ 9070 h 11328"/>
                  <a:gd name="connsiteX37" fmla="*/ 8506 w 19272"/>
                  <a:gd name="connsiteY37" fmla="*/ 9070 h 11328"/>
                  <a:gd name="connsiteX38" fmla="*/ 7943 w 19272"/>
                  <a:gd name="connsiteY38" fmla="*/ 8506 h 11328"/>
                  <a:gd name="connsiteX39" fmla="*/ 8506 w 19272"/>
                  <a:gd name="connsiteY39" fmla="*/ 7940 h 11328"/>
                  <a:gd name="connsiteX40" fmla="*/ 10765 w 19272"/>
                  <a:gd name="connsiteY40" fmla="*/ 7940 h 11328"/>
                  <a:gd name="connsiteX41" fmla="*/ 16411 w 19272"/>
                  <a:gd name="connsiteY41" fmla="*/ 7940 h 11328"/>
                  <a:gd name="connsiteX42" fmla="*/ 16974 w 19272"/>
                  <a:gd name="connsiteY42" fmla="*/ 8506 h 11328"/>
                  <a:gd name="connsiteX43" fmla="*/ 16411 w 19272"/>
                  <a:gd name="connsiteY43" fmla="*/ 9070 h 11328"/>
                  <a:gd name="connsiteX44" fmla="*/ 14152 w 19272"/>
                  <a:gd name="connsiteY44" fmla="*/ 9070 h 11328"/>
                  <a:gd name="connsiteX45" fmla="*/ 13589 w 19272"/>
                  <a:gd name="connsiteY45" fmla="*/ 8506 h 11328"/>
                  <a:gd name="connsiteX46" fmla="*/ 14152 w 19272"/>
                  <a:gd name="connsiteY46" fmla="*/ 7940 h 11328"/>
                  <a:gd name="connsiteX47" fmla="*/ 16411 w 19272"/>
                  <a:gd name="connsiteY47" fmla="*/ 7940 h 11328"/>
                  <a:gd name="connsiteX48" fmla="*/ 0 w 19272"/>
                  <a:gd name="connsiteY48" fmla="*/ 0 h 11328"/>
                  <a:gd name="connsiteX49" fmla="*/ 0 w 19272"/>
                  <a:gd name="connsiteY49" fmla="*/ 9636 h 11328"/>
                  <a:gd name="connsiteX50" fmla="*/ 1695 w 19272"/>
                  <a:gd name="connsiteY50" fmla="*/ 11328 h 11328"/>
                  <a:gd name="connsiteX51" fmla="*/ 17579 w 19272"/>
                  <a:gd name="connsiteY51" fmla="*/ 11328 h 11328"/>
                  <a:gd name="connsiteX52" fmla="*/ 19272 w 19272"/>
                  <a:gd name="connsiteY52" fmla="*/ 9636 h 11328"/>
                  <a:gd name="connsiteX53" fmla="*/ 19272 w 19272"/>
                  <a:gd name="connsiteY53" fmla="*/ 0 h 11328"/>
                  <a:gd name="connsiteX54" fmla="*/ 0 w 19272"/>
                  <a:gd name="connsiteY54" fmla="*/ 0 h 11328"/>
                  <a:gd name="connsiteX0" fmla="*/ 10765 w 19272"/>
                  <a:gd name="connsiteY0" fmla="*/ 1129 h 11328"/>
                  <a:gd name="connsiteX1" fmla="*/ 11328 w 19272"/>
                  <a:gd name="connsiteY1" fmla="*/ 1692 h 11328"/>
                  <a:gd name="connsiteX2" fmla="*/ 10765 w 19272"/>
                  <a:gd name="connsiteY2" fmla="*/ 2258 h 11328"/>
                  <a:gd name="connsiteX3" fmla="*/ 8506 w 19272"/>
                  <a:gd name="connsiteY3" fmla="*/ 2258 h 11328"/>
                  <a:gd name="connsiteX4" fmla="*/ 7943 w 19272"/>
                  <a:gd name="connsiteY4" fmla="*/ 1692 h 11328"/>
                  <a:gd name="connsiteX5" fmla="*/ 8506 w 19272"/>
                  <a:gd name="connsiteY5" fmla="*/ 1129 h 11328"/>
                  <a:gd name="connsiteX6" fmla="*/ 10765 w 19272"/>
                  <a:gd name="connsiteY6" fmla="*/ 1129 h 11328"/>
                  <a:gd name="connsiteX7" fmla="*/ 5119 w 19272"/>
                  <a:gd name="connsiteY7" fmla="*/ 4517 h 11328"/>
                  <a:gd name="connsiteX8" fmla="*/ 5682 w 19272"/>
                  <a:gd name="connsiteY8" fmla="*/ 5080 h 11328"/>
                  <a:gd name="connsiteX9" fmla="*/ 5119 w 19272"/>
                  <a:gd name="connsiteY9" fmla="*/ 5646 h 11328"/>
                  <a:gd name="connsiteX10" fmla="*/ 2860 w 19272"/>
                  <a:gd name="connsiteY10" fmla="*/ 5646 h 11328"/>
                  <a:gd name="connsiteX11" fmla="*/ 2297 w 19272"/>
                  <a:gd name="connsiteY11" fmla="*/ 5080 h 11328"/>
                  <a:gd name="connsiteX12" fmla="*/ 2860 w 19272"/>
                  <a:gd name="connsiteY12" fmla="*/ 4517 h 11328"/>
                  <a:gd name="connsiteX13" fmla="*/ 5119 w 19272"/>
                  <a:gd name="connsiteY13" fmla="*/ 4517 h 11328"/>
                  <a:gd name="connsiteX14" fmla="*/ 8506 w 19272"/>
                  <a:gd name="connsiteY14" fmla="*/ 4517 h 11328"/>
                  <a:gd name="connsiteX15" fmla="*/ 10765 w 19272"/>
                  <a:gd name="connsiteY15" fmla="*/ 5646 h 11328"/>
                  <a:gd name="connsiteX16" fmla="*/ 8506 w 19272"/>
                  <a:gd name="connsiteY16" fmla="*/ 5646 h 11328"/>
                  <a:gd name="connsiteX17" fmla="*/ 7943 w 19272"/>
                  <a:gd name="connsiteY17" fmla="*/ 5080 h 11328"/>
                  <a:gd name="connsiteX18" fmla="*/ 8506 w 19272"/>
                  <a:gd name="connsiteY18" fmla="*/ 4517 h 11328"/>
                  <a:gd name="connsiteX19" fmla="*/ 16411 w 19272"/>
                  <a:gd name="connsiteY19" fmla="*/ 4517 h 11328"/>
                  <a:gd name="connsiteX20" fmla="*/ 16974 w 19272"/>
                  <a:gd name="connsiteY20" fmla="*/ 5080 h 11328"/>
                  <a:gd name="connsiteX21" fmla="*/ 16411 w 19272"/>
                  <a:gd name="connsiteY21" fmla="*/ 5646 h 11328"/>
                  <a:gd name="connsiteX22" fmla="*/ 14152 w 19272"/>
                  <a:gd name="connsiteY22" fmla="*/ 5646 h 11328"/>
                  <a:gd name="connsiteX23" fmla="*/ 13589 w 19272"/>
                  <a:gd name="connsiteY23" fmla="*/ 5080 h 11328"/>
                  <a:gd name="connsiteX24" fmla="*/ 14152 w 19272"/>
                  <a:gd name="connsiteY24" fmla="*/ 4517 h 11328"/>
                  <a:gd name="connsiteX25" fmla="*/ 16411 w 19272"/>
                  <a:gd name="connsiteY25" fmla="*/ 4517 h 11328"/>
                  <a:gd name="connsiteX26" fmla="*/ 5119 w 19272"/>
                  <a:gd name="connsiteY26" fmla="*/ 7940 h 11328"/>
                  <a:gd name="connsiteX27" fmla="*/ 5682 w 19272"/>
                  <a:gd name="connsiteY27" fmla="*/ 8506 h 11328"/>
                  <a:gd name="connsiteX28" fmla="*/ 5119 w 19272"/>
                  <a:gd name="connsiteY28" fmla="*/ 9070 h 11328"/>
                  <a:gd name="connsiteX29" fmla="*/ 2860 w 19272"/>
                  <a:gd name="connsiteY29" fmla="*/ 9070 h 11328"/>
                  <a:gd name="connsiteX30" fmla="*/ 2297 w 19272"/>
                  <a:gd name="connsiteY30" fmla="*/ 8506 h 11328"/>
                  <a:gd name="connsiteX31" fmla="*/ 2860 w 19272"/>
                  <a:gd name="connsiteY31" fmla="*/ 7940 h 11328"/>
                  <a:gd name="connsiteX32" fmla="*/ 5119 w 19272"/>
                  <a:gd name="connsiteY32" fmla="*/ 7940 h 11328"/>
                  <a:gd name="connsiteX33" fmla="*/ 10765 w 19272"/>
                  <a:gd name="connsiteY33" fmla="*/ 7940 h 11328"/>
                  <a:gd name="connsiteX34" fmla="*/ 11328 w 19272"/>
                  <a:gd name="connsiteY34" fmla="*/ 8506 h 11328"/>
                  <a:gd name="connsiteX35" fmla="*/ 10765 w 19272"/>
                  <a:gd name="connsiteY35" fmla="*/ 9070 h 11328"/>
                  <a:gd name="connsiteX36" fmla="*/ 8506 w 19272"/>
                  <a:gd name="connsiteY36" fmla="*/ 9070 h 11328"/>
                  <a:gd name="connsiteX37" fmla="*/ 7943 w 19272"/>
                  <a:gd name="connsiteY37" fmla="*/ 8506 h 11328"/>
                  <a:gd name="connsiteX38" fmla="*/ 8506 w 19272"/>
                  <a:gd name="connsiteY38" fmla="*/ 7940 h 11328"/>
                  <a:gd name="connsiteX39" fmla="*/ 10765 w 19272"/>
                  <a:gd name="connsiteY39" fmla="*/ 7940 h 11328"/>
                  <a:gd name="connsiteX40" fmla="*/ 16411 w 19272"/>
                  <a:gd name="connsiteY40" fmla="*/ 7940 h 11328"/>
                  <a:gd name="connsiteX41" fmla="*/ 16974 w 19272"/>
                  <a:gd name="connsiteY41" fmla="*/ 8506 h 11328"/>
                  <a:gd name="connsiteX42" fmla="*/ 16411 w 19272"/>
                  <a:gd name="connsiteY42" fmla="*/ 9070 h 11328"/>
                  <a:gd name="connsiteX43" fmla="*/ 14152 w 19272"/>
                  <a:gd name="connsiteY43" fmla="*/ 9070 h 11328"/>
                  <a:gd name="connsiteX44" fmla="*/ 13589 w 19272"/>
                  <a:gd name="connsiteY44" fmla="*/ 8506 h 11328"/>
                  <a:gd name="connsiteX45" fmla="*/ 14152 w 19272"/>
                  <a:gd name="connsiteY45" fmla="*/ 7940 h 11328"/>
                  <a:gd name="connsiteX46" fmla="*/ 16411 w 19272"/>
                  <a:gd name="connsiteY46" fmla="*/ 7940 h 11328"/>
                  <a:gd name="connsiteX47" fmla="*/ 0 w 19272"/>
                  <a:gd name="connsiteY47" fmla="*/ 0 h 11328"/>
                  <a:gd name="connsiteX48" fmla="*/ 0 w 19272"/>
                  <a:gd name="connsiteY48" fmla="*/ 9636 h 11328"/>
                  <a:gd name="connsiteX49" fmla="*/ 1695 w 19272"/>
                  <a:gd name="connsiteY49" fmla="*/ 11328 h 11328"/>
                  <a:gd name="connsiteX50" fmla="*/ 17579 w 19272"/>
                  <a:gd name="connsiteY50" fmla="*/ 11328 h 11328"/>
                  <a:gd name="connsiteX51" fmla="*/ 19272 w 19272"/>
                  <a:gd name="connsiteY51" fmla="*/ 9636 h 11328"/>
                  <a:gd name="connsiteX52" fmla="*/ 19272 w 19272"/>
                  <a:gd name="connsiteY52" fmla="*/ 0 h 11328"/>
                  <a:gd name="connsiteX53" fmla="*/ 0 w 19272"/>
                  <a:gd name="connsiteY53" fmla="*/ 0 h 11328"/>
                  <a:gd name="connsiteX0" fmla="*/ 8506 w 19272"/>
                  <a:gd name="connsiteY0" fmla="*/ 5646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5119 w 19272"/>
                  <a:gd name="connsiteY44" fmla="*/ 4517 h 11328"/>
                  <a:gd name="connsiteX45" fmla="*/ 5682 w 19272"/>
                  <a:gd name="connsiteY45" fmla="*/ 5080 h 11328"/>
                  <a:gd name="connsiteX46" fmla="*/ 5119 w 19272"/>
                  <a:gd name="connsiteY46" fmla="*/ 5646 h 11328"/>
                  <a:gd name="connsiteX47" fmla="*/ 2860 w 19272"/>
                  <a:gd name="connsiteY47" fmla="*/ 5646 h 11328"/>
                  <a:gd name="connsiteX48" fmla="*/ 2297 w 19272"/>
                  <a:gd name="connsiteY48" fmla="*/ 5080 h 11328"/>
                  <a:gd name="connsiteX49" fmla="*/ 2860 w 19272"/>
                  <a:gd name="connsiteY49" fmla="*/ 4517 h 11328"/>
                  <a:gd name="connsiteX50" fmla="*/ 5119 w 19272"/>
                  <a:gd name="connsiteY50" fmla="*/ 4517 h 11328"/>
                  <a:gd name="connsiteX51" fmla="*/ 8506 w 19272"/>
                  <a:gd name="connsiteY51" fmla="*/ 4517 h 11328"/>
                  <a:gd name="connsiteX52" fmla="*/ 13267 w 19272"/>
                  <a:gd name="connsiteY52"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52" fmla="*/ 8506 w 19272"/>
                  <a:gd name="connsiteY52" fmla="*/ 4517 h 11328"/>
                  <a:gd name="connsiteX53" fmla="*/ 13267 w 19272"/>
                  <a:gd name="connsiteY53" fmla="*/ 8148 h 11328"/>
                  <a:gd name="connsiteX0" fmla="*/ 8506 w 19272"/>
                  <a:gd name="connsiteY0" fmla="*/ 4517 h 11328"/>
                  <a:gd name="connsiteX1" fmla="*/ 7943 w 19272"/>
                  <a:gd name="connsiteY1" fmla="*/ 5080 h 11328"/>
                  <a:gd name="connsiteX2" fmla="*/ 8506 w 19272"/>
                  <a:gd name="connsiteY2" fmla="*/ 4517 h 11328"/>
                  <a:gd name="connsiteX3" fmla="*/ 16411 w 19272"/>
                  <a:gd name="connsiteY3" fmla="*/ 4517 h 11328"/>
                  <a:gd name="connsiteX4" fmla="*/ 16974 w 19272"/>
                  <a:gd name="connsiteY4" fmla="*/ 5080 h 11328"/>
                  <a:gd name="connsiteX5" fmla="*/ 16411 w 19272"/>
                  <a:gd name="connsiteY5" fmla="*/ 5646 h 11328"/>
                  <a:gd name="connsiteX6" fmla="*/ 14152 w 19272"/>
                  <a:gd name="connsiteY6" fmla="*/ 5646 h 11328"/>
                  <a:gd name="connsiteX7" fmla="*/ 13589 w 19272"/>
                  <a:gd name="connsiteY7" fmla="*/ 5080 h 11328"/>
                  <a:gd name="connsiteX8" fmla="*/ 14152 w 19272"/>
                  <a:gd name="connsiteY8" fmla="*/ 4517 h 11328"/>
                  <a:gd name="connsiteX9" fmla="*/ 16411 w 19272"/>
                  <a:gd name="connsiteY9" fmla="*/ 4517 h 11328"/>
                  <a:gd name="connsiteX10" fmla="*/ 5119 w 19272"/>
                  <a:gd name="connsiteY10" fmla="*/ 7940 h 11328"/>
                  <a:gd name="connsiteX11" fmla="*/ 5682 w 19272"/>
                  <a:gd name="connsiteY11" fmla="*/ 8506 h 11328"/>
                  <a:gd name="connsiteX12" fmla="*/ 5119 w 19272"/>
                  <a:gd name="connsiteY12" fmla="*/ 9070 h 11328"/>
                  <a:gd name="connsiteX13" fmla="*/ 2860 w 19272"/>
                  <a:gd name="connsiteY13" fmla="*/ 9070 h 11328"/>
                  <a:gd name="connsiteX14" fmla="*/ 2297 w 19272"/>
                  <a:gd name="connsiteY14" fmla="*/ 8506 h 11328"/>
                  <a:gd name="connsiteX15" fmla="*/ 2860 w 19272"/>
                  <a:gd name="connsiteY15" fmla="*/ 7940 h 11328"/>
                  <a:gd name="connsiteX16" fmla="*/ 5119 w 19272"/>
                  <a:gd name="connsiteY16" fmla="*/ 7940 h 11328"/>
                  <a:gd name="connsiteX17" fmla="*/ 10765 w 19272"/>
                  <a:gd name="connsiteY17" fmla="*/ 7940 h 11328"/>
                  <a:gd name="connsiteX18" fmla="*/ 11328 w 19272"/>
                  <a:gd name="connsiteY18" fmla="*/ 8506 h 11328"/>
                  <a:gd name="connsiteX19" fmla="*/ 10765 w 19272"/>
                  <a:gd name="connsiteY19" fmla="*/ 9070 h 11328"/>
                  <a:gd name="connsiteX20" fmla="*/ 8506 w 19272"/>
                  <a:gd name="connsiteY20" fmla="*/ 9070 h 11328"/>
                  <a:gd name="connsiteX21" fmla="*/ 7943 w 19272"/>
                  <a:gd name="connsiteY21" fmla="*/ 8506 h 11328"/>
                  <a:gd name="connsiteX22" fmla="*/ 8506 w 19272"/>
                  <a:gd name="connsiteY22" fmla="*/ 7940 h 11328"/>
                  <a:gd name="connsiteX23" fmla="*/ 10765 w 19272"/>
                  <a:gd name="connsiteY23" fmla="*/ 7940 h 11328"/>
                  <a:gd name="connsiteX24" fmla="*/ 16411 w 19272"/>
                  <a:gd name="connsiteY24" fmla="*/ 7940 h 11328"/>
                  <a:gd name="connsiteX25" fmla="*/ 16974 w 19272"/>
                  <a:gd name="connsiteY25" fmla="*/ 8506 h 11328"/>
                  <a:gd name="connsiteX26" fmla="*/ 16411 w 19272"/>
                  <a:gd name="connsiteY26" fmla="*/ 9070 h 11328"/>
                  <a:gd name="connsiteX27" fmla="*/ 14152 w 19272"/>
                  <a:gd name="connsiteY27" fmla="*/ 9070 h 11328"/>
                  <a:gd name="connsiteX28" fmla="*/ 13589 w 19272"/>
                  <a:gd name="connsiteY28" fmla="*/ 8506 h 11328"/>
                  <a:gd name="connsiteX29" fmla="*/ 14152 w 19272"/>
                  <a:gd name="connsiteY29" fmla="*/ 7940 h 11328"/>
                  <a:gd name="connsiteX30" fmla="*/ 16411 w 19272"/>
                  <a:gd name="connsiteY30" fmla="*/ 7940 h 11328"/>
                  <a:gd name="connsiteX31" fmla="*/ 0 w 19272"/>
                  <a:gd name="connsiteY31" fmla="*/ 0 h 11328"/>
                  <a:gd name="connsiteX32" fmla="*/ 0 w 19272"/>
                  <a:gd name="connsiteY32" fmla="*/ 9636 h 11328"/>
                  <a:gd name="connsiteX33" fmla="*/ 1695 w 19272"/>
                  <a:gd name="connsiteY33" fmla="*/ 11328 h 11328"/>
                  <a:gd name="connsiteX34" fmla="*/ 17579 w 19272"/>
                  <a:gd name="connsiteY34" fmla="*/ 11328 h 11328"/>
                  <a:gd name="connsiteX35" fmla="*/ 19272 w 19272"/>
                  <a:gd name="connsiteY35" fmla="*/ 9636 h 11328"/>
                  <a:gd name="connsiteX36" fmla="*/ 19272 w 19272"/>
                  <a:gd name="connsiteY36" fmla="*/ 0 h 11328"/>
                  <a:gd name="connsiteX37" fmla="*/ 0 w 19272"/>
                  <a:gd name="connsiteY37" fmla="*/ 0 h 11328"/>
                  <a:gd name="connsiteX38" fmla="*/ 11328 w 19272"/>
                  <a:gd name="connsiteY38" fmla="*/ 1692 h 11328"/>
                  <a:gd name="connsiteX39" fmla="*/ 10765 w 19272"/>
                  <a:gd name="connsiteY39" fmla="*/ 2258 h 11328"/>
                  <a:gd name="connsiteX40" fmla="*/ 8506 w 19272"/>
                  <a:gd name="connsiteY40" fmla="*/ 2258 h 11328"/>
                  <a:gd name="connsiteX41" fmla="*/ 7943 w 19272"/>
                  <a:gd name="connsiteY41" fmla="*/ 1692 h 11328"/>
                  <a:gd name="connsiteX42" fmla="*/ 8506 w 19272"/>
                  <a:gd name="connsiteY42" fmla="*/ 1129 h 11328"/>
                  <a:gd name="connsiteX43" fmla="*/ 10765 w 19272"/>
                  <a:gd name="connsiteY43" fmla="*/ 1129 h 11328"/>
                  <a:gd name="connsiteX44" fmla="*/ 0 w 19272"/>
                  <a:gd name="connsiteY44" fmla="*/ 0 h 11328"/>
                  <a:gd name="connsiteX45" fmla="*/ 5119 w 19272"/>
                  <a:gd name="connsiteY45" fmla="*/ 4517 h 11328"/>
                  <a:gd name="connsiteX46" fmla="*/ 5682 w 19272"/>
                  <a:gd name="connsiteY46" fmla="*/ 5080 h 11328"/>
                  <a:gd name="connsiteX47" fmla="*/ 5119 w 19272"/>
                  <a:gd name="connsiteY47" fmla="*/ 5646 h 11328"/>
                  <a:gd name="connsiteX48" fmla="*/ 2860 w 19272"/>
                  <a:gd name="connsiteY48" fmla="*/ 5646 h 11328"/>
                  <a:gd name="connsiteX49" fmla="*/ 2297 w 19272"/>
                  <a:gd name="connsiteY49" fmla="*/ 5080 h 11328"/>
                  <a:gd name="connsiteX50" fmla="*/ 2860 w 19272"/>
                  <a:gd name="connsiteY50" fmla="*/ 4517 h 11328"/>
                  <a:gd name="connsiteX51" fmla="*/ 5119 w 19272"/>
                  <a:gd name="connsiteY5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5119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5119 w 19272"/>
                  <a:gd name="connsiteY13" fmla="*/ 7940 h 11328"/>
                  <a:gd name="connsiteX14" fmla="*/ 10765 w 19272"/>
                  <a:gd name="connsiteY14" fmla="*/ 7940 h 11328"/>
                  <a:gd name="connsiteX15" fmla="*/ 11328 w 19272"/>
                  <a:gd name="connsiteY15" fmla="*/ 8506 h 11328"/>
                  <a:gd name="connsiteX16" fmla="*/ 10765 w 19272"/>
                  <a:gd name="connsiteY16" fmla="*/ 9070 h 11328"/>
                  <a:gd name="connsiteX17" fmla="*/ 8506 w 19272"/>
                  <a:gd name="connsiteY17" fmla="*/ 9070 h 11328"/>
                  <a:gd name="connsiteX18" fmla="*/ 7943 w 19272"/>
                  <a:gd name="connsiteY18" fmla="*/ 8506 h 11328"/>
                  <a:gd name="connsiteX19" fmla="*/ 8506 w 19272"/>
                  <a:gd name="connsiteY19" fmla="*/ 7940 h 11328"/>
                  <a:gd name="connsiteX20" fmla="*/ 10765 w 19272"/>
                  <a:gd name="connsiteY20" fmla="*/ 7940 h 11328"/>
                  <a:gd name="connsiteX21" fmla="*/ 16411 w 19272"/>
                  <a:gd name="connsiteY21" fmla="*/ 7940 h 11328"/>
                  <a:gd name="connsiteX22" fmla="*/ 16974 w 19272"/>
                  <a:gd name="connsiteY22" fmla="*/ 8506 h 11328"/>
                  <a:gd name="connsiteX23" fmla="*/ 16411 w 19272"/>
                  <a:gd name="connsiteY23" fmla="*/ 9070 h 11328"/>
                  <a:gd name="connsiteX24" fmla="*/ 14152 w 19272"/>
                  <a:gd name="connsiteY24" fmla="*/ 9070 h 11328"/>
                  <a:gd name="connsiteX25" fmla="*/ 13589 w 19272"/>
                  <a:gd name="connsiteY25" fmla="*/ 8506 h 11328"/>
                  <a:gd name="connsiteX26" fmla="*/ 14152 w 19272"/>
                  <a:gd name="connsiteY26" fmla="*/ 7940 h 11328"/>
                  <a:gd name="connsiteX27" fmla="*/ 16411 w 19272"/>
                  <a:gd name="connsiteY27" fmla="*/ 7940 h 11328"/>
                  <a:gd name="connsiteX28" fmla="*/ 0 w 19272"/>
                  <a:gd name="connsiteY28" fmla="*/ 0 h 11328"/>
                  <a:gd name="connsiteX29" fmla="*/ 0 w 19272"/>
                  <a:gd name="connsiteY29" fmla="*/ 9636 h 11328"/>
                  <a:gd name="connsiteX30" fmla="*/ 1695 w 19272"/>
                  <a:gd name="connsiteY30" fmla="*/ 11328 h 11328"/>
                  <a:gd name="connsiteX31" fmla="*/ 17579 w 19272"/>
                  <a:gd name="connsiteY31" fmla="*/ 11328 h 11328"/>
                  <a:gd name="connsiteX32" fmla="*/ 19272 w 19272"/>
                  <a:gd name="connsiteY32" fmla="*/ 9636 h 11328"/>
                  <a:gd name="connsiteX33" fmla="*/ 19272 w 19272"/>
                  <a:gd name="connsiteY33" fmla="*/ 0 h 11328"/>
                  <a:gd name="connsiteX34" fmla="*/ 0 w 19272"/>
                  <a:gd name="connsiteY34" fmla="*/ 0 h 11328"/>
                  <a:gd name="connsiteX35" fmla="*/ 11328 w 19272"/>
                  <a:gd name="connsiteY35" fmla="*/ 1692 h 11328"/>
                  <a:gd name="connsiteX36" fmla="*/ 10765 w 19272"/>
                  <a:gd name="connsiteY36" fmla="*/ 2258 h 11328"/>
                  <a:gd name="connsiteX37" fmla="*/ 8506 w 19272"/>
                  <a:gd name="connsiteY37" fmla="*/ 2258 h 11328"/>
                  <a:gd name="connsiteX38" fmla="*/ 7943 w 19272"/>
                  <a:gd name="connsiteY38" fmla="*/ 1692 h 11328"/>
                  <a:gd name="connsiteX39" fmla="*/ 8506 w 19272"/>
                  <a:gd name="connsiteY39" fmla="*/ 1129 h 11328"/>
                  <a:gd name="connsiteX40" fmla="*/ 10765 w 19272"/>
                  <a:gd name="connsiteY40" fmla="*/ 1129 h 11328"/>
                  <a:gd name="connsiteX41" fmla="*/ 0 w 19272"/>
                  <a:gd name="connsiteY41" fmla="*/ 0 h 11328"/>
                  <a:gd name="connsiteX42" fmla="*/ 5119 w 19272"/>
                  <a:gd name="connsiteY42" fmla="*/ 4517 h 11328"/>
                  <a:gd name="connsiteX43" fmla="*/ 5682 w 19272"/>
                  <a:gd name="connsiteY43" fmla="*/ 5080 h 11328"/>
                  <a:gd name="connsiteX44" fmla="*/ 5119 w 19272"/>
                  <a:gd name="connsiteY44" fmla="*/ 5646 h 11328"/>
                  <a:gd name="connsiteX45" fmla="*/ 2860 w 19272"/>
                  <a:gd name="connsiteY45" fmla="*/ 5646 h 11328"/>
                  <a:gd name="connsiteX46" fmla="*/ 2297 w 19272"/>
                  <a:gd name="connsiteY46" fmla="*/ 5080 h 11328"/>
                  <a:gd name="connsiteX47" fmla="*/ 2860 w 19272"/>
                  <a:gd name="connsiteY47" fmla="*/ 4517 h 11328"/>
                  <a:gd name="connsiteX48" fmla="*/ 5119 w 19272"/>
                  <a:gd name="connsiteY4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682 w 19272"/>
                  <a:gd name="connsiteY8" fmla="*/ 8506 h 11328"/>
                  <a:gd name="connsiteX9" fmla="*/ 5119 w 19272"/>
                  <a:gd name="connsiteY9" fmla="*/ 9070 h 11328"/>
                  <a:gd name="connsiteX10" fmla="*/ 2860 w 19272"/>
                  <a:gd name="connsiteY10" fmla="*/ 9070 h 11328"/>
                  <a:gd name="connsiteX11" fmla="*/ 2297 w 19272"/>
                  <a:gd name="connsiteY11" fmla="*/ 8506 h 11328"/>
                  <a:gd name="connsiteX12" fmla="*/ 2860 w 19272"/>
                  <a:gd name="connsiteY12" fmla="*/ 7940 h 11328"/>
                  <a:gd name="connsiteX13" fmla="*/ 10765 w 19272"/>
                  <a:gd name="connsiteY13" fmla="*/ 7940 h 11328"/>
                  <a:gd name="connsiteX14" fmla="*/ 11328 w 19272"/>
                  <a:gd name="connsiteY14" fmla="*/ 8506 h 11328"/>
                  <a:gd name="connsiteX15" fmla="*/ 10765 w 19272"/>
                  <a:gd name="connsiteY15" fmla="*/ 9070 h 11328"/>
                  <a:gd name="connsiteX16" fmla="*/ 8506 w 19272"/>
                  <a:gd name="connsiteY16" fmla="*/ 9070 h 11328"/>
                  <a:gd name="connsiteX17" fmla="*/ 7943 w 19272"/>
                  <a:gd name="connsiteY17" fmla="*/ 8506 h 11328"/>
                  <a:gd name="connsiteX18" fmla="*/ 8506 w 19272"/>
                  <a:gd name="connsiteY18" fmla="*/ 7940 h 11328"/>
                  <a:gd name="connsiteX19" fmla="*/ 10765 w 19272"/>
                  <a:gd name="connsiteY19" fmla="*/ 7940 h 11328"/>
                  <a:gd name="connsiteX20" fmla="*/ 16411 w 19272"/>
                  <a:gd name="connsiteY20" fmla="*/ 7940 h 11328"/>
                  <a:gd name="connsiteX21" fmla="*/ 16974 w 19272"/>
                  <a:gd name="connsiteY21" fmla="*/ 8506 h 11328"/>
                  <a:gd name="connsiteX22" fmla="*/ 16411 w 19272"/>
                  <a:gd name="connsiteY22" fmla="*/ 9070 h 11328"/>
                  <a:gd name="connsiteX23" fmla="*/ 14152 w 19272"/>
                  <a:gd name="connsiteY23" fmla="*/ 9070 h 11328"/>
                  <a:gd name="connsiteX24" fmla="*/ 13589 w 19272"/>
                  <a:gd name="connsiteY24" fmla="*/ 8506 h 11328"/>
                  <a:gd name="connsiteX25" fmla="*/ 14152 w 19272"/>
                  <a:gd name="connsiteY25" fmla="*/ 7940 h 11328"/>
                  <a:gd name="connsiteX26" fmla="*/ 16411 w 19272"/>
                  <a:gd name="connsiteY26" fmla="*/ 7940 h 11328"/>
                  <a:gd name="connsiteX27" fmla="*/ 0 w 19272"/>
                  <a:gd name="connsiteY27" fmla="*/ 0 h 11328"/>
                  <a:gd name="connsiteX28" fmla="*/ 0 w 19272"/>
                  <a:gd name="connsiteY28" fmla="*/ 9636 h 11328"/>
                  <a:gd name="connsiteX29" fmla="*/ 1695 w 19272"/>
                  <a:gd name="connsiteY29" fmla="*/ 11328 h 11328"/>
                  <a:gd name="connsiteX30" fmla="*/ 17579 w 19272"/>
                  <a:gd name="connsiteY30" fmla="*/ 11328 h 11328"/>
                  <a:gd name="connsiteX31" fmla="*/ 19272 w 19272"/>
                  <a:gd name="connsiteY31" fmla="*/ 9636 h 11328"/>
                  <a:gd name="connsiteX32" fmla="*/ 19272 w 19272"/>
                  <a:gd name="connsiteY32" fmla="*/ 0 h 11328"/>
                  <a:gd name="connsiteX33" fmla="*/ 0 w 19272"/>
                  <a:gd name="connsiteY33" fmla="*/ 0 h 11328"/>
                  <a:gd name="connsiteX34" fmla="*/ 11328 w 19272"/>
                  <a:gd name="connsiteY34" fmla="*/ 1692 h 11328"/>
                  <a:gd name="connsiteX35" fmla="*/ 10765 w 19272"/>
                  <a:gd name="connsiteY35" fmla="*/ 2258 h 11328"/>
                  <a:gd name="connsiteX36" fmla="*/ 8506 w 19272"/>
                  <a:gd name="connsiteY36" fmla="*/ 2258 h 11328"/>
                  <a:gd name="connsiteX37" fmla="*/ 7943 w 19272"/>
                  <a:gd name="connsiteY37" fmla="*/ 1692 h 11328"/>
                  <a:gd name="connsiteX38" fmla="*/ 8506 w 19272"/>
                  <a:gd name="connsiteY38" fmla="*/ 1129 h 11328"/>
                  <a:gd name="connsiteX39" fmla="*/ 10765 w 19272"/>
                  <a:gd name="connsiteY39" fmla="*/ 1129 h 11328"/>
                  <a:gd name="connsiteX40" fmla="*/ 0 w 19272"/>
                  <a:gd name="connsiteY40" fmla="*/ 0 h 11328"/>
                  <a:gd name="connsiteX41" fmla="*/ 5119 w 19272"/>
                  <a:gd name="connsiteY41" fmla="*/ 4517 h 11328"/>
                  <a:gd name="connsiteX42" fmla="*/ 5682 w 19272"/>
                  <a:gd name="connsiteY42" fmla="*/ 5080 h 11328"/>
                  <a:gd name="connsiteX43" fmla="*/ 5119 w 19272"/>
                  <a:gd name="connsiteY43" fmla="*/ 5646 h 11328"/>
                  <a:gd name="connsiteX44" fmla="*/ 2860 w 19272"/>
                  <a:gd name="connsiteY44" fmla="*/ 5646 h 11328"/>
                  <a:gd name="connsiteX45" fmla="*/ 2297 w 19272"/>
                  <a:gd name="connsiteY45" fmla="*/ 5080 h 11328"/>
                  <a:gd name="connsiteX46" fmla="*/ 2860 w 19272"/>
                  <a:gd name="connsiteY46" fmla="*/ 4517 h 11328"/>
                  <a:gd name="connsiteX47" fmla="*/ 5119 w 19272"/>
                  <a:gd name="connsiteY4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5119 w 19272"/>
                  <a:gd name="connsiteY8" fmla="*/ 9070 h 11328"/>
                  <a:gd name="connsiteX9" fmla="*/ 2860 w 19272"/>
                  <a:gd name="connsiteY9" fmla="*/ 9070 h 11328"/>
                  <a:gd name="connsiteX10" fmla="*/ 2297 w 19272"/>
                  <a:gd name="connsiteY10" fmla="*/ 8506 h 11328"/>
                  <a:gd name="connsiteX11" fmla="*/ 2860 w 19272"/>
                  <a:gd name="connsiteY11" fmla="*/ 7940 h 11328"/>
                  <a:gd name="connsiteX12" fmla="*/ 10765 w 19272"/>
                  <a:gd name="connsiteY12" fmla="*/ 7940 h 11328"/>
                  <a:gd name="connsiteX13" fmla="*/ 11328 w 19272"/>
                  <a:gd name="connsiteY13" fmla="*/ 8506 h 11328"/>
                  <a:gd name="connsiteX14" fmla="*/ 10765 w 19272"/>
                  <a:gd name="connsiteY14" fmla="*/ 9070 h 11328"/>
                  <a:gd name="connsiteX15" fmla="*/ 8506 w 19272"/>
                  <a:gd name="connsiteY15" fmla="*/ 9070 h 11328"/>
                  <a:gd name="connsiteX16" fmla="*/ 7943 w 19272"/>
                  <a:gd name="connsiteY16" fmla="*/ 8506 h 11328"/>
                  <a:gd name="connsiteX17" fmla="*/ 8506 w 19272"/>
                  <a:gd name="connsiteY17" fmla="*/ 7940 h 11328"/>
                  <a:gd name="connsiteX18" fmla="*/ 10765 w 19272"/>
                  <a:gd name="connsiteY18" fmla="*/ 7940 h 11328"/>
                  <a:gd name="connsiteX19" fmla="*/ 16411 w 19272"/>
                  <a:gd name="connsiteY19" fmla="*/ 7940 h 11328"/>
                  <a:gd name="connsiteX20" fmla="*/ 16974 w 19272"/>
                  <a:gd name="connsiteY20" fmla="*/ 8506 h 11328"/>
                  <a:gd name="connsiteX21" fmla="*/ 16411 w 19272"/>
                  <a:gd name="connsiteY21" fmla="*/ 9070 h 11328"/>
                  <a:gd name="connsiteX22" fmla="*/ 14152 w 19272"/>
                  <a:gd name="connsiteY22" fmla="*/ 9070 h 11328"/>
                  <a:gd name="connsiteX23" fmla="*/ 13589 w 19272"/>
                  <a:gd name="connsiteY23" fmla="*/ 8506 h 11328"/>
                  <a:gd name="connsiteX24" fmla="*/ 14152 w 19272"/>
                  <a:gd name="connsiteY24" fmla="*/ 7940 h 11328"/>
                  <a:gd name="connsiteX25" fmla="*/ 16411 w 19272"/>
                  <a:gd name="connsiteY25" fmla="*/ 7940 h 11328"/>
                  <a:gd name="connsiteX26" fmla="*/ 0 w 19272"/>
                  <a:gd name="connsiteY26" fmla="*/ 0 h 11328"/>
                  <a:gd name="connsiteX27" fmla="*/ 0 w 19272"/>
                  <a:gd name="connsiteY27" fmla="*/ 9636 h 11328"/>
                  <a:gd name="connsiteX28" fmla="*/ 1695 w 19272"/>
                  <a:gd name="connsiteY28" fmla="*/ 11328 h 11328"/>
                  <a:gd name="connsiteX29" fmla="*/ 17579 w 19272"/>
                  <a:gd name="connsiteY29" fmla="*/ 11328 h 11328"/>
                  <a:gd name="connsiteX30" fmla="*/ 19272 w 19272"/>
                  <a:gd name="connsiteY30" fmla="*/ 9636 h 11328"/>
                  <a:gd name="connsiteX31" fmla="*/ 19272 w 19272"/>
                  <a:gd name="connsiteY31" fmla="*/ 0 h 11328"/>
                  <a:gd name="connsiteX32" fmla="*/ 0 w 19272"/>
                  <a:gd name="connsiteY32" fmla="*/ 0 h 11328"/>
                  <a:gd name="connsiteX33" fmla="*/ 11328 w 19272"/>
                  <a:gd name="connsiteY33" fmla="*/ 1692 h 11328"/>
                  <a:gd name="connsiteX34" fmla="*/ 10765 w 19272"/>
                  <a:gd name="connsiteY34" fmla="*/ 2258 h 11328"/>
                  <a:gd name="connsiteX35" fmla="*/ 8506 w 19272"/>
                  <a:gd name="connsiteY35" fmla="*/ 2258 h 11328"/>
                  <a:gd name="connsiteX36" fmla="*/ 7943 w 19272"/>
                  <a:gd name="connsiteY36" fmla="*/ 1692 h 11328"/>
                  <a:gd name="connsiteX37" fmla="*/ 8506 w 19272"/>
                  <a:gd name="connsiteY37" fmla="*/ 1129 h 11328"/>
                  <a:gd name="connsiteX38" fmla="*/ 10765 w 19272"/>
                  <a:gd name="connsiteY38" fmla="*/ 1129 h 11328"/>
                  <a:gd name="connsiteX39" fmla="*/ 0 w 19272"/>
                  <a:gd name="connsiteY39" fmla="*/ 0 h 11328"/>
                  <a:gd name="connsiteX40" fmla="*/ 5119 w 19272"/>
                  <a:gd name="connsiteY40" fmla="*/ 4517 h 11328"/>
                  <a:gd name="connsiteX41" fmla="*/ 5682 w 19272"/>
                  <a:gd name="connsiteY41" fmla="*/ 5080 h 11328"/>
                  <a:gd name="connsiteX42" fmla="*/ 5119 w 19272"/>
                  <a:gd name="connsiteY42" fmla="*/ 5646 h 11328"/>
                  <a:gd name="connsiteX43" fmla="*/ 2860 w 19272"/>
                  <a:gd name="connsiteY43" fmla="*/ 5646 h 11328"/>
                  <a:gd name="connsiteX44" fmla="*/ 2297 w 19272"/>
                  <a:gd name="connsiteY44" fmla="*/ 5080 h 11328"/>
                  <a:gd name="connsiteX45" fmla="*/ 2860 w 19272"/>
                  <a:gd name="connsiteY45" fmla="*/ 4517 h 11328"/>
                  <a:gd name="connsiteX46" fmla="*/ 5119 w 19272"/>
                  <a:gd name="connsiteY46"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860 w 19272"/>
                  <a:gd name="connsiteY8" fmla="*/ 9070 h 11328"/>
                  <a:gd name="connsiteX9" fmla="*/ 2297 w 19272"/>
                  <a:gd name="connsiteY9" fmla="*/ 8506 h 11328"/>
                  <a:gd name="connsiteX10" fmla="*/ 2860 w 19272"/>
                  <a:gd name="connsiteY10" fmla="*/ 7940 h 11328"/>
                  <a:gd name="connsiteX11" fmla="*/ 10765 w 19272"/>
                  <a:gd name="connsiteY11" fmla="*/ 7940 h 11328"/>
                  <a:gd name="connsiteX12" fmla="*/ 11328 w 19272"/>
                  <a:gd name="connsiteY12" fmla="*/ 8506 h 11328"/>
                  <a:gd name="connsiteX13" fmla="*/ 10765 w 19272"/>
                  <a:gd name="connsiteY13" fmla="*/ 9070 h 11328"/>
                  <a:gd name="connsiteX14" fmla="*/ 8506 w 19272"/>
                  <a:gd name="connsiteY14" fmla="*/ 9070 h 11328"/>
                  <a:gd name="connsiteX15" fmla="*/ 7943 w 19272"/>
                  <a:gd name="connsiteY15" fmla="*/ 8506 h 11328"/>
                  <a:gd name="connsiteX16" fmla="*/ 8506 w 19272"/>
                  <a:gd name="connsiteY16" fmla="*/ 7940 h 11328"/>
                  <a:gd name="connsiteX17" fmla="*/ 10765 w 19272"/>
                  <a:gd name="connsiteY17" fmla="*/ 7940 h 11328"/>
                  <a:gd name="connsiteX18" fmla="*/ 16411 w 19272"/>
                  <a:gd name="connsiteY18" fmla="*/ 7940 h 11328"/>
                  <a:gd name="connsiteX19" fmla="*/ 16974 w 19272"/>
                  <a:gd name="connsiteY19" fmla="*/ 8506 h 11328"/>
                  <a:gd name="connsiteX20" fmla="*/ 16411 w 19272"/>
                  <a:gd name="connsiteY20" fmla="*/ 9070 h 11328"/>
                  <a:gd name="connsiteX21" fmla="*/ 14152 w 19272"/>
                  <a:gd name="connsiteY21" fmla="*/ 9070 h 11328"/>
                  <a:gd name="connsiteX22" fmla="*/ 13589 w 19272"/>
                  <a:gd name="connsiteY22" fmla="*/ 8506 h 11328"/>
                  <a:gd name="connsiteX23" fmla="*/ 14152 w 19272"/>
                  <a:gd name="connsiteY23" fmla="*/ 7940 h 11328"/>
                  <a:gd name="connsiteX24" fmla="*/ 16411 w 19272"/>
                  <a:gd name="connsiteY24" fmla="*/ 7940 h 11328"/>
                  <a:gd name="connsiteX25" fmla="*/ 0 w 19272"/>
                  <a:gd name="connsiteY25" fmla="*/ 0 h 11328"/>
                  <a:gd name="connsiteX26" fmla="*/ 0 w 19272"/>
                  <a:gd name="connsiteY26" fmla="*/ 9636 h 11328"/>
                  <a:gd name="connsiteX27" fmla="*/ 1695 w 19272"/>
                  <a:gd name="connsiteY27" fmla="*/ 11328 h 11328"/>
                  <a:gd name="connsiteX28" fmla="*/ 17579 w 19272"/>
                  <a:gd name="connsiteY28" fmla="*/ 11328 h 11328"/>
                  <a:gd name="connsiteX29" fmla="*/ 19272 w 19272"/>
                  <a:gd name="connsiteY29" fmla="*/ 9636 h 11328"/>
                  <a:gd name="connsiteX30" fmla="*/ 19272 w 19272"/>
                  <a:gd name="connsiteY30" fmla="*/ 0 h 11328"/>
                  <a:gd name="connsiteX31" fmla="*/ 0 w 19272"/>
                  <a:gd name="connsiteY31" fmla="*/ 0 h 11328"/>
                  <a:gd name="connsiteX32" fmla="*/ 11328 w 19272"/>
                  <a:gd name="connsiteY32" fmla="*/ 1692 h 11328"/>
                  <a:gd name="connsiteX33" fmla="*/ 10765 w 19272"/>
                  <a:gd name="connsiteY33" fmla="*/ 2258 h 11328"/>
                  <a:gd name="connsiteX34" fmla="*/ 8506 w 19272"/>
                  <a:gd name="connsiteY34" fmla="*/ 2258 h 11328"/>
                  <a:gd name="connsiteX35" fmla="*/ 7943 w 19272"/>
                  <a:gd name="connsiteY35" fmla="*/ 1692 h 11328"/>
                  <a:gd name="connsiteX36" fmla="*/ 8506 w 19272"/>
                  <a:gd name="connsiteY36" fmla="*/ 1129 h 11328"/>
                  <a:gd name="connsiteX37" fmla="*/ 10765 w 19272"/>
                  <a:gd name="connsiteY37" fmla="*/ 1129 h 11328"/>
                  <a:gd name="connsiteX38" fmla="*/ 0 w 19272"/>
                  <a:gd name="connsiteY38" fmla="*/ 0 h 11328"/>
                  <a:gd name="connsiteX39" fmla="*/ 5119 w 19272"/>
                  <a:gd name="connsiteY39" fmla="*/ 4517 h 11328"/>
                  <a:gd name="connsiteX40" fmla="*/ 5682 w 19272"/>
                  <a:gd name="connsiteY40" fmla="*/ 5080 h 11328"/>
                  <a:gd name="connsiteX41" fmla="*/ 5119 w 19272"/>
                  <a:gd name="connsiteY41" fmla="*/ 5646 h 11328"/>
                  <a:gd name="connsiteX42" fmla="*/ 2860 w 19272"/>
                  <a:gd name="connsiteY42" fmla="*/ 5646 h 11328"/>
                  <a:gd name="connsiteX43" fmla="*/ 2297 w 19272"/>
                  <a:gd name="connsiteY43" fmla="*/ 5080 h 11328"/>
                  <a:gd name="connsiteX44" fmla="*/ 2860 w 19272"/>
                  <a:gd name="connsiteY44" fmla="*/ 4517 h 11328"/>
                  <a:gd name="connsiteX45" fmla="*/ 5119 w 19272"/>
                  <a:gd name="connsiteY45"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2860 w 19272"/>
                  <a:gd name="connsiteY7" fmla="*/ 7940 h 11328"/>
                  <a:gd name="connsiteX8" fmla="*/ 2297 w 19272"/>
                  <a:gd name="connsiteY8" fmla="*/ 8506 h 11328"/>
                  <a:gd name="connsiteX9" fmla="*/ 2860 w 19272"/>
                  <a:gd name="connsiteY9" fmla="*/ 7940 h 11328"/>
                  <a:gd name="connsiteX10" fmla="*/ 10765 w 19272"/>
                  <a:gd name="connsiteY10" fmla="*/ 7940 h 11328"/>
                  <a:gd name="connsiteX11" fmla="*/ 11328 w 19272"/>
                  <a:gd name="connsiteY11" fmla="*/ 8506 h 11328"/>
                  <a:gd name="connsiteX12" fmla="*/ 10765 w 19272"/>
                  <a:gd name="connsiteY12" fmla="*/ 9070 h 11328"/>
                  <a:gd name="connsiteX13" fmla="*/ 8506 w 19272"/>
                  <a:gd name="connsiteY13" fmla="*/ 9070 h 11328"/>
                  <a:gd name="connsiteX14" fmla="*/ 7943 w 19272"/>
                  <a:gd name="connsiteY14" fmla="*/ 8506 h 11328"/>
                  <a:gd name="connsiteX15" fmla="*/ 8506 w 19272"/>
                  <a:gd name="connsiteY15" fmla="*/ 7940 h 11328"/>
                  <a:gd name="connsiteX16" fmla="*/ 10765 w 19272"/>
                  <a:gd name="connsiteY16" fmla="*/ 7940 h 11328"/>
                  <a:gd name="connsiteX17" fmla="*/ 16411 w 19272"/>
                  <a:gd name="connsiteY17" fmla="*/ 7940 h 11328"/>
                  <a:gd name="connsiteX18" fmla="*/ 16974 w 19272"/>
                  <a:gd name="connsiteY18" fmla="*/ 8506 h 11328"/>
                  <a:gd name="connsiteX19" fmla="*/ 16411 w 19272"/>
                  <a:gd name="connsiteY19" fmla="*/ 9070 h 11328"/>
                  <a:gd name="connsiteX20" fmla="*/ 14152 w 19272"/>
                  <a:gd name="connsiteY20" fmla="*/ 9070 h 11328"/>
                  <a:gd name="connsiteX21" fmla="*/ 13589 w 19272"/>
                  <a:gd name="connsiteY21" fmla="*/ 8506 h 11328"/>
                  <a:gd name="connsiteX22" fmla="*/ 14152 w 19272"/>
                  <a:gd name="connsiteY22" fmla="*/ 7940 h 11328"/>
                  <a:gd name="connsiteX23" fmla="*/ 16411 w 19272"/>
                  <a:gd name="connsiteY23" fmla="*/ 7940 h 11328"/>
                  <a:gd name="connsiteX24" fmla="*/ 0 w 19272"/>
                  <a:gd name="connsiteY24" fmla="*/ 0 h 11328"/>
                  <a:gd name="connsiteX25" fmla="*/ 0 w 19272"/>
                  <a:gd name="connsiteY25" fmla="*/ 9636 h 11328"/>
                  <a:gd name="connsiteX26" fmla="*/ 1695 w 19272"/>
                  <a:gd name="connsiteY26" fmla="*/ 11328 h 11328"/>
                  <a:gd name="connsiteX27" fmla="*/ 17579 w 19272"/>
                  <a:gd name="connsiteY27" fmla="*/ 11328 h 11328"/>
                  <a:gd name="connsiteX28" fmla="*/ 19272 w 19272"/>
                  <a:gd name="connsiteY28" fmla="*/ 9636 h 11328"/>
                  <a:gd name="connsiteX29" fmla="*/ 19272 w 19272"/>
                  <a:gd name="connsiteY29" fmla="*/ 0 h 11328"/>
                  <a:gd name="connsiteX30" fmla="*/ 0 w 19272"/>
                  <a:gd name="connsiteY30" fmla="*/ 0 h 11328"/>
                  <a:gd name="connsiteX31" fmla="*/ 11328 w 19272"/>
                  <a:gd name="connsiteY31" fmla="*/ 1692 h 11328"/>
                  <a:gd name="connsiteX32" fmla="*/ 10765 w 19272"/>
                  <a:gd name="connsiteY32" fmla="*/ 2258 h 11328"/>
                  <a:gd name="connsiteX33" fmla="*/ 8506 w 19272"/>
                  <a:gd name="connsiteY33" fmla="*/ 2258 h 11328"/>
                  <a:gd name="connsiteX34" fmla="*/ 7943 w 19272"/>
                  <a:gd name="connsiteY34" fmla="*/ 1692 h 11328"/>
                  <a:gd name="connsiteX35" fmla="*/ 8506 w 19272"/>
                  <a:gd name="connsiteY35" fmla="*/ 1129 h 11328"/>
                  <a:gd name="connsiteX36" fmla="*/ 10765 w 19272"/>
                  <a:gd name="connsiteY36" fmla="*/ 1129 h 11328"/>
                  <a:gd name="connsiteX37" fmla="*/ 0 w 19272"/>
                  <a:gd name="connsiteY37" fmla="*/ 0 h 11328"/>
                  <a:gd name="connsiteX38" fmla="*/ 5119 w 19272"/>
                  <a:gd name="connsiteY38" fmla="*/ 4517 h 11328"/>
                  <a:gd name="connsiteX39" fmla="*/ 5682 w 19272"/>
                  <a:gd name="connsiteY39" fmla="*/ 5080 h 11328"/>
                  <a:gd name="connsiteX40" fmla="*/ 5119 w 19272"/>
                  <a:gd name="connsiteY40" fmla="*/ 5646 h 11328"/>
                  <a:gd name="connsiteX41" fmla="*/ 2860 w 19272"/>
                  <a:gd name="connsiteY41" fmla="*/ 5646 h 11328"/>
                  <a:gd name="connsiteX42" fmla="*/ 2297 w 19272"/>
                  <a:gd name="connsiteY42" fmla="*/ 5080 h 11328"/>
                  <a:gd name="connsiteX43" fmla="*/ 2860 w 19272"/>
                  <a:gd name="connsiteY43" fmla="*/ 4517 h 11328"/>
                  <a:gd name="connsiteX44" fmla="*/ 5119 w 19272"/>
                  <a:gd name="connsiteY44"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4152 w 19272"/>
                  <a:gd name="connsiteY19" fmla="*/ 7940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897 w 19272"/>
                  <a:gd name="connsiteY18" fmla="*/ 8886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6047 w 19272"/>
                  <a:gd name="connsiteY17" fmla="*/ 9049 h 11328"/>
                  <a:gd name="connsiteX18" fmla="*/ 14152 w 19272"/>
                  <a:gd name="connsiteY18" fmla="*/ 9070 h 11328"/>
                  <a:gd name="connsiteX19" fmla="*/ 13589 w 19272"/>
                  <a:gd name="connsiteY19" fmla="*/ 8506 h 11328"/>
                  <a:gd name="connsiteX20" fmla="*/ 16411 w 19272"/>
                  <a:gd name="connsiteY20" fmla="*/ 7940 h 11328"/>
                  <a:gd name="connsiteX21" fmla="*/ 0 w 19272"/>
                  <a:gd name="connsiteY21" fmla="*/ 0 h 11328"/>
                  <a:gd name="connsiteX22" fmla="*/ 0 w 19272"/>
                  <a:gd name="connsiteY22" fmla="*/ 9636 h 11328"/>
                  <a:gd name="connsiteX23" fmla="*/ 1695 w 19272"/>
                  <a:gd name="connsiteY23" fmla="*/ 11328 h 11328"/>
                  <a:gd name="connsiteX24" fmla="*/ 17579 w 19272"/>
                  <a:gd name="connsiteY24" fmla="*/ 11328 h 11328"/>
                  <a:gd name="connsiteX25" fmla="*/ 19272 w 19272"/>
                  <a:gd name="connsiteY25" fmla="*/ 9636 h 11328"/>
                  <a:gd name="connsiteX26" fmla="*/ 19272 w 19272"/>
                  <a:gd name="connsiteY26" fmla="*/ 0 h 11328"/>
                  <a:gd name="connsiteX27" fmla="*/ 0 w 19272"/>
                  <a:gd name="connsiteY27" fmla="*/ 0 h 11328"/>
                  <a:gd name="connsiteX28" fmla="*/ 11328 w 19272"/>
                  <a:gd name="connsiteY28" fmla="*/ 1692 h 11328"/>
                  <a:gd name="connsiteX29" fmla="*/ 10765 w 19272"/>
                  <a:gd name="connsiteY29" fmla="*/ 2258 h 11328"/>
                  <a:gd name="connsiteX30" fmla="*/ 8506 w 19272"/>
                  <a:gd name="connsiteY30" fmla="*/ 2258 h 11328"/>
                  <a:gd name="connsiteX31" fmla="*/ 7943 w 19272"/>
                  <a:gd name="connsiteY31" fmla="*/ 1692 h 11328"/>
                  <a:gd name="connsiteX32" fmla="*/ 8506 w 19272"/>
                  <a:gd name="connsiteY32" fmla="*/ 1129 h 11328"/>
                  <a:gd name="connsiteX33" fmla="*/ 10765 w 19272"/>
                  <a:gd name="connsiteY33" fmla="*/ 1129 h 11328"/>
                  <a:gd name="connsiteX34" fmla="*/ 0 w 19272"/>
                  <a:gd name="connsiteY34" fmla="*/ 0 h 11328"/>
                  <a:gd name="connsiteX35" fmla="*/ 5119 w 19272"/>
                  <a:gd name="connsiteY35" fmla="*/ 4517 h 11328"/>
                  <a:gd name="connsiteX36" fmla="*/ 5682 w 19272"/>
                  <a:gd name="connsiteY36" fmla="*/ 5080 h 11328"/>
                  <a:gd name="connsiteX37" fmla="*/ 5119 w 19272"/>
                  <a:gd name="connsiteY37" fmla="*/ 5646 h 11328"/>
                  <a:gd name="connsiteX38" fmla="*/ 2860 w 19272"/>
                  <a:gd name="connsiteY38" fmla="*/ 5646 h 11328"/>
                  <a:gd name="connsiteX39" fmla="*/ 2297 w 19272"/>
                  <a:gd name="connsiteY39" fmla="*/ 5080 h 11328"/>
                  <a:gd name="connsiteX40" fmla="*/ 2860 w 19272"/>
                  <a:gd name="connsiteY40" fmla="*/ 4517 h 11328"/>
                  <a:gd name="connsiteX41" fmla="*/ 5119 w 19272"/>
                  <a:gd name="connsiteY41"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6411 w 19272"/>
                  <a:gd name="connsiteY16" fmla="*/ 9070 h 11328"/>
                  <a:gd name="connsiteX17" fmla="*/ 14152 w 19272"/>
                  <a:gd name="connsiteY17" fmla="*/ 9070 h 11328"/>
                  <a:gd name="connsiteX18" fmla="*/ 13589 w 19272"/>
                  <a:gd name="connsiteY18" fmla="*/ 8506 h 11328"/>
                  <a:gd name="connsiteX19" fmla="*/ 16411 w 19272"/>
                  <a:gd name="connsiteY19" fmla="*/ 7940 h 11328"/>
                  <a:gd name="connsiteX20" fmla="*/ 0 w 19272"/>
                  <a:gd name="connsiteY20" fmla="*/ 0 h 11328"/>
                  <a:gd name="connsiteX21" fmla="*/ 0 w 19272"/>
                  <a:gd name="connsiteY21" fmla="*/ 9636 h 11328"/>
                  <a:gd name="connsiteX22" fmla="*/ 1695 w 19272"/>
                  <a:gd name="connsiteY22" fmla="*/ 11328 h 11328"/>
                  <a:gd name="connsiteX23" fmla="*/ 17579 w 19272"/>
                  <a:gd name="connsiteY23" fmla="*/ 11328 h 11328"/>
                  <a:gd name="connsiteX24" fmla="*/ 19272 w 19272"/>
                  <a:gd name="connsiteY24" fmla="*/ 9636 h 11328"/>
                  <a:gd name="connsiteX25" fmla="*/ 19272 w 19272"/>
                  <a:gd name="connsiteY25" fmla="*/ 0 h 11328"/>
                  <a:gd name="connsiteX26" fmla="*/ 0 w 19272"/>
                  <a:gd name="connsiteY26" fmla="*/ 0 h 11328"/>
                  <a:gd name="connsiteX27" fmla="*/ 11328 w 19272"/>
                  <a:gd name="connsiteY27" fmla="*/ 1692 h 11328"/>
                  <a:gd name="connsiteX28" fmla="*/ 10765 w 19272"/>
                  <a:gd name="connsiteY28" fmla="*/ 2258 h 11328"/>
                  <a:gd name="connsiteX29" fmla="*/ 8506 w 19272"/>
                  <a:gd name="connsiteY29" fmla="*/ 2258 h 11328"/>
                  <a:gd name="connsiteX30" fmla="*/ 7943 w 19272"/>
                  <a:gd name="connsiteY30" fmla="*/ 1692 h 11328"/>
                  <a:gd name="connsiteX31" fmla="*/ 8506 w 19272"/>
                  <a:gd name="connsiteY31" fmla="*/ 1129 h 11328"/>
                  <a:gd name="connsiteX32" fmla="*/ 10765 w 19272"/>
                  <a:gd name="connsiteY32" fmla="*/ 1129 h 11328"/>
                  <a:gd name="connsiteX33" fmla="*/ 0 w 19272"/>
                  <a:gd name="connsiteY33" fmla="*/ 0 h 11328"/>
                  <a:gd name="connsiteX34" fmla="*/ 5119 w 19272"/>
                  <a:gd name="connsiteY34" fmla="*/ 4517 h 11328"/>
                  <a:gd name="connsiteX35" fmla="*/ 5682 w 19272"/>
                  <a:gd name="connsiteY35" fmla="*/ 5080 h 11328"/>
                  <a:gd name="connsiteX36" fmla="*/ 5119 w 19272"/>
                  <a:gd name="connsiteY36" fmla="*/ 5646 h 11328"/>
                  <a:gd name="connsiteX37" fmla="*/ 2860 w 19272"/>
                  <a:gd name="connsiteY37" fmla="*/ 5646 h 11328"/>
                  <a:gd name="connsiteX38" fmla="*/ 2297 w 19272"/>
                  <a:gd name="connsiteY38" fmla="*/ 5080 h 11328"/>
                  <a:gd name="connsiteX39" fmla="*/ 2860 w 19272"/>
                  <a:gd name="connsiteY39" fmla="*/ 4517 h 11328"/>
                  <a:gd name="connsiteX40" fmla="*/ 5119 w 19272"/>
                  <a:gd name="connsiteY40"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6974 w 19272"/>
                  <a:gd name="connsiteY15" fmla="*/ 8506 h 11328"/>
                  <a:gd name="connsiteX16" fmla="*/ 14152 w 19272"/>
                  <a:gd name="connsiteY16" fmla="*/ 9070 h 11328"/>
                  <a:gd name="connsiteX17" fmla="*/ 13589 w 19272"/>
                  <a:gd name="connsiteY17" fmla="*/ 8506 h 11328"/>
                  <a:gd name="connsiteX18" fmla="*/ 16411 w 19272"/>
                  <a:gd name="connsiteY18" fmla="*/ 7940 h 11328"/>
                  <a:gd name="connsiteX19" fmla="*/ 0 w 19272"/>
                  <a:gd name="connsiteY19" fmla="*/ 0 h 11328"/>
                  <a:gd name="connsiteX20" fmla="*/ 0 w 19272"/>
                  <a:gd name="connsiteY20" fmla="*/ 9636 h 11328"/>
                  <a:gd name="connsiteX21" fmla="*/ 1695 w 19272"/>
                  <a:gd name="connsiteY21" fmla="*/ 11328 h 11328"/>
                  <a:gd name="connsiteX22" fmla="*/ 17579 w 19272"/>
                  <a:gd name="connsiteY22" fmla="*/ 11328 h 11328"/>
                  <a:gd name="connsiteX23" fmla="*/ 19272 w 19272"/>
                  <a:gd name="connsiteY23" fmla="*/ 9636 h 11328"/>
                  <a:gd name="connsiteX24" fmla="*/ 19272 w 19272"/>
                  <a:gd name="connsiteY24" fmla="*/ 0 h 11328"/>
                  <a:gd name="connsiteX25" fmla="*/ 0 w 19272"/>
                  <a:gd name="connsiteY25" fmla="*/ 0 h 11328"/>
                  <a:gd name="connsiteX26" fmla="*/ 11328 w 19272"/>
                  <a:gd name="connsiteY26" fmla="*/ 1692 h 11328"/>
                  <a:gd name="connsiteX27" fmla="*/ 10765 w 19272"/>
                  <a:gd name="connsiteY27" fmla="*/ 2258 h 11328"/>
                  <a:gd name="connsiteX28" fmla="*/ 8506 w 19272"/>
                  <a:gd name="connsiteY28" fmla="*/ 2258 h 11328"/>
                  <a:gd name="connsiteX29" fmla="*/ 7943 w 19272"/>
                  <a:gd name="connsiteY29" fmla="*/ 1692 h 11328"/>
                  <a:gd name="connsiteX30" fmla="*/ 8506 w 19272"/>
                  <a:gd name="connsiteY30" fmla="*/ 1129 h 11328"/>
                  <a:gd name="connsiteX31" fmla="*/ 10765 w 19272"/>
                  <a:gd name="connsiteY31" fmla="*/ 1129 h 11328"/>
                  <a:gd name="connsiteX32" fmla="*/ 0 w 19272"/>
                  <a:gd name="connsiteY32" fmla="*/ 0 h 11328"/>
                  <a:gd name="connsiteX33" fmla="*/ 5119 w 19272"/>
                  <a:gd name="connsiteY33" fmla="*/ 4517 h 11328"/>
                  <a:gd name="connsiteX34" fmla="*/ 5682 w 19272"/>
                  <a:gd name="connsiteY34" fmla="*/ 5080 h 11328"/>
                  <a:gd name="connsiteX35" fmla="*/ 5119 w 19272"/>
                  <a:gd name="connsiteY35" fmla="*/ 5646 h 11328"/>
                  <a:gd name="connsiteX36" fmla="*/ 2860 w 19272"/>
                  <a:gd name="connsiteY36" fmla="*/ 5646 h 11328"/>
                  <a:gd name="connsiteX37" fmla="*/ 2297 w 19272"/>
                  <a:gd name="connsiteY37" fmla="*/ 5080 h 11328"/>
                  <a:gd name="connsiteX38" fmla="*/ 2860 w 19272"/>
                  <a:gd name="connsiteY38" fmla="*/ 4517 h 11328"/>
                  <a:gd name="connsiteX39" fmla="*/ 5119 w 19272"/>
                  <a:gd name="connsiteY3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6411 w 19272"/>
                  <a:gd name="connsiteY14" fmla="*/ 7940 h 11328"/>
                  <a:gd name="connsiteX15" fmla="*/ 14152 w 19272"/>
                  <a:gd name="connsiteY15" fmla="*/ 9070 h 11328"/>
                  <a:gd name="connsiteX16" fmla="*/ 13589 w 19272"/>
                  <a:gd name="connsiteY16" fmla="*/ 8506 h 11328"/>
                  <a:gd name="connsiteX17" fmla="*/ 16411 w 19272"/>
                  <a:gd name="connsiteY17" fmla="*/ 7940 h 11328"/>
                  <a:gd name="connsiteX18" fmla="*/ 0 w 19272"/>
                  <a:gd name="connsiteY18" fmla="*/ 0 h 11328"/>
                  <a:gd name="connsiteX19" fmla="*/ 0 w 19272"/>
                  <a:gd name="connsiteY19" fmla="*/ 9636 h 11328"/>
                  <a:gd name="connsiteX20" fmla="*/ 1695 w 19272"/>
                  <a:gd name="connsiteY20" fmla="*/ 11328 h 11328"/>
                  <a:gd name="connsiteX21" fmla="*/ 17579 w 19272"/>
                  <a:gd name="connsiteY21" fmla="*/ 11328 h 11328"/>
                  <a:gd name="connsiteX22" fmla="*/ 19272 w 19272"/>
                  <a:gd name="connsiteY22" fmla="*/ 9636 h 11328"/>
                  <a:gd name="connsiteX23" fmla="*/ 19272 w 19272"/>
                  <a:gd name="connsiteY23" fmla="*/ 0 h 11328"/>
                  <a:gd name="connsiteX24" fmla="*/ 0 w 19272"/>
                  <a:gd name="connsiteY24" fmla="*/ 0 h 11328"/>
                  <a:gd name="connsiteX25" fmla="*/ 11328 w 19272"/>
                  <a:gd name="connsiteY25" fmla="*/ 1692 h 11328"/>
                  <a:gd name="connsiteX26" fmla="*/ 10765 w 19272"/>
                  <a:gd name="connsiteY26" fmla="*/ 2258 h 11328"/>
                  <a:gd name="connsiteX27" fmla="*/ 8506 w 19272"/>
                  <a:gd name="connsiteY27" fmla="*/ 2258 h 11328"/>
                  <a:gd name="connsiteX28" fmla="*/ 7943 w 19272"/>
                  <a:gd name="connsiteY28" fmla="*/ 1692 h 11328"/>
                  <a:gd name="connsiteX29" fmla="*/ 8506 w 19272"/>
                  <a:gd name="connsiteY29" fmla="*/ 1129 h 11328"/>
                  <a:gd name="connsiteX30" fmla="*/ 10765 w 19272"/>
                  <a:gd name="connsiteY30" fmla="*/ 1129 h 11328"/>
                  <a:gd name="connsiteX31" fmla="*/ 0 w 19272"/>
                  <a:gd name="connsiteY31" fmla="*/ 0 h 11328"/>
                  <a:gd name="connsiteX32" fmla="*/ 5119 w 19272"/>
                  <a:gd name="connsiteY32" fmla="*/ 4517 h 11328"/>
                  <a:gd name="connsiteX33" fmla="*/ 5682 w 19272"/>
                  <a:gd name="connsiteY33" fmla="*/ 5080 h 11328"/>
                  <a:gd name="connsiteX34" fmla="*/ 5119 w 19272"/>
                  <a:gd name="connsiteY34" fmla="*/ 5646 h 11328"/>
                  <a:gd name="connsiteX35" fmla="*/ 2860 w 19272"/>
                  <a:gd name="connsiteY35" fmla="*/ 5646 h 11328"/>
                  <a:gd name="connsiteX36" fmla="*/ 2297 w 19272"/>
                  <a:gd name="connsiteY36" fmla="*/ 5080 h 11328"/>
                  <a:gd name="connsiteX37" fmla="*/ 2860 w 19272"/>
                  <a:gd name="connsiteY37" fmla="*/ 4517 h 11328"/>
                  <a:gd name="connsiteX38" fmla="*/ 5119 w 19272"/>
                  <a:gd name="connsiteY3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13589 w 19272"/>
                  <a:gd name="connsiteY14" fmla="*/ 8506 h 11328"/>
                  <a:gd name="connsiteX15" fmla="*/ 14152 w 19272"/>
                  <a:gd name="connsiteY15" fmla="*/ 9070 h 11328"/>
                  <a:gd name="connsiteX16" fmla="*/ 13589 w 19272"/>
                  <a:gd name="connsiteY16" fmla="*/ 8506 h 11328"/>
                  <a:gd name="connsiteX17" fmla="*/ 0 w 19272"/>
                  <a:gd name="connsiteY17" fmla="*/ 0 h 11328"/>
                  <a:gd name="connsiteX18" fmla="*/ 0 w 19272"/>
                  <a:gd name="connsiteY18" fmla="*/ 9636 h 11328"/>
                  <a:gd name="connsiteX19" fmla="*/ 1695 w 19272"/>
                  <a:gd name="connsiteY19" fmla="*/ 11328 h 11328"/>
                  <a:gd name="connsiteX20" fmla="*/ 17579 w 19272"/>
                  <a:gd name="connsiteY20" fmla="*/ 11328 h 11328"/>
                  <a:gd name="connsiteX21" fmla="*/ 19272 w 19272"/>
                  <a:gd name="connsiteY21" fmla="*/ 9636 h 11328"/>
                  <a:gd name="connsiteX22" fmla="*/ 19272 w 19272"/>
                  <a:gd name="connsiteY22" fmla="*/ 0 h 11328"/>
                  <a:gd name="connsiteX23" fmla="*/ 0 w 19272"/>
                  <a:gd name="connsiteY23" fmla="*/ 0 h 11328"/>
                  <a:gd name="connsiteX24" fmla="*/ 11328 w 19272"/>
                  <a:gd name="connsiteY24" fmla="*/ 1692 h 11328"/>
                  <a:gd name="connsiteX25" fmla="*/ 10765 w 19272"/>
                  <a:gd name="connsiteY25" fmla="*/ 2258 h 11328"/>
                  <a:gd name="connsiteX26" fmla="*/ 8506 w 19272"/>
                  <a:gd name="connsiteY26" fmla="*/ 2258 h 11328"/>
                  <a:gd name="connsiteX27" fmla="*/ 7943 w 19272"/>
                  <a:gd name="connsiteY27" fmla="*/ 1692 h 11328"/>
                  <a:gd name="connsiteX28" fmla="*/ 8506 w 19272"/>
                  <a:gd name="connsiteY28" fmla="*/ 1129 h 11328"/>
                  <a:gd name="connsiteX29" fmla="*/ 10765 w 19272"/>
                  <a:gd name="connsiteY29" fmla="*/ 1129 h 11328"/>
                  <a:gd name="connsiteX30" fmla="*/ 0 w 19272"/>
                  <a:gd name="connsiteY30" fmla="*/ 0 h 11328"/>
                  <a:gd name="connsiteX31" fmla="*/ 5119 w 19272"/>
                  <a:gd name="connsiteY31" fmla="*/ 4517 h 11328"/>
                  <a:gd name="connsiteX32" fmla="*/ 5682 w 19272"/>
                  <a:gd name="connsiteY32" fmla="*/ 5080 h 11328"/>
                  <a:gd name="connsiteX33" fmla="*/ 5119 w 19272"/>
                  <a:gd name="connsiteY33" fmla="*/ 5646 h 11328"/>
                  <a:gd name="connsiteX34" fmla="*/ 2860 w 19272"/>
                  <a:gd name="connsiteY34" fmla="*/ 5646 h 11328"/>
                  <a:gd name="connsiteX35" fmla="*/ 2297 w 19272"/>
                  <a:gd name="connsiteY35" fmla="*/ 5080 h 11328"/>
                  <a:gd name="connsiteX36" fmla="*/ 2860 w 19272"/>
                  <a:gd name="connsiteY36" fmla="*/ 4517 h 11328"/>
                  <a:gd name="connsiteX37" fmla="*/ 5119 w 19272"/>
                  <a:gd name="connsiteY37"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11328 w 19272"/>
                  <a:gd name="connsiteY21" fmla="*/ 1692 h 11328"/>
                  <a:gd name="connsiteX22" fmla="*/ 10765 w 19272"/>
                  <a:gd name="connsiteY22" fmla="*/ 2258 h 11328"/>
                  <a:gd name="connsiteX23" fmla="*/ 8506 w 19272"/>
                  <a:gd name="connsiteY23" fmla="*/ 2258 h 11328"/>
                  <a:gd name="connsiteX24" fmla="*/ 7943 w 19272"/>
                  <a:gd name="connsiteY24" fmla="*/ 1692 h 11328"/>
                  <a:gd name="connsiteX25" fmla="*/ 8506 w 19272"/>
                  <a:gd name="connsiteY25" fmla="*/ 1129 h 11328"/>
                  <a:gd name="connsiteX26" fmla="*/ 10765 w 19272"/>
                  <a:gd name="connsiteY26" fmla="*/ 1129 h 11328"/>
                  <a:gd name="connsiteX27" fmla="*/ 0 w 19272"/>
                  <a:gd name="connsiteY27" fmla="*/ 0 h 11328"/>
                  <a:gd name="connsiteX28" fmla="*/ 5119 w 19272"/>
                  <a:gd name="connsiteY28" fmla="*/ 4517 h 11328"/>
                  <a:gd name="connsiteX29" fmla="*/ 5682 w 19272"/>
                  <a:gd name="connsiteY29" fmla="*/ 5080 h 11328"/>
                  <a:gd name="connsiteX30" fmla="*/ 5119 w 19272"/>
                  <a:gd name="connsiteY30" fmla="*/ 5646 h 11328"/>
                  <a:gd name="connsiteX31" fmla="*/ 2860 w 19272"/>
                  <a:gd name="connsiteY31" fmla="*/ 5646 h 11328"/>
                  <a:gd name="connsiteX32" fmla="*/ 2297 w 19272"/>
                  <a:gd name="connsiteY32" fmla="*/ 5080 h 11328"/>
                  <a:gd name="connsiteX33" fmla="*/ 2860 w 19272"/>
                  <a:gd name="connsiteY33" fmla="*/ 4517 h 11328"/>
                  <a:gd name="connsiteX34" fmla="*/ 5119 w 19272"/>
                  <a:gd name="connsiteY34"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0893 w 19400"/>
                  <a:gd name="connsiteY25" fmla="*/ 1129 h 11328"/>
                  <a:gd name="connsiteX26" fmla="*/ 128 w 19400"/>
                  <a:gd name="connsiteY26" fmla="*/ 0 h 11328"/>
                  <a:gd name="connsiteX27" fmla="*/ 5247 w 19400"/>
                  <a:gd name="connsiteY27" fmla="*/ 4517 h 11328"/>
                  <a:gd name="connsiteX28" fmla="*/ 5810 w 19400"/>
                  <a:gd name="connsiteY28" fmla="*/ 5080 h 11328"/>
                  <a:gd name="connsiteX29" fmla="*/ 5247 w 19400"/>
                  <a:gd name="connsiteY29" fmla="*/ 5646 h 11328"/>
                  <a:gd name="connsiteX30" fmla="*/ 2988 w 19400"/>
                  <a:gd name="connsiteY30" fmla="*/ 5646 h 11328"/>
                  <a:gd name="connsiteX31" fmla="*/ 2425 w 19400"/>
                  <a:gd name="connsiteY31" fmla="*/ 5080 h 11328"/>
                  <a:gd name="connsiteX32" fmla="*/ 2988 w 19400"/>
                  <a:gd name="connsiteY32" fmla="*/ 4517 h 11328"/>
                  <a:gd name="connsiteX33" fmla="*/ 5247 w 19400"/>
                  <a:gd name="connsiteY33" fmla="*/ 4517 h 11328"/>
                  <a:gd name="connsiteX0" fmla="*/ 16539 w 19400"/>
                  <a:gd name="connsiteY0" fmla="*/ 4517 h 11328"/>
                  <a:gd name="connsiteX1" fmla="*/ 17102 w 19400"/>
                  <a:gd name="connsiteY1" fmla="*/ 5080 h 11328"/>
                  <a:gd name="connsiteX2" fmla="*/ 16539 w 19400"/>
                  <a:gd name="connsiteY2" fmla="*/ 5646 h 11328"/>
                  <a:gd name="connsiteX3" fmla="*/ 14280 w 19400"/>
                  <a:gd name="connsiteY3" fmla="*/ 5646 h 11328"/>
                  <a:gd name="connsiteX4" fmla="*/ 13717 w 19400"/>
                  <a:gd name="connsiteY4" fmla="*/ 5080 h 11328"/>
                  <a:gd name="connsiteX5" fmla="*/ 14280 w 19400"/>
                  <a:gd name="connsiteY5" fmla="*/ 4517 h 11328"/>
                  <a:gd name="connsiteX6" fmla="*/ 16539 w 19400"/>
                  <a:gd name="connsiteY6" fmla="*/ 4517 h 11328"/>
                  <a:gd name="connsiteX7" fmla="*/ 10893 w 19400"/>
                  <a:gd name="connsiteY7" fmla="*/ 7940 h 11328"/>
                  <a:gd name="connsiteX8" fmla="*/ 11456 w 19400"/>
                  <a:gd name="connsiteY8" fmla="*/ 8506 h 11328"/>
                  <a:gd name="connsiteX9" fmla="*/ 10893 w 19400"/>
                  <a:gd name="connsiteY9" fmla="*/ 9070 h 11328"/>
                  <a:gd name="connsiteX10" fmla="*/ 8634 w 19400"/>
                  <a:gd name="connsiteY10" fmla="*/ 9070 h 11328"/>
                  <a:gd name="connsiteX11" fmla="*/ 8071 w 19400"/>
                  <a:gd name="connsiteY11" fmla="*/ 8506 h 11328"/>
                  <a:gd name="connsiteX12" fmla="*/ 8634 w 19400"/>
                  <a:gd name="connsiteY12" fmla="*/ 7940 h 11328"/>
                  <a:gd name="connsiteX13" fmla="*/ 10893 w 19400"/>
                  <a:gd name="connsiteY13" fmla="*/ 7940 h 11328"/>
                  <a:gd name="connsiteX14" fmla="*/ 128 w 19400"/>
                  <a:gd name="connsiteY14" fmla="*/ 0 h 11328"/>
                  <a:gd name="connsiteX15" fmla="*/ 128 w 19400"/>
                  <a:gd name="connsiteY15" fmla="*/ 9636 h 11328"/>
                  <a:gd name="connsiteX16" fmla="*/ 1823 w 19400"/>
                  <a:gd name="connsiteY16" fmla="*/ 11328 h 11328"/>
                  <a:gd name="connsiteX17" fmla="*/ 17707 w 19400"/>
                  <a:gd name="connsiteY17" fmla="*/ 11328 h 11328"/>
                  <a:gd name="connsiteX18" fmla="*/ 19400 w 19400"/>
                  <a:gd name="connsiteY18" fmla="*/ 9636 h 11328"/>
                  <a:gd name="connsiteX19" fmla="*/ 19400 w 19400"/>
                  <a:gd name="connsiteY19" fmla="*/ 0 h 11328"/>
                  <a:gd name="connsiteX20" fmla="*/ 128 w 19400"/>
                  <a:gd name="connsiteY20" fmla="*/ 0 h 11328"/>
                  <a:gd name="connsiteX21" fmla="*/ 10893 w 19400"/>
                  <a:gd name="connsiteY21" fmla="*/ 2258 h 11328"/>
                  <a:gd name="connsiteX22" fmla="*/ 8634 w 19400"/>
                  <a:gd name="connsiteY22" fmla="*/ 2258 h 11328"/>
                  <a:gd name="connsiteX23" fmla="*/ 8071 w 19400"/>
                  <a:gd name="connsiteY23" fmla="*/ 1692 h 11328"/>
                  <a:gd name="connsiteX24" fmla="*/ 8634 w 19400"/>
                  <a:gd name="connsiteY24" fmla="*/ 1129 h 11328"/>
                  <a:gd name="connsiteX25" fmla="*/ 128 w 19400"/>
                  <a:gd name="connsiteY25" fmla="*/ 0 h 11328"/>
                  <a:gd name="connsiteX26" fmla="*/ 5247 w 19400"/>
                  <a:gd name="connsiteY26" fmla="*/ 4517 h 11328"/>
                  <a:gd name="connsiteX27" fmla="*/ 5810 w 19400"/>
                  <a:gd name="connsiteY27" fmla="*/ 5080 h 11328"/>
                  <a:gd name="connsiteX28" fmla="*/ 5247 w 19400"/>
                  <a:gd name="connsiteY28" fmla="*/ 5646 h 11328"/>
                  <a:gd name="connsiteX29" fmla="*/ 2988 w 19400"/>
                  <a:gd name="connsiteY29" fmla="*/ 5646 h 11328"/>
                  <a:gd name="connsiteX30" fmla="*/ 2425 w 19400"/>
                  <a:gd name="connsiteY30" fmla="*/ 5080 h 11328"/>
                  <a:gd name="connsiteX31" fmla="*/ 2988 w 19400"/>
                  <a:gd name="connsiteY31" fmla="*/ 4517 h 11328"/>
                  <a:gd name="connsiteX32" fmla="*/ 5247 w 19400"/>
                  <a:gd name="connsiteY32" fmla="*/ 4517 h 11328"/>
                  <a:gd name="connsiteX0" fmla="*/ 16647 w 19508"/>
                  <a:gd name="connsiteY0" fmla="*/ 4517 h 11328"/>
                  <a:gd name="connsiteX1" fmla="*/ 17210 w 19508"/>
                  <a:gd name="connsiteY1" fmla="*/ 5080 h 11328"/>
                  <a:gd name="connsiteX2" fmla="*/ 16647 w 19508"/>
                  <a:gd name="connsiteY2" fmla="*/ 5646 h 11328"/>
                  <a:gd name="connsiteX3" fmla="*/ 14388 w 19508"/>
                  <a:gd name="connsiteY3" fmla="*/ 5646 h 11328"/>
                  <a:gd name="connsiteX4" fmla="*/ 13825 w 19508"/>
                  <a:gd name="connsiteY4" fmla="*/ 5080 h 11328"/>
                  <a:gd name="connsiteX5" fmla="*/ 14388 w 19508"/>
                  <a:gd name="connsiteY5" fmla="*/ 4517 h 11328"/>
                  <a:gd name="connsiteX6" fmla="*/ 16647 w 19508"/>
                  <a:gd name="connsiteY6" fmla="*/ 4517 h 11328"/>
                  <a:gd name="connsiteX7" fmla="*/ 11001 w 19508"/>
                  <a:gd name="connsiteY7" fmla="*/ 7940 h 11328"/>
                  <a:gd name="connsiteX8" fmla="*/ 11564 w 19508"/>
                  <a:gd name="connsiteY8" fmla="*/ 8506 h 11328"/>
                  <a:gd name="connsiteX9" fmla="*/ 11001 w 19508"/>
                  <a:gd name="connsiteY9" fmla="*/ 9070 h 11328"/>
                  <a:gd name="connsiteX10" fmla="*/ 8742 w 19508"/>
                  <a:gd name="connsiteY10" fmla="*/ 9070 h 11328"/>
                  <a:gd name="connsiteX11" fmla="*/ 8179 w 19508"/>
                  <a:gd name="connsiteY11" fmla="*/ 8506 h 11328"/>
                  <a:gd name="connsiteX12" fmla="*/ 8742 w 19508"/>
                  <a:gd name="connsiteY12" fmla="*/ 7940 h 11328"/>
                  <a:gd name="connsiteX13" fmla="*/ 11001 w 19508"/>
                  <a:gd name="connsiteY13" fmla="*/ 7940 h 11328"/>
                  <a:gd name="connsiteX14" fmla="*/ 236 w 19508"/>
                  <a:gd name="connsiteY14" fmla="*/ 0 h 11328"/>
                  <a:gd name="connsiteX15" fmla="*/ 236 w 19508"/>
                  <a:gd name="connsiteY15" fmla="*/ 9636 h 11328"/>
                  <a:gd name="connsiteX16" fmla="*/ 1931 w 19508"/>
                  <a:gd name="connsiteY16" fmla="*/ 11328 h 11328"/>
                  <a:gd name="connsiteX17" fmla="*/ 17815 w 19508"/>
                  <a:gd name="connsiteY17" fmla="*/ 11328 h 11328"/>
                  <a:gd name="connsiteX18" fmla="*/ 19508 w 19508"/>
                  <a:gd name="connsiteY18" fmla="*/ 9636 h 11328"/>
                  <a:gd name="connsiteX19" fmla="*/ 19508 w 19508"/>
                  <a:gd name="connsiteY19" fmla="*/ 0 h 11328"/>
                  <a:gd name="connsiteX20" fmla="*/ 236 w 19508"/>
                  <a:gd name="connsiteY20" fmla="*/ 0 h 11328"/>
                  <a:gd name="connsiteX21" fmla="*/ 8742 w 19508"/>
                  <a:gd name="connsiteY21" fmla="*/ 2258 h 11328"/>
                  <a:gd name="connsiteX22" fmla="*/ 8179 w 19508"/>
                  <a:gd name="connsiteY22" fmla="*/ 1692 h 11328"/>
                  <a:gd name="connsiteX23" fmla="*/ 8742 w 19508"/>
                  <a:gd name="connsiteY23" fmla="*/ 1129 h 11328"/>
                  <a:gd name="connsiteX24" fmla="*/ 236 w 19508"/>
                  <a:gd name="connsiteY24" fmla="*/ 0 h 11328"/>
                  <a:gd name="connsiteX25" fmla="*/ 5355 w 19508"/>
                  <a:gd name="connsiteY25" fmla="*/ 4517 h 11328"/>
                  <a:gd name="connsiteX26" fmla="*/ 5918 w 19508"/>
                  <a:gd name="connsiteY26" fmla="*/ 5080 h 11328"/>
                  <a:gd name="connsiteX27" fmla="*/ 5355 w 19508"/>
                  <a:gd name="connsiteY27" fmla="*/ 5646 h 11328"/>
                  <a:gd name="connsiteX28" fmla="*/ 3096 w 19508"/>
                  <a:gd name="connsiteY28" fmla="*/ 5646 h 11328"/>
                  <a:gd name="connsiteX29" fmla="*/ 2533 w 19508"/>
                  <a:gd name="connsiteY29" fmla="*/ 5080 h 11328"/>
                  <a:gd name="connsiteX30" fmla="*/ 3096 w 19508"/>
                  <a:gd name="connsiteY30" fmla="*/ 4517 h 11328"/>
                  <a:gd name="connsiteX31" fmla="*/ 5355 w 19508"/>
                  <a:gd name="connsiteY31" fmla="*/ 4517 h 11328"/>
                  <a:gd name="connsiteX0" fmla="*/ 16685 w 19546"/>
                  <a:gd name="connsiteY0" fmla="*/ 4517 h 11328"/>
                  <a:gd name="connsiteX1" fmla="*/ 17248 w 19546"/>
                  <a:gd name="connsiteY1" fmla="*/ 5080 h 11328"/>
                  <a:gd name="connsiteX2" fmla="*/ 16685 w 19546"/>
                  <a:gd name="connsiteY2" fmla="*/ 5646 h 11328"/>
                  <a:gd name="connsiteX3" fmla="*/ 14426 w 19546"/>
                  <a:gd name="connsiteY3" fmla="*/ 5646 h 11328"/>
                  <a:gd name="connsiteX4" fmla="*/ 13863 w 19546"/>
                  <a:gd name="connsiteY4" fmla="*/ 5080 h 11328"/>
                  <a:gd name="connsiteX5" fmla="*/ 14426 w 19546"/>
                  <a:gd name="connsiteY5" fmla="*/ 4517 h 11328"/>
                  <a:gd name="connsiteX6" fmla="*/ 16685 w 19546"/>
                  <a:gd name="connsiteY6" fmla="*/ 4517 h 11328"/>
                  <a:gd name="connsiteX7" fmla="*/ 11039 w 19546"/>
                  <a:gd name="connsiteY7" fmla="*/ 7940 h 11328"/>
                  <a:gd name="connsiteX8" fmla="*/ 11602 w 19546"/>
                  <a:gd name="connsiteY8" fmla="*/ 8506 h 11328"/>
                  <a:gd name="connsiteX9" fmla="*/ 11039 w 19546"/>
                  <a:gd name="connsiteY9" fmla="*/ 9070 h 11328"/>
                  <a:gd name="connsiteX10" fmla="*/ 8780 w 19546"/>
                  <a:gd name="connsiteY10" fmla="*/ 9070 h 11328"/>
                  <a:gd name="connsiteX11" fmla="*/ 8217 w 19546"/>
                  <a:gd name="connsiteY11" fmla="*/ 8506 h 11328"/>
                  <a:gd name="connsiteX12" fmla="*/ 8780 w 19546"/>
                  <a:gd name="connsiteY12" fmla="*/ 7940 h 11328"/>
                  <a:gd name="connsiteX13" fmla="*/ 11039 w 19546"/>
                  <a:gd name="connsiteY13" fmla="*/ 7940 h 11328"/>
                  <a:gd name="connsiteX14" fmla="*/ 274 w 19546"/>
                  <a:gd name="connsiteY14" fmla="*/ 0 h 11328"/>
                  <a:gd name="connsiteX15" fmla="*/ 274 w 19546"/>
                  <a:gd name="connsiteY15" fmla="*/ 9636 h 11328"/>
                  <a:gd name="connsiteX16" fmla="*/ 1969 w 19546"/>
                  <a:gd name="connsiteY16" fmla="*/ 11328 h 11328"/>
                  <a:gd name="connsiteX17" fmla="*/ 17853 w 19546"/>
                  <a:gd name="connsiteY17" fmla="*/ 11328 h 11328"/>
                  <a:gd name="connsiteX18" fmla="*/ 19546 w 19546"/>
                  <a:gd name="connsiteY18" fmla="*/ 9636 h 11328"/>
                  <a:gd name="connsiteX19" fmla="*/ 19546 w 19546"/>
                  <a:gd name="connsiteY19" fmla="*/ 0 h 11328"/>
                  <a:gd name="connsiteX20" fmla="*/ 274 w 19546"/>
                  <a:gd name="connsiteY20" fmla="*/ 0 h 11328"/>
                  <a:gd name="connsiteX21" fmla="*/ 8217 w 19546"/>
                  <a:gd name="connsiteY21" fmla="*/ 1692 h 11328"/>
                  <a:gd name="connsiteX22" fmla="*/ 8780 w 19546"/>
                  <a:gd name="connsiteY22" fmla="*/ 1129 h 11328"/>
                  <a:gd name="connsiteX23" fmla="*/ 274 w 19546"/>
                  <a:gd name="connsiteY23" fmla="*/ 0 h 11328"/>
                  <a:gd name="connsiteX24" fmla="*/ 5393 w 19546"/>
                  <a:gd name="connsiteY24" fmla="*/ 4517 h 11328"/>
                  <a:gd name="connsiteX25" fmla="*/ 5956 w 19546"/>
                  <a:gd name="connsiteY25" fmla="*/ 5080 h 11328"/>
                  <a:gd name="connsiteX26" fmla="*/ 5393 w 19546"/>
                  <a:gd name="connsiteY26" fmla="*/ 5646 h 11328"/>
                  <a:gd name="connsiteX27" fmla="*/ 3134 w 19546"/>
                  <a:gd name="connsiteY27" fmla="*/ 5646 h 11328"/>
                  <a:gd name="connsiteX28" fmla="*/ 2571 w 19546"/>
                  <a:gd name="connsiteY28" fmla="*/ 5080 h 11328"/>
                  <a:gd name="connsiteX29" fmla="*/ 3134 w 19546"/>
                  <a:gd name="connsiteY29" fmla="*/ 4517 h 11328"/>
                  <a:gd name="connsiteX30" fmla="*/ 5393 w 19546"/>
                  <a:gd name="connsiteY30" fmla="*/ 4517 h 11328"/>
                  <a:gd name="connsiteX0" fmla="*/ 16621 w 19482"/>
                  <a:gd name="connsiteY0" fmla="*/ 4517 h 11328"/>
                  <a:gd name="connsiteX1" fmla="*/ 17184 w 19482"/>
                  <a:gd name="connsiteY1" fmla="*/ 5080 h 11328"/>
                  <a:gd name="connsiteX2" fmla="*/ 16621 w 19482"/>
                  <a:gd name="connsiteY2" fmla="*/ 5646 h 11328"/>
                  <a:gd name="connsiteX3" fmla="*/ 14362 w 19482"/>
                  <a:gd name="connsiteY3" fmla="*/ 5646 h 11328"/>
                  <a:gd name="connsiteX4" fmla="*/ 13799 w 19482"/>
                  <a:gd name="connsiteY4" fmla="*/ 5080 h 11328"/>
                  <a:gd name="connsiteX5" fmla="*/ 14362 w 19482"/>
                  <a:gd name="connsiteY5" fmla="*/ 4517 h 11328"/>
                  <a:gd name="connsiteX6" fmla="*/ 16621 w 19482"/>
                  <a:gd name="connsiteY6" fmla="*/ 4517 h 11328"/>
                  <a:gd name="connsiteX7" fmla="*/ 10975 w 19482"/>
                  <a:gd name="connsiteY7" fmla="*/ 7940 h 11328"/>
                  <a:gd name="connsiteX8" fmla="*/ 11538 w 19482"/>
                  <a:gd name="connsiteY8" fmla="*/ 8506 h 11328"/>
                  <a:gd name="connsiteX9" fmla="*/ 10975 w 19482"/>
                  <a:gd name="connsiteY9" fmla="*/ 9070 h 11328"/>
                  <a:gd name="connsiteX10" fmla="*/ 8716 w 19482"/>
                  <a:gd name="connsiteY10" fmla="*/ 9070 h 11328"/>
                  <a:gd name="connsiteX11" fmla="*/ 8153 w 19482"/>
                  <a:gd name="connsiteY11" fmla="*/ 8506 h 11328"/>
                  <a:gd name="connsiteX12" fmla="*/ 8716 w 19482"/>
                  <a:gd name="connsiteY12" fmla="*/ 7940 h 11328"/>
                  <a:gd name="connsiteX13" fmla="*/ 10975 w 19482"/>
                  <a:gd name="connsiteY13" fmla="*/ 7940 h 11328"/>
                  <a:gd name="connsiteX14" fmla="*/ 210 w 19482"/>
                  <a:gd name="connsiteY14" fmla="*/ 0 h 11328"/>
                  <a:gd name="connsiteX15" fmla="*/ 210 w 19482"/>
                  <a:gd name="connsiteY15" fmla="*/ 9636 h 11328"/>
                  <a:gd name="connsiteX16" fmla="*/ 1905 w 19482"/>
                  <a:gd name="connsiteY16" fmla="*/ 11328 h 11328"/>
                  <a:gd name="connsiteX17" fmla="*/ 17789 w 19482"/>
                  <a:gd name="connsiteY17" fmla="*/ 11328 h 11328"/>
                  <a:gd name="connsiteX18" fmla="*/ 19482 w 19482"/>
                  <a:gd name="connsiteY18" fmla="*/ 9636 h 11328"/>
                  <a:gd name="connsiteX19" fmla="*/ 19482 w 19482"/>
                  <a:gd name="connsiteY19" fmla="*/ 0 h 11328"/>
                  <a:gd name="connsiteX20" fmla="*/ 210 w 19482"/>
                  <a:gd name="connsiteY20" fmla="*/ 0 h 11328"/>
                  <a:gd name="connsiteX21" fmla="*/ 8716 w 19482"/>
                  <a:gd name="connsiteY21" fmla="*/ 1129 h 11328"/>
                  <a:gd name="connsiteX22" fmla="*/ 210 w 19482"/>
                  <a:gd name="connsiteY22" fmla="*/ 0 h 11328"/>
                  <a:gd name="connsiteX23" fmla="*/ 5329 w 19482"/>
                  <a:gd name="connsiteY23" fmla="*/ 4517 h 11328"/>
                  <a:gd name="connsiteX24" fmla="*/ 5892 w 19482"/>
                  <a:gd name="connsiteY24" fmla="*/ 5080 h 11328"/>
                  <a:gd name="connsiteX25" fmla="*/ 5329 w 19482"/>
                  <a:gd name="connsiteY25" fmla="*/ 5646 h 11328"/>
                  <a:gd name="connsiteX26" fmla="*/ 3070 w 19482"/>
                  <a:gd name="connsiteY26" fmla="*/ 5646 h 11328"/>
                  <a:gd name="connsiteX27" fmla="*/ 2507 w 19482"/>
                  <a:gd name="connsiteY27" fmla="*/ 5080 h 11328"/>
                  <a:gd name="connsiteX28" fmla="*/ 3070 w 19482"/>
                  <a:gd name="connsiteY28" fmla="*/ 4517 h 11328"/>
                  <a:gd name="connsiteX29" fmla="*/ 5329 w 19482"/>
                  <a:gd name="connsiteY29"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4152 w 19272"/>
                  <a:gd name="connsiteY5" fmla="*/ 4517 h 11328"/>
                  <a:gd name="connsiteX6" fmla="*/ 16411 w 19272"/>
                  <a:gd name="connsiteY6" fmla="*/ 4517 h 11328"/>
                  <a:gd name="connsiteX7" fmla="*/ 10765 w 19272"/>
                  <a:gd name="connsiteY7" fmla="*/ 7940 h 11328"/>
                  <a:gd name="connsiteX8" fmla="*/ 11328 w 19272"/>
                  <a:gd name="connsiteY8" fmla="*/ 8506 h 11328"/>
                  <a:gd name="connsiteX9" fmla="*/ 10765 w 19272"/>
                  <a:gd name="connsiteY9" fmla="*/ 9070 h 11328"/>
                  <a:gd name="connsiteX10" fmla="*/ 8506 w 19272"/>
                  <a:gd name="connsiteY10" fmla="*/ 9070 h 11328"/>
                  <a:gd name="connsiteX11" fmla="*/ 7943 w 19272"/>
                  <a:gd name="connsiteY11" fmla="*/ 8506 h 11328"/>
                  <a:gd name="connsiteX12" fmla="*/ 8506 w 19272"/>
                  <a:gd name="connsiteY12" fmla="*/ 7940 h 11328"/>
                  <a:gd name="connsiteX13" fmla="*/ 10765 w 19272"/>
                  <a:gd name="connsiteY13" fmla="*/ 7940 h 11328"/>
                  <a:gd name="connsiteX14" fmla="*/ 0 w 19272"/>
                  <a:gd name="connsiteY14" fmla="*/ 0 h 11328"/>
                  <a:gd name="connsiteX15" fmla="*/ 0 w 19272"/>
                  <a:gd name="connsiteY15" fmla="*/ 9636 h 11328"/>
                  <a:gd name="connsiteX16" fmla="*/ 1695 w 19272"/>
                  <a:gd name="connsiteY16" fmla="*/ 11328 h 11328"/>
                  <a:gd name="connsiteX17" fmla="*/ 17579 w 19272"/>
                  <a:gd name="connsiteY17" fmla="*/ 11328 h 11328"/>
                  <a:gd name="connsiteX18" fmla="*/ 19272 w 19272"/>
                  <a:gd name="connsiteY18" fmla="*/ 9636 h 11328"/>
                  <a:gd name="connsiteX19" fmla="*/ 19272 w 19272"/>
                  <a:gd name="connsiteY19" fmla="*/ 0 h 11328"/>
                  <a:gd name="connsiteX20" fmla="*/ 0 w 19272"/>
                  <a:gd name="connsiteY20" fmla="*/ 0 h 11328"/>
                  <a:gd name="connsiteX21" fmla="*/ 0 w 19272"/>
                  <a:gd name="connsiteY21" fmla="*/ 0 h 11328"/>
                  <a:gd name="connsiteX22" fmla="*/ 5119 w 19272"/>
                  <a:gd name="connsiteY22" fmla="*/ 4517 h 11328"/>
                  <a:gd name="connsiteX23" fmla="*/ 5682 w 19272"/>
                  <a:gd name="connsiteY23" fmla="*/ 5080 h 11328"/>
                  <a:gd name="connsiteX24" fmla="*/ 5119 w 19272"/>
                  <a:gd name="connsiteY24" fmla="*/ 5646 h 11328"/>
                  <a:gd name="connsiteX25" fmla="*/ 2860 w 19272"/>
                  <a:gd name="connsiteY25" fmla="*/ 5646 h 11328"/>
                  <a:gd name="connsiteX26" fmla="*/ 2297 w 19272"/>
                  <a:gd name="connsiteY26" fmla="*/ 5080 h 11328"/>
                  <a:gd name="connsiteX27" fmla="*/ 2860 w 19272"/>
                  <a:gd name="connsiteY27" fmla="*/ 4517 h 11328"/>
                  <a:gd name="connsiteX28" fmla="*/ 5119 w 19272"/>
                  <a:gd name="connsiteY28" fmla="*/ 4517 h 11328"/>
                  <a:gd name="connsiteX0" fmla="*/ 16411 w 19272"/>
                  <a:gd name="connsiteY0" fmla="*/ 4517 h 11328"/>
                  <a:gd name="connsiteX1" fmla="*/ 16974 w 19272"/>
                  <a:gd name="connsiteY1" fmla="*/ 5080 h 11328"/>
                  <a:gd name="connsiteX2" fmla="*/ 16411 w 19272"/>
                  <a:gd name="connsiteY2" fmla="*/ 5646 h 11328"/>
                  <a:gd name="connsiteX3" fmla="*/ 14152 w 19272"/>
                  <a:gd name="connsiteY3" fmla="*/ 5646 h 11328"/>
                  <a:gd name="connsiteX4" fmla="*/ 13589 w 19272"/>
                  <a:gd name="connsiteY4" fmla="*/ 5080 h 11328"/>
                  <a:gd name="connsiteX5" fmla="*/ 16411 w 19272"/>
                  <a:gd name="connsiteY5" fmla="*/ 4517 h 11328"/>
                  <a:gd name="connsiteX6" fmla="*/ 10765 w 19272"/>
                  <a:gd name="connsiteY6" fmla="*/ 7940 h 11328"/>
                  <a:gd name="connsiteX7" fmla="*/ 11328 w 19272"/>
                  <a:gd name="connsiteY7" fmla="*/ 8506 h 11328"/>
                  <a:gd name="connsiteX8" fmla="*/ 10765 w 19272"/>
                  <a:gd name="connsiteY8" fmla="*/ 9070 h 11328"/>
                  <a:gd name="connsiteX9" fmla="*/ 8506 w 19272"/>
                  <a:gd name="connsiteY9" fmla="*/ 9070 h 11328"/>
                  <a:gd name="connsiteX10" fmla="*/ 7943 w 19272"/>
                  <a:gd name="connsiteY10" fmla="*/ 8506 h 11328"/>
                  <a:gd name="connsiteX11" fmla="*/ 8506 w 19272"/>
                  <a:gd name="connsiteY11" fmla="*/ 7940 h 11328"/>
                  <a:gd name="connsiteX12" fmla="*/ 10765 w 19272"/>
                  <a:gd name="connsiteY12" fmla="*/ 7940 h 11328"/>
                  <a:gd name="connsiteX13" fmla="*/ 0 w 19272"/>
                  <a:gd name="connsiteY13" fmla="*/ 0 h 11328"/>
                  <a:gd name="connsiteX14" fmla="*/ 0 w 19272"/>
                  <a:gd name="connsiteY14" fmla="*/ 9636 h 11328"/>
                  <a:gd name="connsiteX15" fmla="*/ 1695 w 19272"/>
                  <a:gd name="connsiteY15" fmla="*/ 11328 h 11328"/>
                  <a:gd name="connsiteX16" fmla="*/ 17579 w 19272"/>
                  <a:gd name="connsiteY16" fmla="*/ 11328 h 11328"/>
                  <a:gd name="connsiteX17" fmla="*/ 19272 w 19272"/>
                  <a:gd name="connsiteY17" fmla="*/ 9636 h 11328"/>
                  <a:gd name="connsiteX18" fmla="*/ 19272 w 19272"/>
                  <a:gd name="connsiteY18" fmla="*/ 0 h 11328"/>
                  <a:gd name="connsiteX19" fmla="*/ 0 w 19272"/>
                  <a:gd name="connsiteY19" fmla="*/ 0 h 11328"/>
                  <a:gd name="connsiteX20" fmla="*/ 0 w 19272"/>
                  <a:gd name="connsiteY20" fmla="*/ 0 h 11328"/>
                  <a:gd name="connsiteX21" fmla="*/ 5119 w 19272"/>
                  <a:gd name="connsiteY21" fmla="*/ 4517 h 11328"/>
                  <a:gd name="connsiteX22" fmla="*/ 5682 w 19272"/>
                  <a:gd name="connsiteY22" fmla="*/ 5080 h 11328"/>
                  <a:gd name="connsiteX23" fmla="*/ 5119 w 19272"/>
                  <a:gd name="connsiteY23" fmla="*/ 5646 h 11328"/>
                  <a:gd name="connsiteX24" fmla="*/ 2860 w 19272"/>
                  <a:gd name="connsiteY24" fmla="*/ 5646 h 11328"/>
                  <a:gd name="connsiteX25" fmla="*/ 2297 w 19272"/>
                  <a:gd name="connsiteY25" fmla="*/ 5080 h 11328"/>
                  <a:gd name="connsiteX26" fmla="*/ 2860 w 19272"/>
                  <a:gd name="connsiteY26" fmla="*/ 4517 h 11328"/>
                  <a:gd name="connsiteX27" fmla="*/ 5119 w 19272"/>
                  <a:gd name="connsiteY27" fmla="*/ 4517 h 11328"/>
                  <a:gd name="connsiteX0" fmla="*/ 16411 w 19272"/>
                  <a:gd name="connsiteY0" fmla="*/ 4517 h 11328"/>
                  <a:gd name="connsiteX1" fmla="*/ 16974 w 19272"/>
                  <a:gd name="connsiteY1" fmla="*/ 5080 h 11328"/>
                  <a:gd name="connsiteX2" fmla="*/ 16411 w 19272"/>
                  <a:gd name="connsiteY2" fmla="*/ 5646 h 11328"/>
                  <a:gd name="connsiteX3" fmla="*/ 13589 w 19272"/>
                  <a:gd name="connsiteY3" fmla="*/ 5080 h 11328"/>
                  <a:gd name="connsiteX4" fmla="*/ 16411 w 19272"/>
                  <a:gd name="connsiteY4" fmla="*/ 4517 h 11328"/>
                  <a:gd name="connsiteX5" fmla="*/ 10765 w 19272"/>
                  <a:gd name="connsiteY5" fmla="*/ 7940 h 11328"/>
                  <a:gd name="connsiteX6" fmla="*/ 11328 w 19272"/>
                  <a:gd name="connsiteY6" fmla="*/ 8506 h 11328"/>
                  <a:gd name="connsiteX7" fmla="*/ 10765 w 19272"/>
                  <a:gd name="connsiteY7" fmla="*/ 9070 h 11328"/>
                  <a:gd name="connsiteX8" fmla="*/ 8506 w 19272"/>
                  <a:gd name="connsiteY8" fmla="*/ 9070 h 11328"/>
                  <a:gd name="connsiteX9" fmla="*/ 7943 w 19272"/>
                  <a:gd name="connsiteY9" fmla="*/ 8506 h 11328"/>
                  <a:gd name="connsiteX10" fmla="*/ 8506 w 19272"/>
                  <a:gd name="connsiteY10" fmla="*/ 7940 h 11328"/>
                  <a:gd name="connsiteX11" fmla="*/ 10765 w 19272"/>
                  <a:gd name="connsiteY11" fmla="*/ 7940 h 11328"/>
                  <a:gd name="connsiteX12" fmla="*/ 0 w 19272"/>
                  <a:gd name="connsiteY12" fmla="*/ 0 h 11328"/>
                  <a:gd name="connsiteX13" fmla="*/ 0 w 19272"/>
                  <a:gd name="connsiteY13" fmla="*/ 9636 h 11328"/>
                  <a:gd name="connsiteX14" fmla="*/ 1695 w 19272"/>
                  <a:gd name="connsiteY14" fmla="*/ 11328 h 11328"/>
                  <a:gd name="connsiteX15" fmla="*/ 17579 w 19272"/>
                  <a:gd name="connsiteY15" fmla="*/ 11328 h 11328"/>
                  <a:gd name="connsiteX16" fmla="*/ 19272 w 19272"/>
                  <a:gd name="connsiteY16" fmla="*/ 9636 h 11328"/>
                  <a:gd name="connsiteX17" fmla="*/ 19272 w 19272"/>
                  <a:gd name="connsiteY17" fmla="*/ 0 h 11328"/>
                  <a:gd name="connsiteX18" fmla="*/ 0 w 19272"/>
                  <a:gd name="connsiteY18" fmla="*/ 0 h 11328"/>
                  <a:gd name="connsiteX19" fmla="*/ 0 w 19272"/>
                  <a:gd name="connsiteY19" fmla="*/ 0 h 11328"/>
                  <a:gd name="connsiteX20" fmla="*/ 5119 w 19272"/>
                  <a:gd name="connsiteY20" fmla="*/ 4517 h 11328"/>
                  <a:gd name="connsiteX21" fmla="*/ 5682 w 19272"/>
                  <a:gd name="connsiteY21" fmla="*/ 5080 h 11328"/>
                  <a:gd name="connsiteX22" fmla="*/ 5119 w 19272"/>
                  <a:gd name="connsiteY22" fmla="*/ 5646 h 11328"/>
                  <a:gd name="connsiteX23" fmla="*/ 2860 w 19272"/>
                  <a:gd name="connsiteY23" fmla="*/ 5646 h 11328"/>
                  <a:gd name="connsiteX24" fmla="*/ 2297 w 19272"/>
                  <a:gd name="connsiteY24" fmla="*/ 5080 h 11328"/>
                  <a:gd name="connsiteX25" fmla="*/ 2860 w 19272"/>
                  <a:gd name="connsiteY25" fmla="*/ 4517 h 11328"/>
                  <a:gd name="connsiteX26" fmla="*/ 5119 w 19272"/>
                  <a:gd name="connsiteY26" fmla="*/ 4517 h 11328"/>
                  <a:gd name="connsiteX0" fmla="*/ 13589 w 19272"/>
                  <a:gd name="connsiteY0" fmla="*/ 5080 h 11328"/>
                  <a:gd name="connsiteX1" fmla="*/ 16974 w 19272"/>
                  <a:gd name="connsiteY1" fmla="*/ 5080 h 11328"/>
                  <a:gd name="connsiteX2" fmla="*/ 16411 w 19272"/>
                  <a:gd name="connsiteY2" fmla="*/ 5646 h 11328"/>
                  <a:gd name="connsiteX3" fmla="*/ 13589 w 19272"/>
                  <a:gd name="connsiteY3" fmla="*/ 5080 h 11328"/>
                  <a:gd name="connsiteX4" fmla="*/ 10765 w 19272"/>
                  <a:gd name="connsiteY4" fmla="*/ 7940 h 11328"/>
                  <a:gd name="connsiteX5" fmla="*/ 11328 w 19272"/>
                  <a:gd name="connsiteY5" fmla="*/ 8506 h 11328"/>
                  <a:gd name="connsiteX6" fmla="*/ 10765 w 19272"/>
                  <a:gd name="connsiteY6" fmla="*/ 9070 h 11328"/>
                  <a:gd name="connsiteX7" fmla="*/ 8506 w 19272"/>
                  <a:gd name="connsiteY7" fmla="*/ 9070 h 11328"/>
                  <a:gd name="connsiteX8" fmla="*/ 7943 w 19272"/>
                  <a:gd name="connsiteY8" fmla="*/ 8506 h 11328"/>
                  <a:gd name="connsiteX9" fmla="*/ 8506 w 19272"/>
                  <a:gd name="connsiteY9" fmla="*/ 7940 h 11328"/>
                  <a:gd name="connsiteX10" fmla="*/ 10765 w 19272"/>
                  <a:gd name="connsiteY10" fmla="*/ 7940 h 11328"/>
                  <a:gd name="connsiteX11" fmla="*/ 0 w 19272"/>
                  <a:gd name="connsiteY11" fmla="*/ 0 h 11328"/>
                  <a:gd name="connsiteX12" fmla="*/ 0 w 19272"/>
                  <a:gd name="connsiteY12" fmla="*/ 9636 h 11328"/>
                  <a:gd name="connsiteX13" fmla="*/ 1695 w 19272"/>
                  <a:gd name="connsiteY13" fmla="*/ 11328 h 11328"/>
                  <a:gd name="connsiteX14" fmla="*/ 17579 w 19272"/>
                  <a:gd name="connsiteY14" fmla="*/ 11328 h 11328"/>
                  <a:gd name="connsiteX15" fmla="*/ 19272 w 19272"/>
                  <a:gd name="connsiteY15" fmla="*/ 9636 h 11328"/>
                  <a:gd name="connsiteX16" fmla="*/ 19272 w 19272"/>
                  <a:gd name="connsiteY16" fmla="*/ 0 h 11328"/>
                  <a:gd name="connsiteX17" fmla="*/ 0 w 19272"/>
                  <a:gd name="connsiteY17" fmla="*/ 0 h 11328"/>
                  <a:gd name="connsiteX18" fmla="*/ 0 w 19272"/>
                  <a:gd name="connsiteY18" fmla="*/ 0 h 11328"/>
                  <a:gd name="connsiteX19" fmla="*/ 5119 w 19272"/>
                  <a:gd name="connsiteY19" fmla="*/ 4517 h 11328"/>
                  <a:gd name="connsiteX20" fmla="*/ 5682 w 19272"/>
                  <a:gd name="connsiteY20" fmla="*/ 5080 h 11328"/>
                  <a:gd name="connsiteX21" fmla="*/ 5119 w 19272"/>
                  <a:gd name="connsiteY21" fmla="*/ 5646 h 11328"/>
                  <a:gd name="connsiteX22" fmla="*/ 2860 w 19272"/>
                  <a:gd name="connsiteY22" fmla="*/ 5646 h 11328"/>
                  <a:gd name="connsiteX23" fmla="*/ 2297 w 19272"/>
                  <a:gd name="connsiteY23" fmla="*/ 5080 h 11328"/>
                  <a:gd name="connsiteX24" fmla="*/ 2860 w 19272"/>
                  <a:gd name="connsiteY24" fmla="*/ 4517 h 11328"/>
                  <a:gd name="connsiteX25" fmla="*/ 5119 w 19272"/>
                  <a:gd name="connsiteY25" fmla="*/ 4517 h 11328"/>
                  <a:gd name="connsiteX0" fmla="*/ 13589 w 19272"/>
                  <a:gd name="connsiteY0" fmla="*/ 5080 h 11328"/>
                  <a:gd name="connsiteX1" fmla="*/ 16974 w 19272"/>
                  <a:gd name="connsiteY1" fmla="*/ 5080 h 11328"/>
                  <a:gd name="connsiteX2" fmla="*/ 13589 w 19272"/>
                  <a:gd name="connsiteY2" fmla="*/ 5080 h 11328"/>
                  <a:gd name="connsiteX3" fmla="*/ 10765 w 19272"/>
                  <a:gd name="connsiteY3" fmla="*/ 7940 h 11328"/>
                  <a:gd name="connsiteX4" fmla="*/ 11328 w 19272"/>
                  <a:gd name="connsiteY4" fmla="*/ 8506 h 11328"/>
                  <a:gd name="connsiteX5" fmla="*/ 10765 w 19272"/>
                  <a:gd name="connsiteY5" fmla="*/ 9070 h 11328"/>
                  <a:gd name="connsiteX6" fmla="*/ 8506 w 19272"/>
                  <a:gd name="connsiteY6" fmla="*/ 9070 h 11328"/>
                  <a:gd name="connsiteX7" fmla="*/ 7943 w 19272"/>
                  <a:gd name="connsiteY7" fmla="*/ 8506 h 11328"/>
                  <a:gd name="connsiteX8" fmla="*/ 8506 w 19272"/>
                  <a:gd name="connsiteY8" fmla="*/ 7940 h 11328"/>
                  <a:gd name="connsiteX9" fmla="*/ 10765 w 19272"/>
                  <a:gd name="connsiteY9" fmla="*/ 7940 h 11328"/>
                  <a:gd name="connsiteX10" fmla="*/ 0 w 19272"/>
                  <a:gd name="connsiteY10" fmla="*/ 0 h 11328"/>
                  <a:gd name="connsiteX11" fmla="*/ 0 w 19272"/>
                  <a:gd name="connsiteY11" fmla="*/ 9636 h 11328"/>
                  <a:gd name="connsiteX12" fmla="*/ 1695 w 19272"/>
                  <a:gd name="connsiteY12" fmla="*/ 11328 h 11328"/>
                  <a:gd name="connsiteX13" fmla="*/ 17579 w 19272"/>
                  <a:gd name="connsiteY13" fmla="*/ 11328 h 11328"/>
                  <a:gd name="connsiteX14" fmla="*/ 19272 w 19272"/>
                  <a:gd name="connsiteY14" fmla="*/ 9636 h 11328"/>
                  <a:gd name="connsiteX15" fmla="*/ 19272 w 19272"/>
                  <a:gd name="connsiteY15" fmla="*/ 0 h 11328"/>
                  <a:gd name="connsiteX16" fmla="*/ 0 w 19272"/>
                  <a:gd name="connsiteY16" fmla="*/ 0 h 11328"/>
                  <a:gd name="connsiteX17" fmla="*/ 0 w 19272"/>
                  <a:gd name="connsiteY17" fmla="*/ 0 h 11328"/>
                  <a:gd name="connsiteX18" fmla="*/ 5119 w 19272"/>
                  <a:gd name="connsiteY18" fmla="*/ 4517 h 11328"/>
                  <a:gd name="connsiteX19" fmla="*/ 5682 w 19272"/>
                  <a:gd name="connsiteY19" fmla="*/ 5080 h 11328"/>
                  <a:gd name="connsiteX20" fmla="*/ 5119 w 19272"/>
                  <a:gd name="connsiteY20" fmla="*/ 5646 h 11328"/>
                  <a:gd name="connsiteX21" fmla="*/ 2860 w 19272"/>
                  <a:gd name="connsiteY21" fmla="*/ 5646 h 11328"/>
                  <a:gd name="connsiteX22" fmla="*/ 2297 w 19272"/>
                  <a:gd name="connsiteY22" fmla="*/ 5080 h 11328"/>
                  <a:gd name="connsiteX23" fmla="*/ 2860 w 19272"/>
                  <a:gd name="connsiteY23" fmla="*/ 4517 h 11328"/>
                  <a:gd name="connsiteX24" fmla="*/ 5119 w 19272"/>
                  <a:gd name="connsiteY24" fmla="*/ 4517 h 11328"/>
                  <a:gd name="connsiteX0" fmla="*/ 10765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10765 w 19272"/>
                  <a:gd name="connsiteY6" fmla="*/ 7940 h 11328"/>
                  <a:gd name="connsiteX7" fmla="*/ 0 w 19272"/>
                  <a:gd name="connsiteY7" fmla="*/ 0 h 11328"/>
                  <a:gd name="connsiteX8" fmla="*/ 0 w 19272"/>
                  <a:gd name="connsiteY8" fmla="*/ 9636 h 11328"/>
                  <a:gd name="connsiteX9" fmla="*/ 1695 w 19272"/>
                  <a:gd name="connsiteY9" fmla="*/ 11328 h 11328"/>
                  <a:gd name="connsiteX10" fmla="*/ 17579 w 19272"/>
                  <a:gd name="connsiteY10" fmla="*/ 11328 h 11328"/>
                  <a:gd name="connsiteX11" fmla="*/ 19272 w 19272"/>
                  <a:gd name="connsiteY11" fmla="*/ 9636 h 11328"/>
                  <a:gd name="connsiteX12" fmla="*/ 19272 w 19272"/>
                  <a:gd name="connsiteY12" fmla="*/ 0 h 11328"/>
                  <a:gd name="connsiteX13" fmla="*/ 0 w 19272"/>
                  <a:gd name="connsiteY13" fmla="*/ 0 h 11328"/>
                  <a:gd name="connsiteX14" fmla="*/ 0 w 19272"/>
                  <a:gd name="connsiteY14" fmla="*/ 0 h 11328"/>
                  <a:gd name="connsiteX15" fmla="*/ 5119 w 19272"/>
                  <a:gd name="connsiteY15" fmla="*/ 4517 h 11328"/>
                  <a:gd name="connsiteX16" fmla="*/ 5682 w 19272"/>
                  <a:gd name="connsiteY16" fmla="*/ 5080 h 11328"/>
                  <a:gd name="connsiteX17" fmla="*/ 5119 w 19272"/>
                  <a:gd name="connsiteY17" fmla="*/ 5646 h 11328"/>
                  <a:gd name="connsiteX18" fmla="*/ 2860 w 19272"/>
                  <a:gd name="connsiteY18" fmla="*/ 5646 h 11328"/>
                  <a:gd name="connsiteX19" fmla="*/ 2297 w 19272"/>
                  <a:gd name="connsiteY19" fmla="*/ 5080 h 11328"/>
                  <a:gd name="connsiteX20" fmla="*/ 2860 w 19272"/>
                  <a:gd name="connsiteY20" fmla="*/ 4517 h 11328"/>
                  <a:gd name="connsiteX21" fmla="*/ 5119 w 19272"/>
                  <a:gd name="connsiteY21"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682 w 19272"/>
                  <a:gd name="connsiteY15" fmla="*/ 5080 h 11328"/>
                  <a:gd name="connsiteX16" fmla="*/ 5119 w 19272"/>
                  <a:gd name="connsiteY16" fmla="*/ 5646 h 11328"/>
                  <a:gd name="connsiteX17" fmla="*/ 2860 w 19272"/>
                  <a:gd name="connsiteY17" fmla="*/ 5646 h 11328"/>
                  <a:gd name="connsiteX18" fmla="*/ 2297 w 19272"/>
                  <a:gd name="connsiteY18" fmla="*/ 5080 h 11328"/>
                  <a:gd name="connsiteX19" fmla="*/ 2860 w 19272"/>
                  <a:gd name="connsiteY19" fmla="*/ 4517 h 11328"/>
                  <a:gd name="connsiteX20" fmla="*/ 5119 w 19272"/>
                  <a:gd name="connsiteY20"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5119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19" fmla="*/ 5119 w 19272"/>
                  <a:gd name="connsiteY19"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5119 w 19272"/>
                  <a:gd name="connsiteY15" fmla="*/ 5646 h 11328"/>
                  <a:gd name="connsiteX16" fmla="*/ 2860 w 19272"/>
                  <a:gd name="connsiteY16" fmla="*/ 5646 h 11328"/>
                  <a:gd name="connsiteX17" fmla="*/ 2297 w 19272"/>
                  <a:gd name="connsiteY17" fmla="*/ 5080 h 11328"/>
                  <a:gd name="connsiteX18" fmla="*/ 2860 w 19272"/>
                  <a:gd name="connsiteY18"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860 w 19272"/>
                  <a:gd name="connsiteY15" fmla="*/ 5646 h 11328"/>
                  <a:gd name="connsiteX16" fmla="*/ 2297 w 19272"/>
                  <a:gd name="connsiteY16" fmla="*/ 5080 h 11328"/>
                  <a:gd name="connsiteX17" fmla="*/ 2860 w 19272"/>
                  <a:gd name="connsiteY17"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860 w 19272"/>
                  <a:gd name="connsiteY14" fmla="*/ 4517 h 11328"/>
                  <a:gd name="connsiteX15" fmla="*/ 2297 w 19272"/>
                  <a:gd name="connsiteY15" fmla="*/ 5080 h 11328"/>
                  <a:gd name="connsiteX16" fmla="*/ 2860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14" fmla="*/ 2958 w 19272"/>
                  <a:gd name="connsiteY14" fmla="*/ 4517 h 11328"/>
                  <a:gd name="connsiteX15" fmla="*/ 2297 w 19272"/>
                  <a:gd name="connsiteY15" fmla="*/ 5080 h 11328"/>
                  <a:gd name="connsiteX16" fmla="*/ 2958 w 19272"/>
                  <a:gd name="connsiteY16" fmla="*/ 4517 h 11328"/>
                  <a:gd name="connsiteX0" fmla="*/ 8506 w 19272"/>
                  <a:gd name="connsiteY0" fmla="*/ 7940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8506 w 19272"/>
                  <a:gd name="connsiteY5" fmla="*/ 7940 h 11328"/>
                  <a:gd name="connsiteX6" fmla="*/ 0 w 19272"/>
                  <a:gd name="connsiteY6" fmla="*/ 0 h 11328"/>
                  <a:gd name="connsiteX7" fmla="*/ 0 w 19272"/>
                  <a:gd name="connsiteY7" fmla="*/ 9636 h 11328"/>
                  <a:gd name="connsiteX8" fmla="*/ 1695 w 19272"/>
                  <a:gd name="connsiteY8" fmla="*/ 11328 h 11328"/>
                  <a:gd name="connsiteX9" fmla="*/ 17579 w 19272"/>
                  <a:gd name="connsiteY9" fmla="*/ 11328 h 11328"/>
                  <a:gd name="connsiteX10" fmla="*/ 19272 w 19272"/>
                  <a:gd name="connsiteY10" fmla="*/ 9636 h 11328"/>
                  <a:gd name="connsiteX11" fmla="*/ 19272 w 19272"/>
                  <a:gd name="connsiteY11" fmla="*/ 0 h 11328"/>
                  <a:gd name="connsiteX12" fmla="*/ 0 w 19272"/>
                  <a:gd name="connsiteY12" fmla="*/ 0 h 11328"/>
                  <a:gd name="connsiteX13" fmla="*/ 0 w 19272"/>
                  <a:gd name="connsiteY13" fmla="*/ 0 h 11328"/>
                  <a:gd name="connsiteX0" fmla="*/ 7943 w 19272"/>
                  <a:gd name="connsiteY0" fmla="*/ 8506 h 11328"/>
                  <a:gd name="connsiteX1" fmla="*/ 11328 w 19272"/>
                  <a:gd name="connsiteY1" fmla="*/ 8506 h 11328"/>
                  <a:gd name="connsiteX2" fmla="*/ 10765 w 19272"/>
                  <a:gd name="connsiteY2" fmla="*/ 9070 h 11328"/>
                  <a:gd name="connsiteX3" fmla="*/ 8506 w 19272"/>
                  <a:gd name="connsiteY3" fmla="*/ 9070 h 11328"/>
                  <a:gd name="connsiteX4" fmla="*/ 7943 w 19272"/>
                  <a:gd name="connsiteY4" fmla="*/ 8506 h 11328"/>
                  <a:gd name="connsiteX5" fmla="*/ 0 w 19272"/>
                  <a:gd name="connsiteY5" fmla="*/ 0 h 11328"/>
                  <a:gd name="connsiteX6" fmla="*/ 0 w 19272"/>
                  <a:gd name="connsiteY6" fmla="*/ 9636 h 11328"/>
                  <a:gd name="connsiteX7" fmla="*/ 1695 w 19272"/>
                  <a:gd name="connsiteY7" fmla="*/ 11328 h 11328"/>
                  <a:gd name="connsiteX8" fmla="*/ 17579 w 19272"/>
                  <a:gd name="connsiteY8" fmla="*/ 11328 h 11328"/>
                  <a:gd name="connsiteX9" fmla="*/ 19272 w 19272"/>
                  <a:gd name="connsiteY9" fmla="*/ 9636 h 11328"/>
                  <a:gd name="connsiteX10" fmla="*/ 19272 w 19272"/>
                  <a:gd name="connsiteY10" fmla="*/ 0 h 11328"/>
                  <a:gd name="connsiteX11" fmla="*/ 0 w 19272"/>
                  <a:gd name="connsiteY11" fmla="*/ 0 h 11328"/>
                  <a:gd name="connsiteX12" fmla="*/ 0 w 19272"/>
                  <a:gd name="connsiteY12" fmla="*/ 0 h 11328"/>
                  <a:gd name="connsiteX0" fmla="*/ 7943 w 19272"/>
                  <a:gd name="connsiteY0" fmla="*/ 8506 h 11328"/>
                  <a:gd name="connsiteX1" fmla="*/ 11328 w 19272"/>
                  <a:gd name="connsiteY1" fmla="*/ 8506 h 11328"/>
                  <a:gd name="connsiteX2" fmla="*/ 10765 w 19272"/>
                  <a:gd name="connsiteY2" fmla="*/ 9070 h 11328"/>
                  <a:gd name="connsiteX3" fmla="*/ 7943 w 19272"/>
                  <a:gd name="connsiteY3" fmla="*/ 8506 h 11328"/>
                  <a:gd name="connsiteX4" fmla="*/ 0 w 19272"/>
                  <a:gd name="connsiteY4" fmla="*/ 0 h 11328"/>
                  <a:gd name="connsiteX5" fmla="*/ 0 w 19272"/>
                  <a:gd name="connsiteY5" fmla="*/ 9636 h 11328"/>
                  <a:gd name="connsiteX6" fmla="*/ 1695 w 19272"/>
                  <a:gd name="connsiteY6" fmla="*/ 11328 h 11328"/>
                  <a:gd name="connsiteX7" fmla="*/ 17579 w 19272"/>
                  <a:gd name="connsiteY7" fmla="*/ 11328 h 11328"/>
                  <a:gd name="connsiteX8" fmla="*/ 19272 w 19272"/>
                  <a:gd name="connsiteY8" fmla="*/ 9636 h 11328"/>
                  <a:gd name="connsiteX9" fmla="*/ 19272 w 19272"/>
                  <a:gd name="connsiteY9" fmla="*/ 0 h 11328"/>
                  <a:gd name="connsiteX10" fmla="*/ 0 w 19272"/>
                  <a:gd name="connsiteY10" fmla="*/ 0 h 11328"/>
                  <a:gd name="connsiteX11" fmla="*/ 0 w 19272"/>
                  <a:gd name="connsiteY11" fmla="*/ 0 h 11328"/>
                  <a:gd name="connsiteX0" fmla="*/ 7943 w 19272"/>
                  <a:gd name="connsiteY0" fmla="*/ 8506 h 11328"/>
                  <a:gd name="connsiteX1" fmla="*/ 11328 w 19272"/>
                  <a:gd name="connsiteY1" fmla="*/ 8506 h 11328"/>
                  <a:gd name="connsiteX2" fmla="*/ 7943 w 19272"/>
                  <a:gd name="connsiteY2" fmla="*/ 8506 h 11328"/>
                  <a:gd name="connsiteX3" fmla="*/ 0 w 19272"/>
                  <a:gd name="connsiteY3" fmla="*/ 0 h 11328"/>
                  <a:gd name="connsiteX4" fmla="*/ 0 w 19272"/>
                  <a:gd name="connsiteY4" fmla="*/ 9636 h 11328"/>
                  <a:gd name="connsiteX5" fmla="*/ 1695 w 19272"/>
                  <a:gd name="connsiteY5" fmla="*/ 11328 h 11328"/>
                  <a:gd name="connsiteX6" fmla="*/ 17579 w 19272"/>
                  <a:gd name="connsiteY6" fmla="*/ 11328 h 11328"/>
                  <a:gd name="connsiteX7" fmla="*/ 19272 w 19272"/>
                  <a:gd name="connsiteY7" fmla="*/ 9636 h 11328"/>
                  <a:gd name="connsiteX8" fmla="*/ 19272 w 19272"/>
                  <a:gd name="connsiteY8" fmla="*/ 0 h 11328"/>
                  <a:gd name="connsiteX9" fmla="*/ 0 w 19272"/>
                  <a:gd name="connsiteY9" fmla="*/ 0 h 11328"/>
                  <a:gd name="connsiteX10" fmla="*/ 0 w 19272"/>
                  <a:gd name="connsiteY10" fmla="*/ 0 h 11328"/>
                  <a:gd name="connsiteX0" fmla="*/ 0 w 19272"/>
                  <a:gd name="connsiteY0" fmla="*/ 0 h 11328"/>
                  <a:gd name="connsiteX1" fmla="*/ 0 w 19272"/>
                  <a:gd name="connsiteY1" fmla="*/ 9636 h 11328"/>
                  <a:gd name="connsiteX2" fmla="*/ 1695 w 19272"/>
                  <a:gd name="connsiteY2" fmla="*/ 11328 h 11328"/>
                  <a:gd name="connsiteX3" fmla="*/ 17579 w 19272"/>
                  <a:gd name="connsiteY3" fmla="*/ 11328 h 11328"/>
                  <a:gd name="connsiteX4" fmla="*/ 19272 w 19272"/>
                  <a:gd name="connsiteY4" fmla="*/ 9636 h 11328"/>
                  <a:gd name="connsiteX5" fmla="*/ 19272 w 19272"/>
                  <a:gd name="connsiteY5" fmla="*/ 0 h 11328"/>
                  <a:gd name="connsiteX6" fmla="*/ 0 w 19272"/>
                  <a:gd name="connsiteY6" fmla="*/ 0 h 11328"/>
                  <a:gd name="connsiteX7" fmla="*/ 0 w 19272"/>
                  <a:gd name="connsiteY7" fmla="*/ 0 h 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72" h="11328" extrusionOk="0">
                    <a:moveTo>
                      <a:pt x="0" y="0"/>
                    </a:moveTo>
                    <a:lnTo>
                      <a:pt x="0" y="9636"/>
                    </a:lnTo>
                    <a:cubicBezTo>
                      <a:pt x="0" y="10569"/>
                      <a:pt x="758" y="11328"/>
                      <a:pt x="1695" y="11328"/>
                    </a:cubicBezTo>
                    <a:lnTo>
                      <a:pt x="17579" y="11328"/>
                    </a:lnTo>
                    <a:cubicBezTo>
                      <a:pt x="18513" y="11328"/>
                      <a:pt x="19272" y="10569"/>
                      <a:pt x="19272" y="9636"/>
                    </a:cubicBezTo>
                    <a:lnTo>
                      <a:pt x="19272" y="0"/>
                    </a:lnTo>
                    <a:lnTo>
                      <a:pt x="0" y="0"/>
                    </a:lnTo>
                    <a:lnTo>
                      <a:pt x="0"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435D74"/>
                  </a:solidFill>
                </a:endParaRPr>
              </a:p>
            </p:txBody>
          </p:sp>
          <p:sp>
            <p:nvSpPr>
              <p:cNvPr id="71" name="Google Shape;6022;p98">
                <a:extLst>
                  <a:ext uri="{FF2B5EF4-FFF2-40B4-BE49-F238E27FC236}">
                    <a16:creationId xmlns:a16="http://schemas.microsoft.com/office/drawing/2014/main" id="{53A03EF8-B031-4258-A0B4-8BB2627D1AD9}"/>
                  </a:ext>
                </a:extLst>
              </p:cNvPr>
              <p:cNvSpPr/>
              <p:nvPr/>
            </p:nvSpPr>
            <p:spPr>
              <a:xfrm>
                <a:off x="5380874" y="2694817"/>
                <a:ext cx="704402" cy="249079"/>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solidFill>
                    <a:srgbClr val="435D74"/>
                  </a:solidFill>
                </a:endParaRPr>
              </a:p>
            </p:txBody>
          </p:sp>
        </p:grpSp>
        <p:sp>
          <p:nvSpPr>
            <p:cNvPr id="68" name="Google Shape;377;p40">
              <a:extLst>
                <a:ext uri="{FF2B5EF4-FFF2-40B4-BE49-F238E27FC236}">
                  <a16:creationId xmlns:a16="http://schemas.microsoft.com/office/drawing/2014/main" id="{D5A357FB-2D70-432C-8735-D79F0E6A5BE1}"/>
                </a:ext>
              </a:extLst>
            </p:cNvPr>
            <p:cNvSpPr txBox="1">
              <a:spLocks/>
            </p:cNvSpPr>
            <p:nvPr/>
          </p:nvSpPr>
          <p:spPr>
            <a:xfrm flipH="1">
              <a:off x="3342024" y="2016567"/>
              <a:ext cx="480538" cy="405982"/>
            </a:xfrm>
            <a:prstGeom prst="rect">
              <a:avLst/>
            </a:prstGeom>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 sz="1200" b="1" dirty="0">
                  <a:solidFill>
                    <a:srgbClr val="F7B949"/>
                  </a:solidFill>
                  <a:latin typeface="Saira"/>
                  <a:sym typeface="Saira"/>
                </a:rPr>
                <a:t>02</a:t>
              </a:r>
            </a:p>
          </p:txBody>
        </p:sp>
      </p:grpSp>
      <p:sp>
        <p:nvSpPr>
          <p:cNvPr id="72" name="Google Shape;393;p41">
            <a:extLst>
              <a:ext uri="{FF2B5EF4-FFF2-40B4-BE49-F238E27FC236}">
                <a16:creationId xmlns:a16="http://schemas.microsoft.com/office/drawing/2014/main" id="{7F2D85DD-D393-4721-973F-444C6E0071C0}"/>
              </a:ext>
            </a:extLst>
          </p:cNvPr>
          <p:cNvSpPr txBox="1">
            <a:spLocks/>
          </p:cNvSpPr>
          <p:nvPr/>
        </p:nvSpPr>
        <p:spPr>
          <a:xfrm>
            <a:off x="6100790" y="1867798"/>
            <a:ext cx="1169898"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Even days</a:t>
            </a:r>
          </a:p>
          <a:p>
            <a:pPr marL="0" indent="0" algn="ctr">
              <a:buFont typeface="Saira"/>
              <a:buNone/>
            </a:pPr>
            <a:endParaRPr lang="en-US" sz="2000" b="1" dirty="0">
              <a:solidFill>
                <a:srgbClr val="000000"/>
              </a:solidFill>
            </a:endParaRPr>
          </a:p>
        </p:txBody>
      </p:sp>
    </p:spTree>
    <p:extLst>
      <p:ext uri="{BB962C8B-B14F-4D97-AF65-F5344CB8AC3E}">
        <p14:creationId xmlns:p14="http://schemas.microsoft.com/office/powerpoint/2010/main" val="301980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Historical pricing</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16</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77" name="Google Shape;393;p41">
            <a:extLst>
              <a:ext uri="{FF2B5EF4-FFF2-40B4-BE49-F238E27FC236}">
                <a16:creationId xmlns:a16="http://schemas.microsoft.com/office/drawing/2014/main" id="{19810866-359A-4B8A-A5DA-F6DD46E2087F}"/>
              </a:ext>
            </a:extLst>
          </p:cNvPr>
          <p:cNvSpPr txBox="1">
            <a:spLocks/>
          </p:cNvSpPr>
          <p:nvPr/>
        </p:nvSpPr>
        <p:spPr>
          <a:xfrm>
            <a:off x="3271516" y="2703901"/>
            <a:ext cx="2161948"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 to price change in marketing</a:t>
            </a:r>
          </a:p>
          <a:p>
            <a:pPr marL="0" indent="0" algn="ctr">
              <a:buFont typeface="Saira"/>
              <a:buNone/>
            </a:pPr>
            <a:endParaRPr lang="en-US" sz="2000" b="1" dirty="0">
              <a:solidFill>
                <a:srgbClr val="000000"/>
              </a:solidFill>
            </a:endParaRPr>
          </a:p>
        </p:txBody>
      </p:sp>
      <p:grpSp>
        <p:nvGrpSpPr>
          <p:cNvPr id="8" name="Group 7">
            <a:extLst>
              <a:ext uri="{FF2B5EF4-FFF2-40B4-BE49-F238E27FC236}">
                <a16:creationId xmlns:a16="http://schemas.microsoft.com/office/drawing/2014/main" id="{CCF4B2DB-ECC8-48B2-9656-94A5BDE38956}"/>
              </a:ext>
            </a:extLst>
          </p:cNvPr>
          <p:cNvGrpSpPr/>
          <p:nvPr/>
        </p:nvGrpSpPr>
        <p:grpSpPr>
          <a:xfrm>
            <a:off x="2606817" y="3420544"/>
            <a:ext cx="3491346" cy="781377"/>
            <a:chOff x="2606817" y="3420544"/>
            <a:chExt cx="3491346" cy="781377"/>
          </a:xfrm>
        </p:grpSpPr>
        <p:sp>
          <p:nvSpPr>
            <p:cNvPr id="78" name="Google Shape;393;p41">
              <a:extLst>
                <a:ext uri="{FF2B5EF4-FFF2-40B4-BE49-F238E27FC236}">
                  <a16:creationId xmlns:a16="http://schemas.microsoft.com/office/drawing/2014/main" id="{79A19972-40D8-4AB5-910F-78BF7AA95FAC}"/>
                </a:ext>
              </a:extLst>
            </p:cNvPr>
            <p:cNvSpPr txBox="1">
              <a:spLocks/>
            </p:cNvSpPr>
            <p:nvPr/>
          </p:nvSpPr>
          <p:spPr>
            <a:xfrm>
              <a:off x="2606817" y="3420544"/>
              <a:ext cx="1336533" cy="733729"/>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800" b="1" dirty="0">
                  <a:solidFill>
                    <a:srgbClr val="009563"/>
                  </a:solidFill>
                </a:rPr>
                <a:t>1% </a:t>
              </a:r>
              <a:r>
                <a:rPr lang="en-US" sz="1600" b="1" dirty="0">
                  <a:solidFill>
                    <a:srgbClr val="009563"/>
                  </a:solidFill>
                </a:rPr>
                <a:t>change in the price</a:t>
              </a:r>
            </a:p>
            <a:p>
              <a:pPr marL="0" indent="0" algn="ctr">
                <a:buFont typeface="Saira"/>
                <a:buNone/>
              </a:pPr>
              <a:endParaRPr lang="en-US" sz="2000" b="1" dirty="0">
                <a:solidFill>
                  <a:srgbClr val="000000"/>
                </a:solidFill>
              </a:endParaRPr>
            </a:p>
          </p:txBody>
        </p:sp>
        <p:sp>
          <p:nvSpPr>
            <p:cNvPr id="79" name="Flèche : chevron 3">
              <a:extLst>
                <a:ext uri="{FF2B5EF4-FFF2-40B4-BE49-F238E27FC236}">
                  <a16:creationId xmlns:a16="http://schemas.microsoft.com/office/drawing/2014/main" id="{9647CF71-12B4-480D-8802-1029C9871AED}"/>
                </a:ext>
              </a:extLst>
            </p:cNvPr>
            <p:cNvSpPr/>
            <p:nvPr/>
          </p:nvSpPr>
          <p:spPr>
            <a:xfrm>
              <a:off x="4019926" y="3672413"/>
              <a:ext cx="362279" cy="481860"/>
            </a:xfrm>
            <a:prstGeom prst="chevron">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0" name="Google Shape;393;p41">
              <a:extLst>
                <a:ext uri="{FF2B5EF4-FFF2-40B4-BE49-F238E27FC236}">
                  <a16:creationId xmlns:a16="http://schemas.microsoft.com/office/drawing/2014/main" id="{9E8B2CD2-5D92-4876-A3F1-9C869B0646A0}"/>
                </a:ext>
              </a:extLst>
            </p:cNvPr>
            <p:cNvSpPr txBox="1">
              <a:spLocks/>
            </p:cNvSpPr>
            <p:nvPr/>
          </p:nvSpPr>
          <p:spPr>
            <a:xfrm>
              <a:off x="4458781" y="3629220"/>
              <a:ext cx="1639382" cy="57270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b="1" dirty="0">
                  <a:solidFill>
                    <a:srgbClr val="009563"/>
                  </a:solidFill>
                </a:rPr>
                <a:t>How much change in conversion?</a:t>
              </a:r>
              <a:endParaRPr lang="en-US" sz="1000" b="1" dirty="0">
                <a:solidFill>
                  <a:srgbClr val="009563"/>
                </a:solidFill>
              </a:endParaRPr>
            </a:p>
            <a:p>
              <a:pPr marL="0" indent="0" algn="ctr">
                <a:buFont typeface="Saira"/>
                <a:buNone/>
              </a:pPr>
              <a:endParaRPr lang="en-US" sz="1100" b="1" dirty="0">
                <a:solidFill>
                  <a:srgbClr val="000000"/>
                </a:solidFill>
              </a:endParaRP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AC532AC0-11A6-40C0-9F1F-447B0B7D231F}"/>
                  </a:ext>
                </a:extLst>
              </p:cNvPr>
              <p:cNvSpPr txBox="1"/>
              <p:nvPr/>
            </p:nvSpPr>
            <p:spPr>
              <a:xfrm>
                <a:off x="2096205" y="1837866"/>
                <a:ext cx="4572000" cy="1050416"/>
              </a:xfrm>
              <a:prstGeom prst="rect">
                <a:avLst/>
              </a:prstGeom>
              <a:noFill/>
            </p:spPr>
            <p:txBody>
              <a:bodyPr wrap="square">
                <a:spAutoFit/>
              </a:bodyPr>
              <a:lstStyle/>
              <a:p>
                <a14:m>
                  <m:oMath xmlns:m="http://schemas.openxmlformats.org/officeDocument/2006/math">
                    <m:r>
                      <a:rPr lang="fr-FR" sz="2400" b="1" i="1" smtClean="0">
                        <a:solidFill>
                          <a:srgbClr val="009563"/>
                        </a:solidFill>
                        <a:effectLst/>
                        <a:latin typeface="Cambria Math" panose="02040503050406030204" pitchFamily="18" charset="0"/>
                      </a:rPr>
                      <m:t>𝑬𝒍𝒂𝒔𝒕𝒊𝒄𝒊𝒕𝒚</m:t>
                    </m:r>
                    <m:r>
                      <a:rPr lang="en-US" sz="2400" b="1" i="1" smtClean="0">
                        <a:solidFill>
                          <a:srgbClr val="009563"/>
                        </a:solidFill>
                        <a:effectLst/>
                        <a:latin typeface="Cambria Math" panose="02040503050406030204" pitchFamily="18" charset="0"/>
                      </a:rPr>
                      <m:t>=</m:t>
                    </m:r>
                    <m:f>
                      <m:fPr>
                        <m:ctrlPr>
                          <a:rPr lang="en-US" sz="2400" b="1" i="1" smtClean="0">
                            <a:solidFill>
                              <a:srgbClr val="009563"/>
                            </a:solidFill>
                            <a:effectLst/>
                            <a:latin typeface="Cambria Math" panose="02040503050406030204" pitchFamily="18" charset="0"/>
                          </a:rPr>
                        </m:ctrlPr>
                      </m:fPr>
                      <m:num>
                        <m:r>
                          <a:rPr lang="en-US" sz="2400" b="1" i="1">
                            <a:solidFill>
                              <a:srgbClr val="009563"/>
                            </a:solidFill>
                            <a:latin typeface="Cambria Math" panose="02040503050406030204" pitchFamily="18" charset="0"/>
                          </a:rPr>
                          <m:t>% </m:t>
                        </m:r>
                        <m:r>
                          <a:rPr lang="en-US" sz="2400" b="1" i="1">
                            <a:solidFill>
                              <a:srgbClr val="009563"/>
                            </a:solidFill>
                            <a:latin typeface="Cambria Math" panose="02040503050406030204" pitchFamily="18" charset="0"/>
                          </a:rPr>
                          <m:t>𝒄𝒉𝒂𝒏𝒈𝒆</m:t>
                        </m:r>
                        <m:r>
                          <a:rPr lang="en-US" sz="2400" b="1" i="1">
                            <a:solidFill>
                              <a:srgbClr val="009563"/>
                            </a:solidFill>
                            <a:latin typeface="Cambria Math" panose="02040503050406030204" pitchFamily="18" charset="0"/>
                          </a:rPr>
                          <m:t> </m:t>
                        </m:r>
                        <m:r>
                          <a:rPr lang="en-US" sz="2400" b="1" i="1">
                            <a:solidFill>
                              <a:srgbClr val="009563"/>
                            </a:solidFill>
                            <a:latin typeface="Cambria Math" panose="02040503050406030204" pitchFamily="18" charset="0"/>
                          </a:rPr>
                          <m:t>𝒊𝒏</m:t>
                        </m:r>
                        <m:r>
                          <a:rPr lang="en-US" sz="2400" b="1" i="1">
                            <a:solidFill>
                              <a:srgbClr val="009563"/>
                            </a:solidFill>
                            <a:latin typeface="Cambria Math" panose="02040503050406030204" pitchFamily="18" charset="0"/>
                          </a:rPr>
                          <m:t> </m:t>
                        </m:r>
                        <m:r>
                          <a:rPr lang="en-US" sz="2400" b="1" i="1">
                            <a:solidFill>
                              <a:srgbClr val="009563"/>
                            </a:solidFill>
                            <a:latin typeface="Cambria Math" panose="02040503050406030204" pitchFamily="18" charset="0"/>
                          </a:rPr>
                          <m:t>𝒒𝒖𝒂𝒏𝒕𝒊𝒕𝒚</m:t>
                        </m:r>
                      </m:num>
                      <m:den>
                        <m:r>
                          <a:rPr lang="en-US" sz="2400" b="1" i="1">
                            <a:solidFill>
                              <a:srgbClr val="009563"/>
                            </a:solidFill>
                            <a:latin typeface="Cambria Math" panose="02040503050406030204" pitchFamily="18" charset="0"/>
                          </a:rPr>
                          <m:t>% </m:t>
                        </m:r>
                        <m:r>
                          <a:rPr lang="en-US" sz="2400" b="1" i="1">
                            <a:solidFill>
                              <a:srgbClr val="009563"/>
                            </a:solidFill>
                            <a:latin typeface="Cambria Math" panose="02040503050406030204" pitchFamily="18" charset="0"/>
                          </a:rPr>
                          <m:t>𝒄𝒉𝒂𝒏𝒈𝒆</m:t>
                        </m:r>
                        <m:r>
                          <a:rPr lang="en-US" sz="2400" b="1" i="1">
                            <a:solidFill>
                              <a:srgbClr val="009563"/>
                            </a:solidFill>
                            <a:latin typeface="Cambria Math" panose="02040503050406030204" pitchFamily="18" charset="0"/>
                          </a:rPr>
                          <m:t> </m:t>
                        </m:r>
                        <m:r>
                          <a:rPr lang="en-US" sz="2400" b="1" i="1">
                            <a:solidFill>
                              <a:srgbClr val="009563"/>
                            </a:solidFill>
                            <a:latin typeface="Cambria Math" panose="02040503050406030204" pitchFamily="18" charset="0"/>
                          </a:rPr>
                          <m:t>𝒊𝒏</m:t>
                        </m:r>
                        <m:r>
                          <a:rPr lang="en-US" sz="2400" b="1" i="1">
                            <a:solidFill>
                              <a:srgbClr val="009563"/>
                            </a:solidFill>
                            <a:latin typeface="Cambria Math" panose="02040503050406030204" pitchFamily="18" charset="0"/>
                          </a:rPr>
                          <m:t> </m:t>
                        </m:r>
                        <m:r>
                          <a:rPr lang="en-US" sz="2400" b="1" i="1">
                            <a:solidFill>
                              <a:srgbClr val="009563"/>
                            </a:solidFill>
                            <a:latin typeface="Cambria Math" panose="02040503050406030204" pitchFamily="18" charset="0"/>
                          </a:rPr>
                          <m:t>𝒑𝒓𝒊𝒄𝒆</m:t>
                        </m:r>
                      </m:den>
                    </m:f>
                  </m:oMath>
                </a14:m>
                <a:r>
                  <a:rPr lang="fr-FR" sz="2400" b="1" i="0" dirty="0">
                    <a:solidFill>
                      <a:srgbClr val="009563"/>
                    </a:solidFill>
                    <a:effectLst/>
                    <a:latin typeface="inherit"/>
                  </a:rPr>
                  <a:t>​</a:t>
                </a:r>
                <a:br>
                  <a:rPr lang="fr-FR" sz="2400" b="1" dirty="0">
                    <a:solidFill>
                      <a:srgbClr val="009563"/>
                    </a:solidFill>
                  </a:rPr>
                </a:br>
                <a:endParaRPr lang="en-150" sz="2400" b="1" dirty="0">
                  <a:solidFill>
                    <a:srgbClr val="009563"/>
                  </a:solidFill>
                </a:endParaRPr>
              </a:p>
            </p:txBody>
          </p:sp>
        </mc:Choice>
        <mc:Fallback xmlns="">
          <p:sp>
            <p:nvSpPr>
              <p:cNvPr id="81" name="TextBox 80">
                <a:extLst>
                  <a:ext uri="{FF2B5EF4-FFF2-40B4-BE49-F238E27FC236}">
                    <a16:creationId xmlns:a16="http://schemas.microsoft.com/office/drawing/2014/main" id="{AC532AC0-11A6-40C0-9F1F-447B0B7D231F}"/>
                  </a:ext>
                </a:extLst>
              </p:cNvPr>
              <p:cNvSpPr txBox="1">
                <a:spLocks noRot="1" noChangeAspect="1" noMove="1" noResize="1" noEditPoints="1" noAdjustHandles="1" noChangeArrowheads="1" noChangeShapeType="1" noTextEdit="1"/>
              </p:cNvSpPr>
              <p:nvPr/>
            </p:nvSpPr>
            <p:spPr>
              <a:xfrm>
                <a:off x="2096205" y="1837866"/>
                <a:ext cx="4572000" cy="1050416"/>
              </a:xfrm>
              <a:prstGeom prst="rect">
                <a:avLst/>
              </a:prstGeom>
              <a:blipFill>
                <a:blip r:embed="rId3"/>
                <a:stretch>
                  <a:fillRect/>
                </a:stretch>
              </a:blipFill>
            </p:spPr>
            <p:txBody>
              <a:bodyPr/>
              <a:lstStyle/>
              <a:p>
                <a:r>
                  <a:rPr lang="en-150">
                    <a:noFill/>
                  </a:rPr>
                  <a:t> </a:t>
                </a:r>
              </a:p>
            </p:txBody>
          </p:sp>
        </mc:Fallback>
      </mc:AlternateContent>
    </p:spTree>
    <p:extLst>
      <p:ext uri="{BB962C8B-B14F-4D97-AF65-F5344CB8AC3E}">
        <p14:creationId xmlns:p14="http://schemas.microsoft.com/office/powerpoint/2010/main" val="155795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Historical pricing</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17</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77" name="Google Shape;393;p41">
            <a:extLst>
              <a:ext uri="{FF2B5EF4-FFF2-40B4-BE49-F238E27FC236}">
                <a16:creationId xmlns:a16="http://schemas.microsoft.com/office/drawing/2014/main" id="{19810866-359A-4B8A-A5DA-F6DD46E2087F}"/>
              </a:ext>
            </a:extLst>
          </p:cNvPr>
          <p:cNvSpPr txBox="1">
            <a:spLocks/>
          </p:cNvSpPr>
          <p:nvPr/>
        </p:nvSpPr>
        <p:spPr>
          <a:xfrm>
            <a:off x="0" y="1395840"/>
            <a:ext cx="2161948"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 model</a:t>
            </a:r>
            <a:endParaRPr lang="en-US" sz="2000" b="1" dirty="0">
              <a:solidFill>
                <a:srgbClr val="000000"/>
              </a:solidFill>
            </a:endParaRPr>
          </a:p>
        </p:txBody>
      </p:sp>
      <p:grpSp>
        <p:nvGrpSpPr>
          <p:cNvPr id="34" name="Group 33">
            <a:extLst>
              <a:ext uri="{FF2B5EF4-FFF2-40B4-BE49-F238E27FC236}">
                <a16:creationId xmlns:a16="http://schemas.microsoft.com/office/drawing/2014/main" id="{3910CC12-F7B6-4B8A-93C7-61E7999B2894}"/>
              </a:ext>
            </a:extLst>
          </p:cNvPr>
          <p:cNvGrpSpPr/>
          <p:nvPr/>
        </p:nvGrpSpPr>
        <p:grpSpPr>
          <a:xfrm>
            <a:off x="491054" y="2089123"/>
            <a:ext cx="2161948" cy="2227982"/>
            <a:chOff x="491054" y="1885950"/>
            <a:chExt cx="2161948" cy="2227982"/>
          </a:xfrm>
        </p:grpSpPr>
        <p:pic>
          <p:nvPicPr>
            <p:cNvPr id="4" name="Graphic 3">
              <a:extLst>
                <a:ext uri="{FF2B5EF4-FFF2-40B4-BE49-F238E27FC236}">
                  <a16:creationId xmlns:a16="http://schemas.microsoft.com/office/drawing/2014/main" id="{FFB69702-61AE-4F81-8214-C6BE98DE24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3712" y="2914650"/>
              <a:ext cx="816632" cy="1199282"/>
            </a:xfrm>
            <a:prstGeom prst="rect">
              <a:avLst/>
            </a:prstGeom>
          </p:spPr>
        </p:pic>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491054" y="1885950"/>
              <a:ext cx="2161948" cy="89707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Use available historical loan client and market data</a:t>
              </a:r>
              <a:endParaRPr lang="en-US" sz="2000" b="1" dirty="0">
                <a:solidFill>
                  <a:srgbClr val="000000"/>
                </a:solidFill>
              </a:endParaRPr>
            </a:p>
          </p:txBody>
        </p:sp>
      </p:grpSp>
      <p:sp>
        <p:nvSpPr>
          <p:cNvPr id="17" name="Google Shape;393;p41">
            <a:extLst>
              <a:ext uri="{FF2B5EF4-FFF2-40B4-BE49-F238E27FC236}">
                <a16:creationId xmlns:a16="http://schemas.microsoft.com/office/drawing/2014/main" id="{C4C48F6F-F95D-4F3F-9F19-5A8195AC9A79}"/>
              </a:ext>
            </a:extLst>
          </p:cNvPr>
          <p:cNvSpPr txBox="1">
            <a:spLocks/>
          </p:cNvSpPr>
          <p:nvPr/>
        </p:nvSpPr>
        <p:spPr>
          <a:xfrm>
            <a:off x="3491026" y="1885950"/>
            <a:ext cx="2161948" cy="89707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endParaRPr lang="en-US" sz="2000" b="1" dirty="0">
              <a:solidFill>
                <a:srgbClr val="000000"/>
              </a:solidFill>
            </a:endParaRPr>
          </a:p>
        </p:txBody>
      </p:sp>
      <p:grpSp>
        <p:nvGrpSpPr>
          <p:cNvPr id="32" name="Group 31">
            <a:extLst>
              <a:ext uri="{FF2B5EF4-FFF2-40B4-BE49-F238E27FC236}">
                <a16:creationId xmlns:a16="http://schemas.microsoft.com/office/drawing/2014/main" id="{EA6A474F-E4D9-46E7-89F3-9D1518DD715D}"/>
              </a:ext>
            </a:extLst>
          </p:cNvPr>
          <p:cNvGrpSpPr/>
          <p:nvPr/>
        </p:nvGrpSpPr>
        <p:grpSpPr>
          <a:xfrm>
            <a:off x="3205349" y="2374534"/>
            <a:ext cx="2161948" cy="1847558"/>
            <a:chOff x="3491026" y="2266374"/>
            <a:chExt cx="2161948" cy="1847558"/>
          </a:xfrm>
        </p:grpSpPr>
        <p:grpSp>
          <p:nvGrpSpPr>
            <p:cNvPr id="18" name="Google Shape;6039;p98">
              <a:extLst>
                <a:ext uri="{FF2B5EF4-FFF2-40B4-BE49-F238E27FC236}">
                  <a16:creationId xmlns:a16="http://schemas.microsoft.com/office/drawing/2014/main" id="{1E3B9C3B-64BB-475A-ACDF-84C656511D95}"/>
                </a:ext>
              </a:extLst>
            </p:cNvPr>
            <p:cNvGrpSpPr/>
            <p:nvPr/>
          </p:nvGrpSpPr>
          <p:grpSpPr>
            <a:xfrm>
              <a:off x="4035635" y="3041369"/>
              <a:ext cx="1072731" cy="1072563"/>
              <a:chOff x="2685825" y="840375"/>
              <a:chExt cx="481900" cy="481825"/>
            </a:xfrm>
            <a:solidFill>
              <a:srgbClr val="009563"/>
            </a:solidFill>
          </p:grpSpPr>
          <p:sp>
            <p:nvSpPr>
              <p:cNvPr id="19" name="Google Shape;6040;p98">
                <a:extLst>
                  <a:ext uri="{FF2B5EF4-FFF2-40B4-BE49-F238E27FC236}">
                    <a16:creationId xmlns:a16="http://schemas.microsoft.com/office/drawing/2014/main" id="{17E647DB-40F1-4C33-B475-A2FFF52DC96C}"/>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6041;p98">
                <a:extLst>
                  <a:ext uri="{FF2B5EF4-FFF2-40B4-BE49-F238E27FC236}">
                    <a16:creationId xmlns:a16="http://schemas.microsoft.com/office/drawing/2014/main" id="{CB8E9C0A-B722-481C-B816-00FE885A6346}"/>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393;p41">
              <a:extLst>
                <a:ext uri="{FF2B5EF4-FFF2-40B4-BE49-F238E27FC236}">
                  <a16:creationId xmlns:a16="http://schemas.microsoft.com/office/drawing/2014/main" id="{10BF16A5-64E7-46FE-B028-C0A34E1EF5A3}"/>
                </a:ext>
              </a:extLst>
            </p:cNvPr>
            <p:cNvSpPr txBox="1">
              <a:spLocks/>
            </p:cNvSpPr>
            <p:nvPr/>
          </p:nvSpPr>
          <p:spPr>
            <a:xfrm>
              <a:off x="3491026" y="2266374"/>
              <a:ext cx="2161948" cy="5727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a:t>
              </a:r>
            </a:p>
            <a:p>
              <a:pPr marL="0" indent="0" algn="ctr">
                <a:buNone/>
              </a:pPr>
              <a:r>
                <a:rPr lang="en-US" sz="1600" b="1" dirty="0">
                  <a:solidFill>
                    <a:srgbClr val="000000"/>
                  </a:solidFill>
                </a:rPr>
                <a:t>model</a:t>
              </a:r>
              <a:endParaRPr lang="en-US" sz="2000" b="1" dirty="0">
                <a:solidFill>
                  <a:srgbClr val="000000"/>
                </a:solidFill>
              </a:endParaRPr>
            </a:p>
          </p:txBody>
        </p:sp>
      </p:grpSp>
      <p:grpSp>
        <p:nvGrpSpPr>
          <p:cNvPr id="49" name="Group 48">
            <a:extLst>
              <a:ext uri="{FF2B5EF4-FFF2-40B4-BE49-F238E27FC236}">
                <a16:creationId xmlns:a16="http://schemas.microsoft.com/office/drawing/2014/main" id="{8A02D380-C71B-4C24-9E77-CF242476C4DF}"/>
              </a:ext>
            </a:extLst>
          </p:cNvPr>
          <p:cNvGrpSpPr/>
          <p:nvPr/>
        </p:nvGrpSpPr>
        <p:grpSpPr>
          <a:xfrm>
            <a:off x="5998580" y="2168100"/>
            <a:ext cx="2808255" cy="2472140"/>
            <a:chOff x="5998579" y="2048138"/>
            <a:chExt cx="2808255" cy="2472140"/>
          </a:xfrm>
        </p:grpSpPr>
        <p:sp>
          <p:nvSpPr>
            <p:cNvPr id="33" name="Google Shape;393;p41">
              <a:extLst>
                <a:ext uri="{FF2B5EF4-FFF2-40B4-BE49-F238E27FC236}">
                  <a16:creationId xmlns:a16="http://schemas.microsoft.com/office/drawing/2014/main" id="{3D2D48B0-C5FB-45FC-B4AB-A91688AAA238}"/>
                </a:ext>
              </a:extLst>
            </p:cNvPr>
            <p:cNvSpPr txBox="1">
              <a:spLocks/>
            </p:cNvSpPr>
            <p:nvPr/>
          </p:nvSpPr>
          <p:spPr>
            <a:xfrm>
              <a:off x="6321732" y="2048138"/>
              <a:ext cx="2161948" cy="5727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Individual</a:t>
              </a:r>
            </a:p>
            <a:p>
              <a:pPr marL="0" indent="0" algn="ctr">
                <a:buNone/>
              </a:pPr>
              <a:r>
                <a:rPr lang="en-US" sz="1600" b="1" dirty="0">
                  <a:solidFill>
                    <a:srgbClr val="000000"/>
                  </a:solidFill>
                </a:rPr>
                <a:t>elasticity</a:t>
              </a:r>
              <a:endParaRPr lang="en-US" sz="2000" b="1" dirty="0">
                <a:solidFill>
                  <a:srgbClr val="000000"/>
                </a:solidFill>
              </a:endParaRPr>
            </a:p>
          </p:txBody>
        </p:sp>
        <p:grpSp>
          <p:nvGrpSpPr>
            <p:cNvPr id="48" name="Group 47">
              <a:extLst>
                <a:ext uri="{FF2B5EF4-FFF2-40B4-BE49-F238E27FC236}">
                  <a16:creationId xmlns:a16="http://schemas.microsoft.com/office/drawing/2014/main" id="{89862C78-F928-45FE-9060-F1DCA9FE3D24}"/>
                </a:ext>
              </a:extLst>
            </p:cNvPr>
            <p:cNvGrpSpPr/>
            <p:nvPr/>
          </p:nvGrpSpPr>
          <p:grpSpPr>
            <a:xfrm>
              <a:off x="5998579" y="2935812"/>
              <a:ext cx="2808255" cy="1584466"/>
              <a:chOff x="5998579" y="2935812"/>
              <a:chExt cx="2808255" cy="1584466"/>
            </a:xfrm>
          </p:grpSpPr>
          <p:grpSp>
            <p:nvGrpSpPr>
              <p:cNvPr id="47" name="Group 46">
                <a:extLst>
                  <a:ext uri="{FF2B5EF4-FFF2-40B4-BE49-F238E27FC236}">
                    <a16:creationId xmlns:a16="http://schemas.microsoft.com/office/drawing/2014/main" id="{847762D6-E57C-47D7-BC20-55A6AB6C53A1}"/>
                  </a:ext>
                </a:extLst>
              </p:cNvPr>
              <p:cNvGrpSpPr/>
              <p:nvPr/>
            </p:nvGrpSpPr>
            <p:grpSpPr>
              <a:xfrm>
                <a:off x="5998579" y="2935812"/>
                <a:ext cx="1469818" cy="1584466"/>
                <a:chOff x="5998579" y="2935812"/>
                <a:chExt cx="1469818" cy="1584466"/>
              </a:xfrm>
            </p:grpSpPr>
            <p:grpSp>
              <p:nvGrpSpPr>
                <p:cNvPr id="5" name="Group 4">
                  <a:extLst>
                    <a:ext uri="{FF2B5EF4-FFF2-40B4-BE49-F238E27FC236}">
                      <a16:creationId xmlns:a16="http://schemas.microsoft.com/office/drawing/2014/main" id="{ED623253-0B89-4C5D-9438-37547CA3AB1A}"/>
                    </a:ext>
                  </a:extLst>
                </p:cNvPr>
                <p:cNvGrpSpPr/>
                <p:nvPr/>
              </p:nvGrpSpPr>
              <p:grpSpPr>
                <a:xfrm>
                  <a:off x="6147319" y="2935812"/>
                  <a:ext cx="1172338" cy="1166318"/>
                  <a:chOff x="5827786" y="302427"/>
                  <a:chExt cx="4238978" cy="4217210"/>
                </a:xfrm>
              </p:grpSpPr>
              <p:cxnSp>
                <p:nvCxnSpPr>
                  <p:cNvPr id="22" name="Straight Arrow Connector 21">
                    <a:extLst>
                      <a:ext uri="{FF2B5EF4-FFF2-40B4-BE49-F238E27FC236}">
                        <a16:creationId xmlns:a16="http://schemas.microsoft.com/office/drawing/2014/main" id="{271164A1-EE62-4AF8-82B9-4D7C29C7B238}"/>
                      </a:ext>
                    </a:extLst>
                  </p:cNvPr>
                  <p:cNvCxnSpPr>
                    <a:cxnSpLocks/>
                  </p:cNvCxnSpPr>
                  <p:nvPr/>
                </p:nvCxnSpPr>
                <p:spPr>
                  <a:xfrm flipV="1">
                    <a:off x="6223196" y="302427"/>
                    <a:ext cx="0" cy="3927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219E18-E178-4672-AB60-DA60F0C799B4}"/>
                      </a:ext>
                    </a:extLst>
                  </p:cNvPr>
                  <p:cNvCxnSpPr/>
                  <p:nvPr/>
                </p:nvCxnSpPr>
                <p:spPr>
                  <a:xfrm>
                    <a:off x="5937447" y="4020481"/>
                    <a:ext cx="3495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BDFC207B-3EBB-4392-B474-BA0120F0C968}"/>
                      </a:ext>
                    </a:extLst>
                  </p:cNvPr>
                  <p:cNvCxnSpPr>
                    <a:cxnSpLocks/>
                  </p:cNvCxnSpPr>
                  <p:nvPr/>
                </p:nvCxnSpPr>
                <p:spPr>
                  <a:xfrm rot="10800000">
                    <a:off x="6493867" y="1060493"/>
                    <a:ext cx="2559622" cy="224298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8" name="Google Shape;393;p41">
                    <a:extLst>
                      <a:ext uri="{FF2B5EF4-FFF2-40B4-BE49-F238E27FC236}">
                        <a16:creationId xmlns:a16="http://schemas.microsoft.com/office/drawing/2014/main" id="{9B08B598-2AAD-4091-B3DD-004590B1BA30}"/>
                      </a:ext>
                    </a:extLst>
                  </p:cNvPr>
                  <p:cNvSpPr txBox="1">
                    <a:spLocks/>
                  </p:cNvSpPr>
                  <p:nvPr/>
                </p:nvSpPr>
                <p:spPr>
                  <a:xfrm rot="16200000">
                    <a:off x="4189765" y="1971155"/>
                    <a:ext cx="3598335" cy="32229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000000"/>
                        </a:solidFill>
                      </a:rPr>
                      <a:t>Subscription probability</a:t>
                    </a:r>
                  </a:p>
                  <a:p>
                    <a:pPr marL="0" indent="0" algn="ctr">
                      <a:buFont typeface="Saira"/>
                      <a:buNone/>
                    </a:pPr>
                    <a:endParaRPr lang="en-US" sz="300" b="1" dirty="0">
                      <a:solidFill>
                        <a:srgbClr val="000000"/>
                      </a:solidFill>
                    </a:endParaRPr>
                  </a:p>
                </p:txBody>
              </p:sp>
              <p:sp>
                <p:nvSpPr>
                  <p:cNvPr id="30" name="Google Shape;393;p41">
                    <a:extLst>
                      <a:ext uri="{FF2B5EF4-FFF2-40B4-BE49-F238E27FC236}">
                        <a16:creationId xmlns:a16="http://schemas.microsoft.com/office/drawing/2014/main" id="{D43CC1DE-5F61-4EA9-82E2-6FD3232596C8}"/>
                      </a:ext>
                    </a:extLst>
                  </p:cNvPr>
                  <p:cNvSpPr txBox="1">
                    <a:spLocks/>
                  </p:cNvSpPr>
                  <p:nvPr/>
                </p:nvSpPr>
                <p:spPr>
                  <a:xfrm>
                    <a:off x="6468430" y="4197343"/>
                    <a:ext cx="3598334" cy="32229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000000"/>
                        </a:solidFill>
                      </a:rPr>
                      <a:t>Proposed rate</a:t>
                    </a:r>
                  </a:p>
                  <a:p>
                    <a:pPr marL="0" indent="0" algn="ctr">
                      <a:buFont typeface="Saira"/>
                      <a:buNone/>
                    </a:pPr>
                    <a:endParaRPr lang="en-US" sz="300" b="1" dirty="0">
                      <a:solidFill>
                        <a:srgbClr val="000000"/>
                      </a:solidFill>
                    </a:endParaRPr>
                  </a:p>
                </p:txBody>
              </p:sp>
            </p:grpSp>
            <p:sp>
              <p:nvSpPr>
                <p:cNvPr id="35" name="Google Shape;393;p41">
                  <a:extLst>
                    <a:ext uri="{FF2B5EF4-FFF2-40B4-BE49-F238E27FC236}">
                      <a16:creationId xmlns:a16="http://schemas.microsoft.com/office/drawing/2014/main" id="{98CEEC3B-52D3-4BDD-B7FE-A90BE5AD47B9}"/>
                    </a:ext>
                  </a:extLst>
                </p:cNvPr>
                <p:cNvSpPr txBox="1">
                  <a:spLocks/>
                </p:cNvSpPr>
                <p:nvPr/>
              </p:nvSpPr>
              <p:spPr>
                <a:xfrm>
                  <a:off x="5998579" y="4119334"/>
                  <a:ext cx="1469818"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Customer </a:t>
                  </a:r>
                  <a:r>
                    <a:rPr lang="fr-FR" sz="1600" b="1" dirty="0">
                      <a:solidFill>
                        <a:srgbClr val="000000"/>
                      </a:solidFill>
                    </a:rPr>
                    <a:t>A</a:t>
                  </a:r>
                  <a:endParaRPr lang="en-US" sz="1600" b="1" dirty="0">
                    <a:solidFill>
                      <a:srgbClr val="000000"/>
                    </a:solidFill>
                  </a:endParaRPr>
                </a:p>
                <a:p>
                  <a:pPr marL="0" indent="0" algn="ctr">
                    <a:buFont typeface="Saira"/>
                    <a:buNone/>
                  </a:pPr>
                  <a:endParaRPr lang="en-US" sz="2000" b="1" dirty="0">
                    <a:solidFill>
                      <a:srgbClr val="000000"/>
                    </a:solidFill>
                  </a:endParaRPr>
                </a:p>
              </p:txBody>
            </p:sp>
          </p:grpSp>
          <p:grpSp>
            <p:nvGrpSpPr>
              <p:cNvPr id="46" name="Group 45">
                <a:extLst>
                  <a:ext uri="{FF2B5EF4-FFF2-40B4-BE49-F238E27FC236}">
                    <a16:creationId xmlns:a16="http://schemas.microsoft.com/office/drawing/2014/main" id="{FD6BE8F7-F0E5-4372-A9F8-7A8A3171C58C}"/>
                  </a:ext>
                </a:extLst>
              </p:cNvPr>
              <p:cNvGrpSpPr/>
              <p:nvPr/>
            </p:nvGrpSpPr>
            <p:grpSpPr>
              <a:xfrm>
                <a:off x="7337016" y="2935812"/>
                <a:ext cx="1469818" cy="1584466"/>
                <a:chOff x="7337016" y="2935812"/>
                <a:chExt cx="1469818" cy="1584466"/>
              </a:xfrm>
            </p:grpSpPr>
            <p:grpSp>
              <p:nvGrpSpPr>
                <p:cNvPr id="36" name="Group 35">
                  <a:extLst>
                    <a:ext uri="{FF2B5EF4-FFF2-40B4-BE49-F238E27FC236}">
                      <a16:creationId xmlns:a16="http://schemas.microsoft.com/office/drawing/2014/main" id="{9485268F-23C8-4FBA-8A3F-8DB4A6818E15}"/>
                    </a:ext>
                  </a:extLst>
                </p:cNvPr>
                <p:cNvGrpSpPr/>
                <p:nvPr/>
              </p:nvGrpSpPr>
              <p:grpSpPr>
                <a:xfrm>
                  <a:off x="7485756" y="2935812"/>
                  <a:ext cx="1172338" cy="1166318"/>
                  <a:chOff x="5827786" y="302427"/>
                  <a:chExt cx="4238978" cy="4217210"/>
                </a:xfrm>
              </p:grpSpPr>
              <p:cxnSp>
                <p:nvCxnSpPr>
                  <p:cNvPr id="37" name="Straight Arrow Connector 36">
                    <a:extLst>
                      <a:ext uri="{FF2B5EF4-FFF2-40B4-BE49-F238E27FC236}">
                        <a16:creationId xmlns:a16="http://schemas.microsoft.com/office/drawing/2014/main" id="{35241D53-BB9C-49C0-B20A-26E5FCB0BDF6}"/>
                      </a:ext>
                    </a:extLst>
                  </p:cNvPr>
                  <p:cNvCxnSpPr>
                    <a:cxnSpLocks/>
                  </p:cNvCxnSpPr>
                  <p:nvPr/>
                </p:nvCxnSpPr>
                <p:spPr>
                  <a:xfrm flipV="1">
                    <a:off x="6223196" y="302427"/>
                    <a:ext cx="0" cy="3927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D88766-327E-4165-AB7D-484DBCFD379F}"/>
                      </a:ext>
                    </a:extLst>
                  </p:cNvPr>
                  <p:cNvCxnSpPr/>
                  <p:nvPr/>
                </p:nvCxnSpPr>
                <p:spPr>
                  <a:xfrm>
                    <a:off x="5937447" y="4020481"/>
                    <a:ext cx="3495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76F36FB1-0C5B-41D4-8A80-D09709C0793F}"/>
                      </a:ext>
                    </a:extLst>
                  </p:cNvPr>
                  <p:cNvCxnSpPr>
                    <a:cxnSpLocks/>
                  </p:cNvCxnSpPr>
                  <p:nvPr/>
                </p:nvCxnSpPr>
                <p:spPr>
                  <a:xfrm rot="10800000">
                    <a:off x="6526481" y="1200137"/>
                    <a:ext cx="2527008" cy="2096687"/>
                  </a:xfrm>
                  <a:prstGeom prst="curvedConnector3">
                    <a:avLst>
                      <a:gd name="adj1" fmla="val 9113"/>
                    </a:avLst>
                  </a:prstGeom>
                </p:spPr>
                <p:style>
                  <a:lnRef idx="1">
                    <a:schemeClr val="accent1"/>
                  </a:lnRef>
                  <a:fillRef idx="0">
                    <a:schemeClr val="accent1"/>
                  </a:fillRef>
                  <a:effectRef idx="0">
                    <a:schemeClr val="accent1"/>
                  </a:effectRef>
                  <a:fontRef idx="minor">
                    <a:schemeClr val="tx1"/>
                  </a:fontRef>
                </p:style>
              </p:cxnSp>
              <p:sp>
                <p:nvSpPr>
                  <p:cNvPr id="40" name="Google Shape;393;p41">
                    <a:extLst>
                      <a:ext uri="{FF2B5EF4-FFF2-40B4-BE49-F238E27FC236}">
                        <a16:creationId xmlns:a16="http://schemas.microsoft.com/office/drawing/2014/main" id="{B0F4031E-2F1D-4387-A195-33387E84C415}"/>
                      </a:ext>
                    </a:extLst>
                  </p:cNvPr>
                  <p:cNvSpPr txBox="1">
                    <a:spLocks/>
                  </p:cNvSpPr>
                  <p:nvPr/>
                </p:nvSpPr>
                <p:spPr>
                  <a:xfrm rot="16200000">
                    <a:off x="4189765" y="1971155"/>
                    <a:ext cx="3598335" cy="32229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000000"/>
                        </a:solidFill>
                      </a:rPr>
                      <a:t>Subscription probability</a:t>
                    </a:r>
                  </a:p>
                  <a:p>
                    <a:pPr marL="0" indent="0" algn="ctr">
                      <a:buFont typeface="Saira"/>
                      <a:buNone/>
                    </a:pPr>
                    <a:endParaRPr lang="en-US" sz="300" b="1" dirty="0">
                      <a:solidFill>
                        <a:srgbClr val="000000"/>
                      </a:solidFill>
                    </a:endParaRPr>
                  </a:p>
                </p:txBody>
              </p:sp>
              <p:sp>
                <p:nvSpPr>
                  <p:cNvPr id="41" name="Google Shape;393;p41">
                    <a:extLst>
                      <a:ext uri="{FF2B5EF4-FFF2-40B4-BE49-F238E27FC236}">
                        <a16:creationId xmlns:a16="http://schemas.microsoft.com/office/drawing/2014/main" id="{24218AA7-247A-4292-912A-8BB74F43193B}"/>
                      </a:ext>
                    </a:extLst>
                  </p:cNvPr>
                  <p:cNvSpPr txBox="1">
                    <a:spLocks/>
                  </p:cNvSpPr>
                  <p:nvPr/>
                </p:nvSpPr>
                <p:spPr>
                  <a:xfrm>
                    <a:off x="6468430" y="4197343"/>
                    <a:ext cx="3598334" cy="32229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000000"/>
                        </a:solidFill>
                      </a:rPr>
                      <a:t>Proposed rate</a:t>
                    </a:r>
                  </a:p>
                  <a:p>
                    <a:pPr marL="0" indent="0" algn="ctr">
                      <a:buFont typeface="Saira"/>
                      <a:buNone/>
                    </a:pPr>
                    <a:endParaRPr lang="en-US" sz="300" b="1" dirty="0">
                      <a:solidFill>
                        <a:srgbClr val="000000"/>
                      </a:solidFill>
                    </a:endParaRPr>
                  </a:p>
                </p:txBody>
              </p:sp>
            </p:grpSp>
            <p:sp>
              <p:nvSpPr>
                <p:cNvPr id="42" name="Google Shape;393;p41">
                  <a:extLst>
                    <a:ext uri="{FF2B5EF4-FFF2-40B4-BE49-F238E27FC236}">
                      <a16:creationId xmlns:a16="http://schemas.microsoft.com/office/drawing/2014/main" id="{BDBA61B9-EAFF-44AD-BA7F-6A59691A9FD6}"/>
                    </a:ext>
                  </a:extLst>
                </p:cNvPr>
                <p:cNvSpPr txBox="1">
                  <a:spLocks/>
                </p:cNvSpPr>
                <p:nvPr/>
              </p:nvSpPr>
              <p:spPr>
                <a:xfrm>
                  <a:off x="7337016" y="4119334"/>
                  <a:ext cx="1469818" cy="40094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Customer </a:t>
                  </a:r>
                  <a:r>
                    <a:rPr lang="fr-FR" sz="1600" b="1" dirty="0">
                      <a:solidFill>
                        <a:srgbClr val="000000"/>
                      </a:solidFill>
                    </a:rPr>
                    <a:t>B</a:t>
                  </a:r>
                  <a:endParaRPr lang="en-US" sz="1600" b="1" dirty="0">
                    <a:solidFill>
                      <a:srgbClr val="000000"/>
                    </a:solidFill>
                  </a:endParaRPr>
                </a:p>
                <a:p>
                  <a:pPr marL="0" indent="0" algn="ctr">
                    <a:buFont typeface="Saira"/>
                    <a:buNone/>
                  </a:pPr>
                  <a:endParaRPr lang="en-US" sz="2000" b="1" dirty="0">
                    <a:solidFill>
                      <a:srgbClr val="000000"/>
                    </a:solidFill>
                  </a:endParaRPr>
                </a:p>
              </p:txBody>
            </p:sp>
          </p:grpSp>
        </p:grpSp>
      </p:grpSp>
      <p:grpSp>
        <p:nvGrpSpPr>
          <p:cNvPr id="43" name="Google Shape;1573;p92">
            <a:extLst>
              <a:ext uri="{FF2B5EF4-FFF2-40B4-BE49-F238E27FC236}">
                <a16:creationId xmlns:a16="http://schemas.microsoft.com/office/drawing/2014/main" id="{EF73705D-68D0-4318-9B80-1293D0372C83}"/>
              </a:ext>
            </a:extLst>
          </p:cNvPr>
          <p:cNvGrpSpPr/>
          <p:nvPr/>
        </p:nvGrpSpPr>
        <p:grpSpPr>
          <a:xfrm>
            <a:off x="2720978" y="3571912"/>
            <a:ext cx="518301" cy="255634"/>
            <a:chOff x="4920150" y="1977875"/>
            <a:chExt cx="68525" cy="33800"/>
          </a:xfrm>
          <a:solidFill>
            <a:srgbClr val="F7B949"/>
          </a:solidFill>
        </p:grpSpPr>
        <p:sp>
          <p:nvSpPr>
            <p:cNvPr id="44" name="Google Shape;1574;p92">
              <a:extLst>
                <a:ext uri="{FF2B5EF4-FFF2-40B4-BE49-F238E27FC236}">
                  <a16:creationId xmlns:a16="http://schemas.microsoft.com/office/drawing/2014/main" id="{4B015AB5-0400-4AB7-BE66-0FD3FA6106E6}"/>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75;p92">
              <a:extLst>
                <a:ext uri="{FF2B5EF4-FFF2-40B4-BE49-F238E27FC236}">
                  <a16:creationId xmlns:a16="http://schemas.microsoft.com/office/drawing/2014/main" id="{1E7085E0-7271-4221-952E-D2F43E7713C1}"/>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76;p92">
              <a:extLst>
                <a:ext uri="{FF2B5EF4-FFF2-40B4-BE49-F238E27FC236}">
                  <a16:creationId xmlns:a16="http://schemas.microsoft.com/office/drawing/2014/main" id="{BA8A2F92-003B-4912-8582-63587106C15A}"/>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573;p92">
            <a:extLst>
              <a:ext uri="{FF2B5EF4-FFF2-40B4-BE49-F238E27FC236}">
                <a16:creationId xmlns:a16="http://schemas.microsoft.com/office/drawing/2014/main" id="{FFDCB2FB-B1C3-4D87-9872-2EB16F7BB0CE}"/>
              </a:ext>
            </a:extLst>
          </p:cNvPr>
          <p:cNvGrpSpPr/>
          <p:nvPr/>
        </p:nvGrpSpPr>
        <p:grpSpPr>
          <a:xfrm>
            <a:off x="5300265" y="3571912"/>
            <a:ext cx="518301" cy="255634"/>
            <a:chOff x="4920150" y="1977875"/>
            <a:chExt cx="68525" cy="33800"/>
          </a:xfrm>
          <a:solidFill>
            <a:srgbClr val="F7B949"/>
          </a:solidFill>
        </p:grpSpPr>
        <p:sp>
          <p:nvSpPr>
            <p:cNvPr id="52" name="Google Shape;1574;p92">
              <a:extLst>
                <a:ext uri="{FF2B5EF4-FFF2-40B4-BE49-F238E27FC236}">
                  <a16:creationId xmlns:a16="http://schemas.microsoft.com/office/drawing/2014/main" id="{7DFBD242-859E-4A5A-B698-940F3861D9A8}"/>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75;p92">
              <a:extLst>
                <a:ext uri="{FF2B5EF4-FFF2-40B4-BE49-F238E27FC236}">
                  <a16:creationId xmlns:a16="http://schemas.microsoft.com/office/drawing/2014/main" id="{C404DF8E-C6DC-47C1-8074-06E3BBD6EEC6}"/>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76;p92">
              <a:extLst>
                <a:ext uri="{FF2B5EF4-FFF2-40B4-BE49-F238E27FC236}">
                  <a16:creationId xmlns:a16="http://schemas.microsoft.com/office/drawing/2014/main" id="{9A6B1F5A-B4B2-4269-BF6D-D6CF89215289}"/>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628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Historical pricing</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18</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77" name="Google Shape;393;p41">
            <a:extLst>
              <a:ext uri="{FF2B5EF4-FFF2-40B4-BE49-F238E27FC236}">
                <a16:creationId xmlns:a16="http://schemas.microsoft.com/office/drawing/2014/main" id="{19810866-359A-4B8A-A5DA-F6DD46E2087F}"/>
              </a:ext>
            </a:extLst>
          </p:cNvPr>
          <p:cNvSpPr txBox="1">
            <a:spLocks/>
          </p:cNvSpPr>
          <p:nvPr/>
        </p:nvSpPr>
        <p:spPr>
          <a:xfrm>
            <a:off x="0" y="1395840"/>
            <a:ext cx="2161948"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 model</a:t>
            </a:r>
            <a:endParaRPr lang="en-US" sz="2000" b="1" dirty="0">
              <a:solidFill>
                <a:srgbClr val="000000"/>
              </a:solidFill>
            </a:endParaRPr>
          </a:p>
        </p:txBody>
      </p:sp>
      <p:sp>
        <p:nvSpPr>
          <p:cNvPr id="17" name="Google Shape;393;p41">
            <a:extLst>
              <a:ext uri="{FF2B5EF4-FFF2-40B4-BE49-F238E27FC236}">
                <a16:creationId xmlns:a16="http://schemas.microsoft.com/office/drawing/2014/main" id="{C4C48F6F-F95D-4F3F-9F19-5A8195AC9A79}"/>
              </a:ext>
            </a:extLst>
          </p:cNvPr>
          <p:cNvSpPr txBox="1">
            <a:spLocks/>
          </p:cNvSpPr>
          <p:nvPr/>
        </p:nvSpPr>
        <p:spPr>
          <a:xfrm>
            <a:off x="3491026" y="1885950"/>
            <a:ext cx="2161948" cy="89707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endParaRPr lang="en-US" sz="2000" b="1" dirty="0">
              <a:solidFill>
                <a:srgbClr val="00000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7987A9-1398-43B3-B8BE-B0E50FA47231}"/>
                  </a:ext>
                </a:extLst>
              </p:cNvPr>
              <p:cNvSpPr txBox="1"/>
              <p:nvPr/>
            </p:nvSpPr>
            <p:spPr>
              <a:xfrm>
                <a:off x="617402" y="2767554"/>
                <a:ext cx="4511555" cy="226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solidFill>
                            <a:srgbClr val="009563"/>
                          </a:solidFill>
                          <a:latin typeface="Cambria Math" panose="02040503050406030204" pitchFamily="18" charset="0"/>
                          <a:ea typeface="Cambria Math" panose="02040503050406030204" pitchFamily="18" charset="0"/>
                        </a:rPr>
                        <m:t>ℙ</m:t>
                      </m:r>
                      <m:r>
                        <a:rPr lang="fr-FR" b="0" i="1" smtClean="0">
                          <a:solidFill>
                            <a:srgbClr val="009563"/>
                          </a:solidFill>
                          <a:latin typeface="Cambria Math" panose="02040503050406030204" pitchFamily="18" charset="0"/>
                          <a:ea typeface="Cambria Math" panose="02040503050406030204" pitchFamily="18" charset="0"/>
                        </a:rPr>
                        <m:t>(</m:t>
                      </m:r>
                      <m:r>
                        <a:rPr lang="fr-FR" b="0" i="1" smtClean="0">
                          <a:solidFill>
                            <a:srgbClr val="009563"/>
                          </a:solidFill>
                          <a:latin typeface="Cambria Math" panose="02040503050406030204" pitchFamily="18" charset="0"/>
                          <a:ea typeface="Cambria Math" panose="02040503050406030204" pitchFamily="18" charset="0"/>
                        </a:rPr>
                        <m:t>𝑐𝑜𝑛𝑣𝑒𝑟𝑠𝑖𝑜𝑛</m:t>
                      </m:r>
                      <m:r>
                        <a:rPr lang="fr-FR" b="0" i="1" smtClean="0">
                          <a:solidFill>
                            <a:srgbClr val="009563"/>
                          </a:solidFill>
                          <a:latin typeface="Cambria Math" panose="02040503050406030204" pitchFamily="18" charset="0"/>
                          <a:ea typeface="Cambria Math" panose="02040503050406030204" pitchFamily="18" charset="0"/>
                        </a:rPr>
                        <m:t>)=</m:t>
                      </m:r>
                      <m:r>
                        <a:rPr lang="fr-FR" i="1" smtClean="0">
                          <a:solidFill>
                            <a:srgbClr val="009563"/>
                          </a:solidFill>
                          <a:latin typeface="Cambria Math" panose="02040503050406030204" pitchFamily="18" charset="0"/>
                          <a:ea typeface="Cambria Math" panose="02040503050406030204" pitchFamily="18" charset="0"/>
                        </a:rPr>
                        <m:t>𝜙</m:t>
                      </m:r>
                      <m:r>
                        <a:rPr lang="fr-FR" b="0" i="1" smtClean="0">
                          <a:solidFill>
                            <a:srgbClr val="009563"/>
                          </a:solidFill>
                          <a:latin typeface="Cambria Math" panose="02040503050406030204" pitchFamily="18" charset="0"/>
                          <a:ea typeface="Cambria Math" panose="02040503050406030204" pitchFamily="18" charset="0"/>
                        </a:rPr>
                        <m:t>(</m:t>
                      </m:r>
                      <m:acc>
                        <m:accPr>
                          <m:chr m:val="̂"/>
                          <m:ctrlPr>
                            <a:rPr lang="fr-FR" b="0" i="1" smtClean="0">
                              <a:solidFill>
                                <a:srgbClr val="009563"/>
                              </a:solidFill>
                              <a:latin typeface="Cambria Math" panose="02040503050406030204" pitchFamily="18" charset="0"/>
                              <a:ea typeface="Cambria Math" panose="02040503050406030204" pitchFamily="18" charset="0"/>
                            </a:rPr>
                          </m:ctrlPr>
                        </m:accPr>
                        <m:e>
                          <m:sSub>
                            <m:sSubPr>
                              <m:ctrlPr>
                                <a:rPr lang="fr-FR" i="1">
                                  <a:solidFill>
                                    <a:srgbClr val="009563"/>
                                  </a:solidFill>
                                  <a:latin typeface="Cambria Math" panose="02040503050406030204" pitchFamily="18" charset="0"/>
                                  <a:ea typeface="Cambria Math" panose="02040503050406030204" pitchFamily="18" charset="0"/>
                                </a:rPr>
                              </m:ctrlPr>
                            </m:sSubPr>
                            <m:e>
                              <m:r>
                                <a:rPr lang="fr-FR" i="1">
                                  <a:solidFill>
                                    <a:srgbClr val="009563"/>
                                  </a:solidFill>
                                  <a:latin typeface="Cambria Math" panose="02040503050406030204" pitchFamily="18" charset="0"/>
                                  <a:ea typeface="Cambria Math" panose="02040503050406030204" pitchFamily="18" charset="0"/>
                                </a:rPr>
                                <m:t>𝛽</m:t>
                              </m:r>
                            </m:e>
                            <m:sub>
                              <m:r>
                                <a:rPr lang="fr-FR" i="1">
                                  <a:solidFill>
                                    <a:srgbClr val="009563"/>
                                  </a:solidFill>
                                  <a:latin typeface="Cambria Math" panose="02040503050406030204" pitchFamily="18" charset="0"/>
                                  <a:ea typeface="Cambria Math" panose="02040503050406030204" pitchFamily="18" charset="0"/>
                                </a:rPr>
                                <m:t>0</m:t>
                              </m:r>
                            </m:sub>
                          </m:sSub>
                        </m:e>
                      </m:acc>
                      <m:d>
                        <m:dPr>
                          <m:ctrlPr>
                            <a:rPr lang="fr-FR" b="0" i="1" smtClean="0">
                              <a:solidFill>
                                <a:srgbClr val="009563"/>
                              </a:solidFill>
                              <a:latin typeface="Cambria Math" panose="02040503050406030204" pitchFamily="18" charset="0"/>
                              <a:ea typeface="Cambria Math" panose="02040503050406030204" pitchFamily="18" charset="0"/>
                            </a:rPr>
                          </m:ctrlPr>
                        </m:dPr>
                        <m:e>
                          <m:sSub>
                            <m:sSubPr>
                              <m:ctrlPr>
                                <a:rPr lang="fr-FR" b="0" i="1" smtClean="0">
                                  <a:solidFill>
                                    <a:srgbClr val="009563"/>
                                  </a:solidFill>
                                  <a:latin typeface="Cambria Math" panose="02040503050406030204" pitchFamily="18" charset="0"/>
                                  <a:ea typeface="Cambria Math" panose="02040503050406030204" pitchFamily="18" charset="0"/>
                                </a:rPr>
                              </m:ctrlPr>
                            </m:sSubPr>
                            <m:e>
                              <m:r>
                                <a:rPr lang="fr-FR" b="0" i="1" smtClean="0">
                                  <a:solidFill>
                                    <a:srgbClr val="009563"/>
                                  </a:solidFill>
                                  <a:latin typeface="Cambria Math" panose="02040503050406030204" pitchFamily="18" charset="0"/>
                                  <a:ea typeface="Cambria Math" panose="02040503050406030204" pitchFamily="18" charset="0"/>
                                </a:rPr>
                                <m:t>𝑥</m:t>
                              </m:r>
                            </m:e>
                            <m:sub>
                              <m:r>
                                <a:rPr lang="fr-FR" b="0" i="1" smtClean="0">
                                  <a:solidFill>
                                    <a:srgbClr val="009563"/>
                                  </a:solidFill>
                                  <a:latin typeface="Cambria Math" panose="02040503050406030204" pitchFamily="18" charset="0"/>
                                  <a:ea typeface="Cambria Math" panose="02040503050406030204" pitchFamily="18" charset="0"/>
                                </a:rPr>
                                <m:t>1</m:t>
                              </m:r>
                            </m:sub>
                          </m:sSub>
                          <m:r>
                            <a:rPr lang="fr-FR" b="0" i="1" smtClean="0">
                              <a:solidFill>
                                <a:srgbClr val="009563"/>
                              </a:solidFill>
                              <a:latin typeface="Cambria Math" panose="02040503050406030204" pitchFamily="18" charset="0"/>
                              <a:ea typeface="Cambria Math" panose="02040503050406030204" pitchFamily="18" charset="0"/>
                            </a:rPr>
                            <m:t>,…,</m:t>
                          </m:r>
                          <m:sSub>
                            <m:sSubPr>
                              <m:ctrlPr>
                                <a:rPr lang="fr-FR" i="1">
                                  <a:solidFill>
                                    <a:srgbClr val="009563"/>
                                  </a:solidFill>
                                  <a:latin typeface="Cambria Math" panose="02040503050406030204" pitchFamily="18" charset="0"/>
                                  <a:ea typeface="Cambria Math" panose="02040503050406030204" pitchFamily="18" charset="0"/>
                                </a:rPr>
                              </m:ctrlPr>
                            </m:sSubPr>
                            <m:e>
                              <m:r>
                                <a:rPr lang="fr-FR" i="1">
                                  <a:solidFill>
                                    <a:srgbClr val="009563"/>
                                  </a:solidFill>
                                  <a:latin typeface="Cambria Math" panose="02040503050406030204" pitchFamily="18" charset="0"/>
                                  <a:ea typeface="Cambria Math" panose="02040503050406030204" pitchFamily="18" charset="0"/>
                                </a:rPr>
                                <m:t>𝑥</m:t>
                              </m:r>
                            </m:e>
                            <m:sub>
                              <m:r>
                                <a:rPr lang="fr-FR" b="0" i="1" smtClean="0">
                                  <a:solidFill>
                                    <a:srgbClr val="009563"/>
                                  </a:solidFill>
                                  <a:latin typeface="Cambria Math" panose="02040503050406030204" pitchFamily="18" charset="0"/>
                                  <a:ea typeface="Cambria Math" panose="02040503050406030204" pitchFamily="18" charset="0"/>
                                </a:rPr>
                                <m:t>𝑘</m:t>
                              </m:r>
                            </m:sub>
                          </m:sSub>
                        </m:e>
                      </m:d>
                      <m:r>
                        <a:rPr lang="fr-FR" b="0" i="1" smtClean="0">
                          <a:solidFill>
                            <a:srgbClr val="009563"/>
                          </a:solidFill>
                          <a:latin typeface="Cambria Math" panose="02040503050406030204" pitchFamily="18" charset="0"/>
                          <a:ea typeface="Cambria Math" panose="02040503050406030204" pitchFamily="18" charset="0"/>
                        </a:rPr>
                        <m:t>+</m:t>
                      </m:r>
                      <m:acc>
                        <m:accPr>
                          <m:chr m:val="̂"/>
                          <m:ctrlPr>
                            <a:rPr lang="fr-FR" i="1">
                              <a:solidFill>
                                <a:srgbClr val="009563"/>
                              </a:solidFill>
                              <a:latin typeface="Cambria Math" panose="02040503050406030204" pitchFamily="18" charset="0"/>
                              <a:ea typeface="Cambria Math" panose="02040503050406030204" pitchFamily="18" charset="0"/>
                            </a:rPr>
                          </m:ctrlPr>
                        </m:accPr>
                        <m:e>
                          <m:sSub>
                            <m:sSubPr>
                              <m:ctrlPr>
                                <a:rPr lang="fr-FR" i="1">
                                  <a:solidFill>
                                    <a:srgbClr val="009563"/>
                                  </a:solidFill>
                                  <a:latin typeface="Cambria Math" panose="02040503050406030204" pitchFamily="18" charset="0"/>
                                  <a:ea typeface="Cambria Math" panose="02040503050406030204" pitchFamily="18" charset="0"/>
                                </a:rPr>
                              </m:ctrlPr>
                            </m:sSubPr>
                            <m:e>
                              <m:r>
                                <a:rPr lang="fr-FR" i="1">
                                  <a:solidFill>
                                    <a:srgbClr val="009563"/>
                                  </a:solidFill>
                                  <a:latin typeface="Cambria Math" panose="02040503050406030204" pitchFamily="18" charset="0"/>
                                  <a:ea typeface="Cambria Math" panose="02040503050406030204" pitchFamily="18" charset="0"/>
                                </a:rPr>
                                <m:t>𝛽</m:t>
                              </m:r>
                            </m:e>
                            <m:sub>
                              <m:r>
                                <a:rPr lang="fr-FR" b="0" i="1" smtClean="0">
                                  <a:solidFill>
                                    <a:srgbClr val="009563"/>
                                  </a:solidFill>
                                  <a:latin typeface="Cambria Math" panose="02040503050406030204" pitchFamily="18" charset="0"/>
                                  <a:ea typeface="Cambria Math" panose="02040503050406030204" pitchFamily="18" charset="0"/>
                                </a:rPr>
                                <m:t>1</m:t>
                              </m:r>
                            </m:sub>
                          </m:sSub>
                        </m:e>
                      </m:acc>
                      <m:d>
                        <m:dPr>
                          <m:ctrlPr>
                            <a:rPr lang="fr-FR" i="1">
                              <a:solidFill>
                                <a:srgbClr val="009563"/>
                              </a:solidFill>
                              <a:latin typeface="Cambria Math" panose="02040503050406030204" pitchFamily="18" charset="0"/>
                              <a:ea typeface="Cambria Math" panose="02040503050406030204" pitchFamily="18" charset="0"/>
                            </a:rPr>
                          </m:ctrlPr>
                        </m:dPr>
                        <m:e>
                          <m:sSub>
                            <m:sSubPr>
                              <m:ctrlPr>
                                <a:rPr lang="fr-FR" i="1">
                                  <a:solidFill>
                                    <a:srgbClr val="009563"/>
                                  </a:solidFill>
                                  <a:latin typeface="Cambria Math" panose="02040503050406030204" pitchFamily="18" charset="0"/>
                                  <a:ea typeface="Cambria Math" panose="02040503050406030204" pitchFamily="18" charset="0"/>
                                </a:rPr>
                              </m:ctrlPr>
                            </m:sSubPr>
                            <m:e>
                              <m:r>
                                <a:rPr lang="fr-FR" i="1">
                                  <a:solidFill>
                                    <a:srgbClr val="009563"/>
                                  </a:solidFill>
                                  <a:latin typeface="Cambria Math" panose="02040503050406030204" pitchFamily="18" charset="0"/>
                                  <a:ea typeface="Cambria Math" panose="02040503050406030204" pitchFamily="18" charset="0"/>
                                </a:rPr>
                                <m:t>𝑥</m:t>
                              </m:r>
                            </m:e>
                            <m:sub>
                              <m:r>
                                <a:rPr lang="fr-FR" i="1">
                                  <a:solidFill>
                                    <a:srgbClr val="009563"/>
                                  </a:solidFill>
                                  <a:latin typeface="Cambria Math" panose="02040503050406030204" pitchFamily="18" charset="0"/>
                                  <a:ea typeface="Cambria Math" panose="02040503050406030204" pitchFamily="18" charset="0"/>
                                </a:rPr>
                                <m:t>1</m:t>
                              </m:r>
                            </m:sub>
                          </m:sSub>
                          <m:r>
                            <a:rPr lang="fr-FR" i="1">
                              <a:solidFill>
                                <a:srgbClr val="009563"/>
                              </a:solidFill>
                              <a:latin typeface="Cambria Math" panose="02040503050406030204" pitchFamily="18" charset="0"/>
                              <a:ea typeface="Cambria Math" panose="02040503050406030204" pitchFamily="18" charset="0"/>
                            </a:rPr>
                            <m:t>,…,</m:t>
                          </m:r>
                          <m:sSub>
                            <m:sSubPr>
                              <m:ctrlPr>
                                <a:rPr lang="fr-FR" i="1">
                                  <a:solidFill>
                                    <a:srgbClr val="009563"/>
                                  </a:solidFill>
                                  <a:latin typeface="Cambria Math" panose="02040503050406030204" pitchFamily="18" charset="0"/>
                                  <a:ea typeface="Cambria Math" panose="02040503050406030204" pitchFamily="18" charset="0"/>
                                </a:rPr>
                              </m:ctrlPr>
                            </m:sSubPr>
                            <m:e>
                              <m:r>
                                <a:rPr lang="fr-FR" i="1">
                                  <a:solidFill>
                                    <a:srgbClr val="009563"/>
                                  </a:solidFill>
                                  <a:latin typeface="Cambria Math" panose="02040503050406030204" pitchFamily="18" charset="0"/>
                                  <a:ea typeface="Cambria Math" panose="02040503050406030204" pitchFamily="18" charset="0"/>
                                </a:rPr>
                                <m:t>𝑥</m:t>
                              </m:r>
                            </m:e>
                            <m:sub>
                              <m:r>
                                <a:rPr lang="fr-FR" i="1">
                                  <a:solidFill>
                                    <a:srgbClr val="009563"/>
                                  </a:solidFill>
                                  <a:latin typeface="Cambria Math" panose="02040503050406030204" pitchFamily="18" charset="0"/>
                                  <a:ea typeface="Cambria Math" panose="02040503050406030204" pitchFamily="18" charset="0"/>
                                </a:rPr>
                                <m:t>𝑘</m:t>
                              </m:r>
                            </m:sub>
                          </m:sSub>
                        </m:e>
                      </m:d>
                      <m:r>
                        <a:rPr lang="fr-FR" i="1" smtClean="0">
                          <a:solidFill>
                            <a:srgbClr val="009563"/>
                          </a:solidFill>
                          <a:latin typeface="Cambria Math" panose="02040503050406030204" pitchFamily="18" charset="0"/>
                          <a:ea typeface="Cambria Math" panose="02040503050406030204" pitchFamily="18" charset="0"/>
                        </a:rPr>
                        <m:t>×</m:t>
                      </m:r>
                      <m:r>
                        <a:rPr lang="fr-FR" b="0" i="1" smtClean="0">
                          <a:solidFill>
                            <a:srgbClr val="009563"/>
                          </a:solidFill>
                          <a:latin typeface="Cambria Math" panose="02040503050406030204" pitchFamily="18" charset="0"/>
                          <a:ea typeface="Cambria Math" panose="02040503050406030204" pitchFamily="18" charset="0"/>
                        </a:rPr>
                        <m:t>𝑟𝑎𝑡𝑒</m:t>
                      </m:r>
                      <m:r>
                        <a:rPr lang="fr-FR" b="0" i="1" smtClean="0">
                          <a:solidFill>
                            <a:srgbClr val="009563"/>
                          </a:solidFill>
                          <a:latin typeface="Cambria Math" panose="02040503050406030204" pitchFamily="18" charset="0"/>
                          <a:ea typeface="Cambria Math" panose="02040503050406030204" pitchFamily="18" charset="0"/>
                        </a:rPr>
                        <m:t>)</m:t>
                      </m:r>
                    </m:oMath>
                  </m:oMathPara>
                </a14:m>
                <a:endParaRPr lang="en-150" dirty="0">
                  <a:solidFill>
                    <a:srgbClr val="009563"/>
                  </a:solidFill>
                </a:endParaRPr>
              </a:p>
            </p:txBody>
          </p:sp>
        </mc:Choice>
        <mc:Fallback xmlns="">
          <p:sp>
            <p:nvSpPr>
              <p:cNvPr id="8" name="TextBox 7">
                <a:extLst>
                  <a:ext uri="{FF2B5EF4-FFF2-40B4-BE49-F238E27FC236}">
                    <a16:creationId xmlns:a16="http://schemas.microsoft.com/office/drawing/2014/main" id="{D07987A9-1398-43B3-B8BE-B0E50FA47231}"/>
                  </a:ext>
                </a:extLst>
              </p:cNvPr>
              <p:cNvSpPr txBox="1">
                <a:spLocks noRot="1" noChangeAspect="1" noMove="1" noResize="1" noEditPoints="1" noAdjustHandles="1" noChangeArrowheads="1" noChangeShapeType="1" noTextEdit="1"/>
              </p:cNvSpPr>
              <p:nvPr/>
            </p:nvSpPr>
            <p:spPr>
              <a:xfrm>
                <a:off x="617402" y="2767554"/>
                <a:ext cx="4511555" cy="226857"/>
              </a:xfrm>
              <a:prstGeom prst="rect">
                <a:avLst/>
              </a:prstGeom>
              <a:blipFill>
                <a:blip r:embed="rId3"/>
                <a:stretch>
                  <a:fillRect t="-24324" r="-270" b="-32432"/>
                </a:stretch>
              </a:blipFill>
            </p:spPr>
            <p:txBody>
              <a:bodyPr/>
              <a:lstStyle/>
              <a:p>
                <a:r>
                  <a:rPr lang="en-150">
                    <a:noFill/>
                  </a:rPr>
                  <a:t> </a:t>
                </a:r>
              </a:p>
            </p:txBody>
          </p:sp>
        </mc:Fallback>
      </mc:AlternateContent>
      <p:sp>
        <p:nvSpPr>
          <p:cNvPr id="44" name="Google Shape;393;p41">
            <a:extLst>
              <a:ext uri="{FF2B5EF4-FFF2-40B4-BE49-F238E27FC236}">
                <a16:creationId xmlns:a16="http://schemas.microsoft.com/office/drawing/2014/main" id="{2D3685DE-C9F6-4FBD-B607-CCD947E0F8B7}"/>
              </a:ext>
            </a:extLst>
          </p:cNvPr>
          <p:cNvSpPr txBox="1">
            <a:spLocks/>
          </p:cNvSpPr>
          <p:nvPr/>
        </p:nvSpPr>
        <p:spPr>
          <a:xfrm>
            <a:off x="426221" y="1992558"/>
            <a:ext cx="8405857"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2 tree based models to predict a smooth interpretable and individualized conversion</a:t>
            </a:r>
            <a:endParaRPr lang="en-US" sz="2000" b="1" dirty="0">
              <a:solidFill>
                <a:srgbClr val="000000"/>
              </a:solidFill>
            </a:endParaRPr>
          </a:p>
        </p:txBody>
      </p:sp>
      <p:grpSp>
        <p:nvGrpSpPr>
          <p:cNvPr id="45" name="Google Shape;4789;p94">
            <a:extLst>
              <a:ext uri="{FF2B5EF4-FFF2-40B4-BE49-F238E27FC236}">
                <a16:creationId xmlns:a16="http://schemas.microsoft.com/office/drawing/2014/main" id="{4E7803B8-61B6-477B-B946-559BB7AF821C}"/>
              </a:ext>
            </a:extLst>
          </p:cNvPr>
          <p:cNvGrpSpPr/>
          <p:nvPr/>
        </p:nvGrpSpPr>
        <p:grpSpPr>
          <a:xfrm rot="5400000">
            <a:off x="2217174" y="3338821"/>
            <a:ext cx="1262932" cy="785408"/>
            <a:chOff x="548861" y="389676"/>
            <a:chExt cx="3843371" cy="2390163"/>
          </a:xfrm>
          <a:solidFill>
            <a:srgbClr val="009563"/>
          </a:solidFill>
        </p:grpSpPr>
        <p:cxnSp>
          <p:nvCxnSpPr>
            <p:cNvPr id="50" name="Google Shape;4790;p94">
              <a:extLst>
                <a:ext uri="{FF2B5EF4-FFF2-40B4-BE49-F238E27FC236}">
                  <a16:creationId xmlns:a16="http://schemas.microsoft.com/office/drawing/2014/main" id="{6505F929-421F-4C1B-9335-F85B070A5CAF}"/>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1" name="Google Shape;4791;p94">
              <a:extLst>
                <a:ext uri="{FF2B5EF4-FFF2-40B4-BE49-F238E27FC236}">
                  <a16:creationId xmlns:a16="http://schemas.microsoft.com/office/drawing/2014/main" id="{752193DB-E3BA-43DD-A225-233E9655E655}"/>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2" name="Google Shape;4792;p94">
              <a:extLst>
                <a:ext uri="{FF2B5EF4-FFF2-40B4-BE49-F238E27FC236}">
                  <a16:creationId xmlns:a16="http://schemas.microsoft.com/office/drawing/2014/main" id="{54C36FD5-2BDC-4E0B-B1C9-D099CC9FC1E6}"/>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3" name="Google Shape;4793;p94">
              <a:extLst>
                <a:ext uri="{FF2B5EF4-FFF2-40B4-BE49-F238E27FC236}">
                  <a16:creationId xmlns:a16="http://schemas.microsoft.com/office/drawing/2014/main" id="{D54C8E73-D86C-47D6-A35D-CF335B16A2D9}"/>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4" name="Google Shape;4794;p94">
              <a:extLst>
                <a:ext uri="{FF2B5EF4-FFF2-40B4-BE49-F238E27FC236}">
                  <a16:creationId xmlns:a16="http://schemas.microsoft.com/office/drawing/2014/main" id="{F11F2020-4350-4DA6-883F-DED8C00EE265}"/>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55" name="Google Shape;4795;p94">
              <a:extLst>
                <a:ext uri="{FF2B5EF4-FFF2-40B4-BE49-F238E27FC236}">
                  <a16:creationId xmlns:a16="http://schemas.microsoft.com/office/drawing/2014/main" id="{37BEE671-60D5-4D5F-B10E-CAF41971B5D7}"/>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4796;p94">
              <a:extLst>
                <a:ext uri="{FF2B5EF4-FFF2-40B4-BE49-F238E27FC236}">
                  <a16:creationId xmlns:a16="http://schemas.microsoft.com/office/drawing/2014/main" id="{DE161345-D8CD-4B20-9E5D-72CB9456A4E1}"/>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57" name="Google Shape;4797;p94">
              <a:extLst>
                <a:ext uri="{FF2B5EF4-FFF2-40B4-BE49-F238E27FC236}">
                  <a16:creationId xmlns:a16="http://schemas.microsoft.com/office/drawing/2014/main" id="{54A67986-2D06-42BA-A2A3-DD8D6D7B0419}"/>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98;p94">
              <a:extLst>
                <a:ext uri="{FF2B5EF4-FFF2-40B4-BE49-F238E27FC236}">
                  <a16:creationId xmlns:a16="http://schemas.microsoft.com/office/drawing/2014/main" id="{F1423E1F-4FDF-4EA8-A924-622A7686C933}"/>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99;p94">
              <a:extLst>
                <a:ext uri="{FF2B5EF4-FFF2-40B4-BE49-F238E27FC236}">
                  <a16:creationId xmlns:a16="http://schemas.microsoft.com/office/drawing/2014/main" id="{8561F636-38AC-40F1-9733-35C093E6EE42}"/>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00;p94">
              <a:extLst>
                <a:ext uri="{FF2B5EF4-FFF2-40B4-BE49-F238E27FC236}">
                  <a16:creationId xmlns:a16="http://schemas.microsoft.com/office/drawing/2014/main" id="{C60B0315-D731-4492-87D9-38566B9560BE}"/>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01;p94">
              <a:extLst>
                <a:ext uri="{FF2B5EF4-FFF2-40B4-BE49-F238E27FC236}">
                  <a16:creationId xmlns:a16="http://schemas.microsoft.com/office/drawing/2014/main" id="{4CF7F212-53F4-4689-86C2-534BBB0AA7E1}"/>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02;p94">
              <a:extLst>
                <a:ext uri="{FF2B5EF4-FFF2-40B4-BE49-F238E27FC236}">
                  <a16:creationId xmlns:a16="http://schemas.microsoft.com/office/drawing/2014/main" id="{996B6ADD-3BA2-460B-BC72-A44CB08C3646}"/>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393;p41">
            <a:extLst>
              <a:ext uri="{FF2B5EF4-FFF2-40B4-BE49-F238E27FC236}">
                <a16:creationId xmlns:a16="http://schemas.microsoft.com/office/drawing/2014/main" id="{C12C4337-9DC1-49B4-89CB-B5D2EA49F676}"/>
              </a:ext>
            </a:extLst>
          </p:cNvPr>
          <p:cNvSpPr txBox="1">
            <a:spLocks/>
          </p:cNvSpPr>
          <p:nvPr/>
        </p:nvSpPr>
        <p:spPr>
          <a:xfrm>
            <a:off x="737992" y="3498863"/>
            <a:ext cx="1575729"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dirty="0">
                <a:solidFill>
                  <a:srgbClr val="009563"/>
                </a:solidFill>
              </a:rPr>
              <a:t>Natural propensity to convert regardless of the price </a:t>
            </a:r>
            <a:endParaRPr lang="en-US" sz="1600" dirty="0">
              <a:solidFill>
                <a:srgbClr val="009563"/>
              </a:solidFill>
            </a:endParaRPr>
          </a:p>
        </p:txBody>
      </p:sp>
      <p:grpSp>
        <p:nvGrpSpPr>
          <p:cNvPr id="64" name="Google Shape;4789;p94">
            <a:extLst>
              <a:ext uri="{FF2B5EF4-FFF2-40B4-BE49-F238E27FC236}">
                <a16:creationId xmlns:a16="http://schemas.microsoft.com/office/drawing/2014/main" id="{C07D4836-88F6-465B-8897-D3AAD2748C93}"/>
              </a:ext>
            </a:extLst>
          </p:cNvPr>
          <p:cNvGrpSpPr/>
          <p:nvPr/>
        </p:nvGrpSpPr>
        <p:grpSpPr>
          <a:xfrm rot="5400000">
            <a:off x="3377205" y="3337650"/>
            <a:ext cx="1260591" cy="785408"/>
            <a:chOff x="548861" y="389676"/>
            <a:chExt cx="3836246" cy="2390164"/>
          </a:xfrm>
          <a:solidFill>
            <a:srgbClr val="009563"/>
          </a:solidFill>
        </p:grpSpPr>
        <p:cxnSp>
          <p:nvCxnSpPr>
            <p:cNvPr id="66" name="Google Shape;4791;p94">
              <a:extLst>
                <a:ext uri="{FF2B5EF4-FFF2-40B4-BE49-F238E27FC236}">
                  <a16:creationId xmlns:a16="http://schemas.microsoft.com/office/drawing/2014/main" id="{509C568F-CAA7-4746-969B-03AF03845F67}"/>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7" name="Google Shape;4792;p94">
              <a:extLst>
                <a:ext uri="{FF2B5EF4-FFF2-40B4-BE49-F238E27FC236}">
                  <a16:creationId xmlns:a16="http://schemas.microsoft.com/office/drawing/2014/main" id="{03F10843-F158-4D0E-A7B9-7C53E304F0D7}"/>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8" name="Google Shape;4793;p94">
              <a:extLst>
                <a:ext uri="{FF2B5EF4-FFF2-40B4-BE49-F238E27FC236}">
                  <a16:creationId xmlns:a16="http://schemas.microsoft.com/office/drawing/2014/main" id="{68F01414-773A-4424-8627-0C75BD3247D6}"/>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9" name="Google Shape;4794;p94">
              <a:extLst>
                <a:ext uri="{FF2B5EF4-FFF2-40B4-BE49-F238E27FC236}">
                  <a16:creationId xmlns:a16="http://schemas.microsoft.com/office/drawing/2014/main" id="{7D528EDA-91AC-4EC4-8C40-C3C009399B4F}"/>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0" name="Google Shape;4795;p94">
              <a:extLst>
                <a:ext uri="{FF2B5EF4-FFF2-40B4-BE49-F238E27FC236}">
                  <a16:creationId xmlns:a16="http://schemas.microsoft.com/office/drawing/2014/main" id="{01D50399-CEB2-4A8D-AA90-ED6FF06DBBAF}"/>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797;p94">
              <a:extLst>
                <a:ext uri="{FF2B5EF4-FFF2-40B4-BE49-F238E27FC236}">
                  <a16:creationId xmlns:a16="http://schemas.microsoft.com/office/drawing/2014/main" id="{95D3853D-0CE0-4C31-A8D7-8549B2CBBB49}"/>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798;p94">
              <a:extLst>
                <a:ext uri="{FF2B5EF4-FFF2-40B4-BE49-F238E27FC236}">
                  <a16:creationId xmlns:a16="http://schemas.microsoft.com/office/drawing/2014/main" id="{9E8F507F-7173-4C12-9A9C-8138B746E6E3}"/>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99;p94">
              <a:extLst>
                <a:ext uri="{FF2B5EF4-FFF2-40B4-BE49-F238E27FC236}">
                  <a16:creationId xmlns:a16="http://schemas.microsoft.com/office/drawing/2014/main" id="{79B66297-5CA1-44B8-8236-5BD4AB1FB8A6}"/>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02;p94">
              <a:extLst>
                <a:ext uri="{FF2B5EF4-FFF2-40B4-BE49-F238E27FC236}">
                  <a16:creationId xmlns:a16="http://schemas.microsoft.com/office/drawing/2014/main" id="{074387DF-B268-495F-8F2D-9A758ACC0F98}"/>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9" name="Google Shape;4791;p94">
            <a:extLst>
              <a:ext uri="{FF2B5EF4-FFF2-40B4-BE49-F238E27FC236}">
                <a16:creationId xmlns:a16="http://schemas.microsoft.com/office/drawing/2014/main" id="{BBA3E483-9E51-436C-B5D0-C91832E2F4CB}"/>
              </a:ext>
            </a:extLst>
          </p:cNvPr>
          <p:cNvCxnSpPr>
            <a:cxnSpLocks/>
          </p:cNvCxnSpPr>
          <p:nvPr/>
        </p:nvCxnSpPr>
        <p:spPr>
          <a:xfrm>
            <a:off x="4336449" y="4065185"/>
            <a:ext cx="181266" cy="155539"/>
          </a:xfrm>
          <a:prstGeom prst="bentConnector3">
            <a:avLst>
              <a:gd name="adj1" fmla="val 50000"/>
            </a:avLst>
          </a:prstGeom>
          <a:solidFill>
            <a:srgbClr val="009563"/>
          </a:solidFill>
          <a:ln w="9525" cap="flat" cmpd="sng">
            <a:solidFill>
              <a:srgbClr val="F7B949"/>
            </a:solidFill>
            <a:prstDash val="solid"/>
            <a:round/>
            <a:headEnd type="none" w="med" len="med"/>
            <a:tailEnd type="none" w="med" len="med"/>
          </a:ln>
        </p:spPr>
      </p:cxnSp>
      <p:sp>
        <p:nvSpPr>
          <p:cNvPr id="80" name="Google Shape;4797;p94">
            <a:extLst>
              <a:ext uri="{FF2B5EF4-FFF2-40B4-BE49-F238E27FC236}">
                <a16:creationId xmlns:a16="http://schemas.microsoft.com/office/drawing/2014/main" id="{A70EC72C-698F-4661-A3BA-DCED6BD8304C}"/>
              </a:ext>
            </a:extLst>
          </p:cNvPr>
          <p:cNvSpPr/>
          <p:nvPr/>
        </p:nvSpPr>
        <p:spPr>
          <a:xfrm rot="5400000">
            <a:off x="4508017" y="4173864"/>
            <a:ext cx="95097" cy="88278"/>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009563"/>
          </a:solid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93;p41">
            <a:extLst>
              <a:ext uri="{FF2B5EF4-FFF2-40B4-BE49-F238E27FC236}">
                <a16:creationId xmlns:a16="http://schemas.microsoft.com/office/drawing/2014/main" id="{EF6901E6-2A34-4265-B7C7-182C79A0A53A}"/>
              </a:ext>
            </a:extLst>
          </p:cNvPr>
          <p:cNvSpPr txBox="1">
            <a:spLocks/>
          </p:cNvSpPr>
          <p:nvPr/>
        </p:nvSpPr>
        <p:spPr>
          <a:xfrm>
            <a:off x="4674654" y="3462555"/>
            <a:ext cx="1637464"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dirty="0">
                <a:solidFill>
                  <a:srgbClr val="009563"/>
                </a:solidFill>
              </a:rPr>
              <a:t>Slope of the conversion when</a:t>
            </a:r>
          </a:p>
          <a:p>
            <a:pPr marL="0" indent="0" algn="ctr">
              <a:buNone/>
            </a:pPr>
            <a:r>
              <a:rPr lang="en-US" sz="1200" dirty="0">
                <a:solidFill>
                  <a:srgbClr val="009563"/>
                </a:solidFill>
              </a:rPr>
              <a:t>proposed interest rate changes</a:t>
            </a:r>
            <a:endParaRPr lang="en-US" sz="1600" dirty="0">
              <a:solidFill>
                <a:srgbClr val="009563"/>
              </a:solidFill>
            </a:endParaRPr>
          </a:p>
        </p:txBody>
      </p:sp>
    </p:spTree>
    <p:extLst>
      <p:ext uri="{BB962C8B-B14F-4D97-AF65-F5344CB8AC3E}">
        <p14:creationId xmlns:p14="http://schemas.microsoft.com/office/powerpoint/2010/main" val="16948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 name="Freeform: Shape 33">
            <a:extLst>
              <a:ext uri="{FF2B5EF4-FFF2-40B4-BE49-F238E27FC236}">
                <a16:creationId xmlns:a16="http://schemas.microsoft.com/office/drawing/2014/main" id="{34C10A8B-3A5B-4565-B252-244A25456BC2}"/>
              </a:ext>
            </a:extLst>
          </p:cNvPr>
          <p:cNvSpPr/>
          <p:nvPr/>
        </p:nvSpPr>
        <p:spPr>
          <a:xfrm>
            <a:off x="4946766" y="3794076"/>
            <a:ext cx="1795463" cy="801798"/>
          </a:xfrm>
          <a:custGeom>
            <a:avLst/>
            <a:gdLst>
              <a:gd name="connsiteX0" fmla="*/ 0 w 1795463"/>
              <a:gd name="connsiteY0" fmla="*/ 244585 h 801798"/>
              <a:gd name="connsiteX1" fmla="*/ 547688 w 1795463"/>
              <a:gd name="connsiteY1" fmla="*/ 1698 h 801798"/>
              <a:gd name="connsiteX2" fmla="*/ 1257300 w 1795463"/>
              <a:gd name="connsiteY2" fmla="*/ 173148 h 801798"/>
              <a:gd name="connsiteX3" fmla="*/ 1795463 w 1795463"/>
              <a:gd name="connsiteY3" fmla="*/ 801798 h 801798"/>
            </a:gdLst>
            <a:ahLst/>
            <a:cxnLst>
              <a:cxn ang="0">
                <a:pos x="connsiteX0" y="connsiteY0"/>
              </a:cxn>
              <a:cxn ang="0">
                <a:pos x="connsiteX1" y="connsiteY1"/>
              </a:cxn>
              <a:cxn ang="0">
                <a:pos x="connsiteX2" y="connsiteY2"/>
              </a:cxn>
              <a:cxn ang="0">
                <a:pos x="connsiteX3" y="connsiteY3"/>
              </a:cxn>
            </a:cxnLst>
            <a:rect l="l" t="t" r="r" b="b"/>
            <a:pathLst>
              <a:path w="1795463" h="801798">
                <a:moveTo>
                  <a:pt x="0" y="244585"/>
                </a:moveTo>
                <a:cubicBezTo>
                  <a:pt x="169069" y="129094"/>
                  <a:pt x="338138" y="13604"/>
                  <a:pt x="547688" y="1698"/>
                </a:cubicBezTo>
                <a:cubicBezTo>
                  <a:pt x="757238" y="-10208"/>
                  <a:pt x="1049338" y="39798"/>
                  <a:pt x="1257300" y="173148"/>
                </a:cubicBezTo>
                <a:cubicBezTo>
                  <a:pt x="1465263" y="306498"/>
                  <a:pt x="1716088" y="709723"/>
                  <a:pt x="1795463" y="801798"/>
                </a:cubicBezTo>
              </a:path>
            </a:pathLst>
          </a:custGeom>
          <a:noFill/>
          <a:ln>
            <a:solidFill>
              <a:srgbClr val="F7B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Historical pricing</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19</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44" name="Google Shape;393;p41">
            <a:extLst>
              <a:ext uri="{FF2B5EF4-FFF2-40B4-BE49-F238E27FC236}">
                <a16:creationId xmlns:a16="http://schemas.microsoft.com/office/drawing/2014/main" id="{2D3685DE-C9F6-4FBD-B607-CCD947E0F8B7}"/>
              </a:ext>
            </a:extLst>
          </p:cNvPr>
          <p:cNvSpPr txBox="1">
            <a:spLocks/>
          </p:cNvSpPr>
          <p:nvPr/>
        </p:nvSpPr>
        <p:spPr>
          <a:xfrm>
            <a:off x="228600" y="1386080"/>
            <a:ext cx="8405857"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Step 1 - Gather financial assumptions to project the expected NIBT for</a:t>
            </a:r>
          </a:p>
          <a:p>
            <a:pPr marL="0" indent="0" algn="ctr">
              <a:buNone/>
            </a:pPr>
            <a:r>
              <a:rPr lang="en-US" sz="1600" b="1" dirty="0">
                <a:solidFill>
                  <a:srgbClr val="000000"/>
                </a:solidFill>
              </a:rPr>
              <a:t>each loan request and each possible proposed rate</a:t>
            </a:r>
            <a:endParaRPr lang="en-US" sz="2000" b="1" dirty="0">
              <a:solidFill>
                <a:srgbClr val="000000"/>
              </a:solidFill>
            </a:endParaRPr>
          </a:p>
        </p:txBody>
      </p:sp>
      <p:grpSp>
        <p:nvGrpSpPr>
          <p:cNvPr id="25" name="Group 24">
            <a:extLst>
              <a:ext uri="{FF2B5EF4-FFF2-40B4-BE49-F238E27FC236}">
                <a16:creationId xmlns:a16="http://schemas.microsoft.com/office/drawing/2014/main" id="{D74069E9-E802-4096-A367-215D9D093EF2}"/>
              </a:ext>
            </a:extLst>
          </p:cNvPr>
          <p:cNvGrpSpPr/>
          <p:nvPr/>
        </p:nvGrpSpPr>
        <p:grpSpPr>
          <a:xfrm>
            <a:off x="826952" y="2200954"/>
            <a:ext cx="1575729" cy="1025949"/>
            <a:chOff x="536408" y="2198535"/>
            <a:chExt cx="1575729" cy="1025949"/>
          </a:xfrm>
        </p:grpSpPr>
        <p:sp>
          <p:nvSpPr>
            <p:cNvPr id="63" name="Google Shape;393;p41">
              <a:extLst>
                <a:ext uri="{FF2B5EF4-FFF2-40B4-BE49-F238E27FC236}">
                  <a16:creationId xmlns:a16="http://schemas.microsoft.com/office/drawing/2014/main" id="{C12C4337-9DC1-49B4-89CB-B5D2EA49F676}"/>
                </a:ext>
              </a:extLst>
            </p:cNvPr>
            <p:cNvSpPr txBox="1">
              <a:spLocks/>
            </p:cNvSpPr>
            <p:nvPr/>
          </p:nvSpPr>
          <p:spPr>
            <a:xfrm>
              <a:off x="536408" y="2198535"/>
              <a:ext cx="1575729"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dirty="0">
                  <a:solidFill>
                    <a:srgbClr val="009563"/>
                  </a:solidFill>
                </a:rPr>
                <a:t>For each historical loan request</a:t>
              </a:r>
              <a:endParaRPr lang="en-US" sz="1600" dirty="0">
                <a:solidFill>
                  <a:srgbClr val="009563"/>
                </a:solidFill>
              </a:endParaRPr>
            </a:p>
          </p:txBody>
        </p:sp>
        <p:grpSp>
          <p:nvGrpSpPr>
            <p:cNvPr id="3" name="Group 2">
              <a:extLst>
                <a:ext uri="{FF2B5EF4-FFF2-40B4-BE49-F238E27FC236}">
                  <a16:creationId xmlns:a16="http://schemas.microsoft.com/office/drawing/2014/main" id="{0A1395F9-C75D-4AF8-8F1C-A7D631C12F89}"/>
                </a:ext>
              </a:extLst>
            </p:cNvPr>
            <p:cNvGrpSpPr/>
            <p:nvPr/>
          </p:nvGrpSpPr>
          <p:grpSpPr>
            <a:xfrm>
              <a:off x="795214" y="2870596"/>
              <a:ext cx="1058116" cy="353888"/>
              <a:chOff x="754679" y="2670463"/>
              <a:chExt cx="1058116" cy="353888"/>
            </a:xfrm>
          </p:grpSpPr>
          <p:grpSp>
            <p:nvGrpSpPr>
              <p:cNvPr id="2" name="Group 1">
                <a:extLst>
                  <a:ext uri="{FF2B5EF4-FFF2-40B4-BE49-F238E27FC236}">
                    <a16:creationId xmlns:a16="http://schemas.microsoft.com/office/drawing/2014/main" id="{04D28F78-B02A-40B2-9532-7274612D6B0F}"/>
                  </a:ext>
                </a:extLst>
              </p:cNvPr>
              <p:cNvGrpSpPr/>
              <p:nvPr/>
            </p:nvGrpSpPr>
            <p:grpSpPr>
              <a:xfrm>
                <a:off x="754679" y="2677772"/>
                <a:ext cx="548336" cy="339271"/>
                <a:chOff x="669330" y="2666989"/>
                <a:chExt cx="548336" cy="339271"/>
              </a:xfrm>
            </p:grpSpPr>
            <p:grpSp>
              <p:nvGrpSpPr>
                <p:cNvPr id="37" name="Google Shape;6332;p98">
                  <a:extLst>
                    <a:ext uri="{FF2B5EF4-FFF2-40B4-BE49-F238E27FC236}">
                      <a16:creationId xmlns:a16="http://schemas.microsoft.com/office/drawing/2014/main" id="{571E3CC9-E4DE-41DF-AB6F-DCA7C4D40920}"/>
                    </a:ext>
                  </a:extLst>
                </p:cNvPr>
                <p:cNvGrpSpPr/>
                <p:nvPr/>
              </p:nvGrpSpPr>
              <p:grpSpPr>
                <a:xfrm>
                  <a:off x="669330" y="2666989"/>
                  <a:ext cx="275057" cy="339271"/>
                  <a:chOff x="3330525" y="4399275"/>
                  <a:chExt cx="390650" cy="481850"/>
                </a:xfrm>
                <a:solidFill>
                  <a:srgbClr val="009563"/>
                </a:solidFill>
              </p:grpSpPr>
              <p:sp>
                <p:nvSpPr>
                  <p:cNvPr id="38" name="Google Shape;6333;p98">
                    <a:extLst>
                      <a:ext uri="{FF2B5EF4-FFF2-40B4-BE49-F238E27FC236}">
                        <a16:creationId xmlns:a16="http://schemas.microsoft.com/office/drawing/2014/main" id="{14CE5458-D6BF-4941-A483-D8BADF4DCE94}"/>
                      </a:ext>
                    </a:extLst>
                  </p:cNvPr>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6334;p98">
                    <a:extLst>
                      <a:ext uri="{FF2B5EF4-FFF2-40B4-BE49-F238E27FC236}">
                        <a16:creationId xmlns:a16="http://schemas.microsoft.com/office/drawing/2014/main" id="{2AA18FC4-2679-44CA-A9FB-4AF66F2AFF38}"/>
                      </a:ext>
                    </a:extLst>
                  </p:cNvPr>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6335;p98">
                    <a:extLst>
                      <a:ext uri="{FF2B5EF4-FFF2-40B4-BE49-F238E27FC236}">
                        <a16:creationId xmlns:a16="http://schemas.microsoft.com/office/drawing/2014/main" id="{4ED80038-D671-4894-AFAD-5A53F79A429F}"/>
                      </a:ext>
                    </a:extLst>
                  </p:cNvPr>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6336;p98">
                    <a:extLst>
                      <a:ext uri="{FF2B5EF4-FFF2-40B4-BE49-F238E27FC236}">
                        <a16:creationId xmlns:a16="http://schemas.microsoft.com/office/drawing/2014/main" id="{F86288F6-2B81-4791-A359-9CD368857023}"/>
                      </a:ext>
                    </a:extLst>
                  </p:cNvPr>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6337;p98">
                    <a:extLst>
                      <a:ext uri="{FF2B5EF4-FFF2-40B4-BE49-F238E27FC236}">
                        <a16:creationId xmlns:a16="http://schemas.microsoft.com/office/drawing/2014/main" id="{19BE7192-719B-4B3C-B183-5BD0838F0552}"/>
                      </a:ext>
                    </a:extLst>
                  </p:cNvPr>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6338;p98">
                    <a:extLst>
                      <a:ext uri="{FF2B5EF4-FFF2-40B4-BE49-F238E27FC236}">
                        <a16:creationId xmlns:a16="http://schemas.microsoft.com/office/drawing/2014/main" id="{6B8A91E3-8257-4779-ACD6-2A42816C05E3}"/>
                      </a:ext>
                    </a:extLst>
                  </p:cNvPr>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6339;p98">
                    <a:extLst>
                      <a:ext uri="{FF2B5EF4-FFF2-40B4-BE49-F238E27FC236}">
                        <a16:creationId xmlns:a16="http://schemas.microsoft.com/office/drawing/2014/main" id="{54512116-C2C1-40E1-8F0D-2157E9D98A74}"/>
                      </a:ext>
                    </a:extLst>
                  </p:cNvPr>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6340;p98">
                  <a:extLst>
                    <a:ext uri="{FF2B5EF4-FFF2-40B4-BE49-F238E27FC236}">
                      <a16:creationId xmlns:a16="http://schemas.microsoft.com/office/drawing/2014/main" id="{55D86D13-BD22-4249-859A-A54D6C13F986}"/>
                    </a:ext>
                  </a:extLst>
                </p:cNvPr>
                <p:cNvGrpSpPr/>
                <p:nvPr/>
              </p:nvGrpSpPr>
              <p:grpSpPr>
                <a:xfrm>
                  <a:off x="964401" y="2666998"/>
                  <a:ext cx="253265" cy="339253"/>
                  <a:chOff x="3938800" y="4399275"/>
                  <a:chExt cx="359700" cy="481825"/>
                </a:xfrm>
                <a:solidFill>
                  <a:srgbClr val="009563"/>
                </a:solidFill>
              </p:grpSpPr>
              <p:sp>
                <p:nvSpPr>
                  <p:cNvPr id="48" name="Google Shape;6341;p98">
                    <a:extLst>
                      <a:ext uri="{FF2B5EF4-FFF2-40B4-BE49-F238E27FC236}">
                        <a16:creationId xmlns:a16="http://schemas.microsoft.com/office/drawing/2014/main" id="{FF29747F-BCEE-42B7-8939-1E1AB9460B23}"/>
                      </a:ext>
                    </a:extLst>
                  </p:cNvPr>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6342;p98">
                    <a:extLst>
                      <a:ext uri="{FF2B5EF4-FFF2-40B4-BE49-F238E27FC236}">
                        <a16:creationId xmlns:a16="http://schemas.microsoft.com/office/drawing/2014/main" id="{53F42BD2-116E-4BA8-AC06-7C99F718FB5F}"/>
                      </a:ext>
                    </a:extLst>
                  </p:cNvPr>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6343;p98">
                    <a:extLst>
                      <a:ext uri="{FF2B5EF4-FFF2-40B4-BE49-F238E27FC236}">
                        <a16:creationId xmlns:a16="http://schemas.microsoft.com/office/drawing/2014/main" id="{C7539AC8-87C1-496C-9280-A02B49945149}"/>
                      </a:ext>
                    </a:extLst>
                  </p:cNvPr>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6344;p98">
                    <a:extLst>
                      <a:ext uri="{FF2B5EF4-FFF2-40B4-BE49-F238E27FC236}">
                        <a16:creationId xmlns:a16="http://schemas.microsoft.com/office/drawing/2014/main" id="{1D6A8F32-B36C-4556-9D71-9D75EF9C0C66}"/>
                      </a:ext>
                    </a:extLst>
                  </p:cNvPr>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6345;p98">
                    <a:extLst>
                      <a:ext uri="{FF2B5EF4-FFF2-40B4-BE49-F238E27FC236}">
                        <a16:creationId xmlns:a16="http://schemas.microsoft.com/office/drawing/2014/main" id="{E993DCB6-70D5-4D2E-B28E-1D25DE118D8D}"/>
                      </a:ext>
                    </a:extLst>
                  </p:cNvPr>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76" name="Google Shape;7464;p101">
                <a:extLst>
                  <a:ext uri="{FF2B5EF4-FFF2-40B4-BE49-F238E27FC236}">
                    <a16:creationId xmlns:a16="http://schemas.microsoft.com/office/drawing/2014/main" id="{9BD3A2FC-EBB2-4FD6-BE07-2CA8EF8F5F41}"/>
                  </a:ext>
                </a:extLst>
              </p:cNvPr>
              <p:cNvGrpSpPr/>
              <p:nvPr/>
            </p:nvGrpSpPr>
            <p:grpSpPr>
              <a:xfrm>
                <a:off x="1458209" y="2670463"/>
                <a:ext cx="354586" cy="353888"/>
                <a:chOff x="-31094350" y="3194000"/>
                <a:chExt cx="292225" cy="291650"/>
              </a:xfrm>
              <a:solidFill>
                <a:srgbClr val="009563"/>
              </a:solidFill>
            </p:grpSpPr>
            <p:sp>
              <p:nvSpPr>
                <p:cNvPr id="82" name="Google Shape;7465;p101">
                  <a:extLst>
                    <a:ext uri="{FF2B5EF4-FFF2-40B4-BE49-F238E27FC236}">
                      <a16:creationId xmlns:a16="http://schemas.microsoft.com/office/drawing/2014/main" id="{81CA23C6-156B-4856-878B-0649064E89AA}"/>
                    </a:ext>
                  </a:extLst>
                </p:cNvPr>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466;p101">
                  <a:extLst>
                    <a:ext uri="{FF2B5EF4-FFF2-40B4-BE49-F238E27FC236}">
                      <a16:creationId xmlns:a16="http://schemas.microsoft.com/office/drawing/2014/main" id="{DB3B316A-EA6E-4F1B-A1AB-8F3B9F433951}"/>
                    </a:ext>
                  </a:extLst>
                </p:cNvPr>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467;p101">
                  <a:extLst>
                    <a:ext uri="{FF2B5EF4-FFF2-40B4-BE49-F238E27FC236}">
                      <a16:creationId xmlns:a16="http://schemas.microsoft.com/office/drawing/2014/main" id="{FCBD8973-513B-4765-B19E-26912CB8DF3B}"/>
                    </a:ext>
                  </a:extLst>
                </p:cNvPr>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468;p101">
                  <a:extLst>
                    <a:ext uri="{FF2B5EF4-FFF2-40B4-BE49-F238E27FC236}">
                      <a16:creationId xmlns:a16="http://schemas.microsoft.com/office/drawing/2014/main" id="{C6C470B8-D6C0-4F89-9985-21D77E3ACC4A}"/>
                    </a:ext>
                  </a:extLst>
                </p:cNvPr>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469;p101">
                  <a:extLst>
                    <a:ext uri="{FF2B5EF4-FFF2-40B4-BE49-F238E27FC236}">
                      <a16:creationId xmlns:a16="http://schemas.microsoft.com/office/drawing/2014/main" id="{01F53413-D00E-4180-9C7F-E7B8F2BD978B}"/>
                    </a:ext>
                  </a:extLst>
                </p:cNvPr>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470;p101">
                  <a:extLst>
                    <a:ext uri="{FF2B5EF4-FFF2-40B4-BE49-F238E27FC236}">
                      <a16:creationId xmlns:a16="http://schemas.microsoft.com/office/drawing/2014/main" id="{0D1CEBC7-D157-4A34-BF60-FC40E0C38823}"/>
                    </a:ext>
                  </a:extLst>
                </p:cNvPr>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471;p101">
                  <a:extLst>
                    <a:ext uri="{FF2B5EF4-FFF2-40B4-BE49-F238E27FC236}">
                      <a16:creationId xmlns:a16="http://schemas.microsoft.com/office/drawing/2014/main" id="{723C8FB2-9259-42C7-905D-8373BB026501}"/>
                    </a:ext>
                  </a:extLst>
                </p:cNvPr>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472;p101">
                  <a:extLst>
                    <a:ext uri="{FF2B5EF4-FFF2-40B4-BE49-F238E27FC236}">
                      <a16:creationId xmlns:a16="http://schemas.microsoft.com/office/drawing/2014/main" id="{C55BEB89-3697-48CB-AE4F-B82A43A70882}"/>
                    </a:ext>
                  </a:extLst>
                </p:cNvPr>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 name="Google Shape;1586;p92">
            <a:extLst>
              <a:ext uri="{FF2B5EF4-FFF2-40B4-BE49-F238E27FC236}">
                <a16:creationId xmlns:a16="http://schemas.microsoft.com/office/drawing/2014/main" id="{3AFE6794-ADDB-41F0-A110-6958C596A10B}"/>
              </a:ext>
            </a:extLst>
          </p:cNvPr>
          <p:cNvSpPr/>
          <p:nvPr/>
        </p:nvSpPr>
        <p:spPr>
          <a:xfrm>
            <a:off x="2600543" y="2528378"/>
            <a:ext cx="270467" cy="371100"/>
          </a:xfrm>
          <a:custGeom>
            <a:avLst/>
            <a:gdLst/>
            <a:ahLst/>
            <a:cxnLst/>
            <a:rect l="l" t="t" r="r" b="b"/>
            <a:pathLst>
              <a:path w="1956" h="2684" extrusionOk="0">
                <a:moveTo>
                  <a:pt x="1" y="0"/>
                </a:moveTo>
                <a:lnTo>
                  <a:pt x="787" y="1342"/>
                </a:lnTo>
                <a:lnTo>
                  <a:pt x="1" y="2683"/>
                </a:lnTo>
                <a:lnTo>
                  <a:pt x="1955" y="1342"/>
                </a:lnTo>
                <a:lnTo>
                  <a:pt x="1" y="0"/>
                </a:ln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roup 25">
            <a:extLst>
              <a:ext uri="{FF2B5EF4-FFF2-40B4-BE49-F238E27FC236}">
                <a16:creationId xmlns:a16="http://schemas.microsoft.com/office/drawing/2014/main" id="{2FD548E1-96D2-4EB0-800F-2810F4452BA3}"/>
              </a:ext>
            </a:extLst>
          </p:cNvPr>
          <p:cNvGrpSpPr/>
          <p:nvPr/>
        </p:nvGrpSpPr>
        <p:grpSpPr>
          <a:xfrm>
            <a:off x="3068872" y="2130769"/>
            <a:ext cx="2095817" cy="1166318"/>
            <a:chOff x="2710683" y="2389939"/>
            <a:chExt cx="2095817" cy="1166318"/>
          </a:xfrm>
        </p:grpSpPr>
        <p:grpSp>
          <p:nvGrpSpPr>
            <p:cNvPr id="4" name="Group 3">
              <a:extLst>
                <a:ext uri="{FF2B5EF4-FFF2-40B4-BE49-F238E27FC236}">
                  <a16:creationId xmlns:a16="http://schemas.microsoft.com/office/drawing/2014/main" id="{B67A0D25-4FEC-48A6-B9E8-CCBF47AC8034}"/>
                </a:ext>
              </a:extLst>
            </p:cNvPr>
            <p:cNvGrpSpPr/>
            <p:nvPr/>
          </p:nvGrpSpPr>
          <p:grpSpPr>
            <a:xfrm>
              <a:off x="2710683" y="2389939"/>
              <a:ext cx="1172338" cy="1166318"/>
              <a:chOff x="6147319" y="2854718"/>
              <a:chExt cx="1172338" cy="1166318"/>
            </a:xfrm>
          </p:grpSpPr>
          <p:cxnSp>
            <p:nvCxnSpPr>
              <p:cNvPr id="91" name="Straight Arrow Connector 90">
                <a:extLst>
                  <a:ext uri="{FF2B5EF4-FFF2-40B4-BE49-F238E27FC236}">
                    <a16:creationId xmlns:a16="http://schemas.microsoft.com/office/drawing/2014/main" id="{069A2A25-D8EE-4495-A985-0737220A3C16}"/>
                  </a:ext>
                </a:extLst>
              </p:cNvPr>
              <p:cNvCxnSpPr>
                <a:cxnSpLocks/>
              </p:cNvCxnSpPr>
              <p:nvPr/>
            </p:nvCxnSpPr>
            <p:spPr>
              <a:xfrm flipV="1">
                <a:off x="6256674" y="2854718"/>
                <a:ext cx="0" cy="108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A847FA0-9D58-41F7-9C69-07D279E0E166}"/>
                  </a:ext>
                </a:extLst>
              </p:cNvPr>
              <p:cNvCxnSpPr/>
              <p:nvPr/>
            </p:nvCxnSpPr>
            <p:spPr>
              <a:xfrm>
                <a:off x="6177647" y="3882989"/>
                <a:ext cx="966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id="{B629E796-2163-45C5-A7D9-F9C1153E627B}"/>
                  </a:ext>
                </a:extLst>
              </p:cNvPr>
              <p:cNvCxnSpPr>
                <a:cxnSpLocks/>
              </p:cNvCxnSpPr>
              <p:nvPr/>
            </p:nvCxnSpPr>
            <p:spPr>
              <a:xfrm rot="10800000">
                <a:off x="6256675" y="3080730"/>
                <a:ext cx="782755" cy="603969"/>
              </a:xfrm>
              <a:prstGeom prst="curvedConnector3">
                <a:avLst>
                  <a:gd name="adj1" fmla="val 50000"/>
                </a:avLst>
              </a:prstGeom>
              <a:ln w="19050">
                <a:solidFill>
                  <a:srgbClr val="F7B949"/>
                </a:solidFill>
              </a:ln>
            </p:spPr>
            <p:style>
              <a:lnRef idx="1">
                <a:schemeClr val="accent1"/>
              </a:lnRef>
              <a:fillRef idx="0">
                <a:schemeClr val="accent1"/>
              </a:fillRef>
              <a:effectRef idx="0">
                <a:schemeClr val="accent1"/>
              </a:effectRef>
              <a:fontRef idx="minor">
                <a:schemeClr val="tx1"/>
              </a:fontRef>
            </p:style>
          </p:cxnSp>
          <p:sp>
            <p:nvSpPr>
              <p:cNvPr id="94" name="Google Shape;393;p41">
                <a:extLst>
                  <a:ext uri="{FF2B5EF4-FFF2-40B4-BE49-F238E27FC236}">
                    <a16:creationId xmlns:a16="http://schemas.microsoft.com/office/drawing/2014/main" id="{C49FB007-2AEC-4E31-B65A-F0581BAC931D}"/>
                  </a:ext>
                </a:extLst>
              </p:cNvPr>
              <p:cNvSpPr txBox="1">
                <a:spLocks/>
              </p:cNvSpPr>
              <p:nvPr/>
            </p:nvSpPr>
            <p:spPr>
              <a:xfrm rot="16200000">
                <a:off x="5694305" y="3316224"/>
                <a:ext cx="995161" cy="8913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000000"/>
                    </a:solidFill>
                  </a:rPr>
                  <a:t>Probability of conversion</a:t>
                </a:r>
              </a:p>
              <a:p>
                <a:pPr marL="0" indent="0" algn="ctr">
                  <a:buFont typeface="Saira"/>
                  <a:buNone/>
                </a:pPr>
                <a:endParaRPr lang="en-US" sz="300" b="1" dirty="0">
                  <a:solidFill>
                    <a:srgbClr val="000000"/>
                  </a:solidFill>
                </a:endParaRPr>
              </a:p>
            </p:txBody>
          </p:sp>
          <p:sp>
            <p:nvSpPr>
              <p:cNvPr id="95" name="Google Shape;393;p41">
                <a:extLst>
                  <a:ext uri="{FF2B5EF4-FFF2-40B4-BE49-F238E27FC236}">
                    <a16:creationId xmlns:a16="http://schemas.microsoft.com/office/drawing/2014/main" id="{0A3A968E-2412-4FE5-8339-1E6C74FD99AF}"/>
                  </a:ext>
                </a:extLst>
              </p:cNvPr>
              <p:cNvSpPr txBox="1">
                <a:spLocks/>
              </p:cNvSpPr>
              <p:nvPr/>
            </p:nvSpPr>
            <p:spPr>
              <a:xfrm>
                <a:off x="6324496" y="3931902"/>
                <a:ext cx="995161" cy="8913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000000"/>
                    </a:solidFill>
                  </a:rPr>
                  <a:t>Proposed rate</a:t>
                </a:r>
              </a:p>
              <a:p>
                <a:pPr marL="0" indent="0" algn="ctr">
                  <a:buFont typeface="Saira"/>
                  <a:buNone/>
                </a:pPr>
                <a:endParaRPr lang="en-US" sz="300" b="1" dirty="0">
                  <a:solidFill>
                    <a:srgbClr val="000000"/>
                  </a:solidFill>
                </a:endParaRPr>
              </a:p>
            </p:txBody>
          </p:sp>
        </p:grpSp>
        <p:sp>
          <p:nvSpPr>
            <p:cNvPr id="96" name="Google Shape;393;p41">
              <a:extLst>
                <a:ext uri="{FF2B5EF4-FFF2-40B4-BE49-F238E27FC236}">
                  <a16:creationId xmlns:a16="http://schemas.microsoft.com/office/drawing/2014/main" id="{074C9E29-80EF-437B-9A5F-115842103FFA}"/>
                </a:ext>
              </a:extLst>
            </p:cNvPr>
            <p:cNvSpPr txBox="1">
              <a:spLocks/>
            </p:cNvSpPr>
            <p:nvPr/>
          </p:nvSpPr>
          <p:spPr>
            <a:xfrm>
              <a:off x="3230771" y="2415469"/>
              <a:ext cx="1575729"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dirty="0">
                  <a:solidFill>
                    <a:srgbClr val="009563"/>
                  </a:solidFill>
                </a:rPr>
                <a:t>Conversion for each proposed rate</a:t>
              </a:r>
              <a:endParaRPr lang="en-US" sz="1600" dirty="0">
                <a:solidFill>
                  <a:srgbClr val="009563"/>
                </a:solidFill>
              </a:endParaRPr>
            </a:p>
          </p:txBody>
        </p:sp>
      </p:grpSp>
      <p:sp>
        <p:nvSpPr>
          <p:cNvPr id="97" name="Google Shape;1586;p92">
            <a:extLst>
              <a:ext uri="{FF2B5EF4-FFF2-40B4-BE49-F238E27FC236}">
                <a16:creationId xmlns:a16="http://schemas.microsoft.com/office/drawing/2014/main" id="{1CA523B4-A6BE-40F6-9383-630A8E4E2108}"/>
              </a:ext>
            </a:extLst>
          </p:cNvPr>
          <p:cNvSpPr/>
          <p:nvPr/>
        </p:nvSpPr>
        <p:spPr>
          <a:xfrm>
            <a:off x="5362551" y="2528378"/>
            <a:ext cx="270467" cy="371100"/>
          </a:xfrm>
          <a:custGeom>
            <a:avLst/>
            <a:gdLst/>
            <a:ahLst/>
            <a:cxnLst/>
            <a:rect l="l" t="t" r="r" b="b"/>
            <a:pathLst>
              <a:path w="1956" h="2684" extrusionOk="0">
                <a:moveTo>
                  <a:pt x="1" y="0"/>
                </a:moveTo>
                <a:lnTo>
                  <a:pt x="787" y="1342"/>
                </a:lnTo>
                <a:lnTo>
                  <a:pt x="1" y="2683"/>
                </a:lnTo>
                <a:lnTo>
                  <a:pt x="1955" y="1342"/>
                </a:lnTo>
                <a:lnTo>
                  <a:pt x="1" y="0"/>
                </a:ln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roup 26">
            <a:extLst>
              <a:ext uri="{FF2B5EF4-FFF2-40B4-BE49-F238E27FC236}">
                <a16:creationId xmlns:a16="http://schemas.microsoft.com/office/drawing/2014/main" id="{51755557-7C94-48FA-B508-06F02C4FCF18}"/>
              </a:ext>
            </a:extLst>
          </p:cNvPr>
          <p:cNvGrpSpPr/>
          <p:nvPr/>
        </p:nvGrpSpPr>
        <p:grpSpPr>
          <a:xfrm>
            <a:off x="5828677" y="2024483"/>
            <a:ext cx="2577776" cy="1378890"/>
            <a:chOff x="5538133" y="2360700"/>
            <a:chExt cx="2577776" cy="1378890"/>
          </a:xfrm>
        </p:grpSpPr>
        <p:sp>
          <p:nvSpPr>
            <p:cNvPr id="98" name="Google Shape;393;p41">
              <a:extLst>
                <a:ext uri="{FF2B5EF4-FFF2-40B4-BE49-F238E27FC236}">
                  <a16:creationId xmlns:a16="http://schemas.microsoft.com/office/drawing/2014/main" id="{31AC3930-7F5D-4A8E-9029-1D36B5E00E0B}"/>
                </a:ext>
              </a:extLst>
            </p:cNvPr>
            <p:cNvSpPr txBox="1">
              <a:spLocks/>
            </p:cNvSpPr>
            <p:nvPr/>
          </p:nvSpPr>
          <p:spPr>
            <a:xfrm>
              <a:off x="6540180" y="2360700"/>
              <a:ext cx="1575729"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dirty="0">
                  <a:solidFill>
                    <a:srgbClr val="009563"/>
                  </a:solidFill>
                </a:rPr>
                <a:t>NIBT* for each proposed rate</a:t>
              </a:r>
              <a:endParaRPr lang="en-US" sz="1600" dirty="0">
                <a:solidFill>
                  <a:srgbClr val="009563"/>
                </a:solidFill>
              </a:endParaRPr>
            </a:p>
          </p:txBody>
        </p:sp>
        <p:grpSp>
          <p:nvGrpSpPr>
            <p:cNvPr id="24" name="Group 23">
              <a:extLst>
                <a:ext uri="{FF2B5EF4-FFF2-40B4-BE49-F238E27FC236}">
                  <a16:creationId xmlns:a16="http://schemas.microsoft.com/office/drawing/2014/main" id="{D6613B9D-E724-4133-B835-62C17131FE66}"/>
                </a:ext>
              </a:extLst>
            </p:cNvPr>
            <p:cNvGrpSpPr/>
            <p:nvPr/>
          </p:nvGrpSpPr>
          <p:grpSpPr>
            <a:xfrm>
              <a:off x="5538133" y="2382587"/>
              <a:ext cx="1569455" cy="1357003"/>
              <a:chOff x="7262515" y="2268390"/>
              <a:chExt cx="1569455" cy="1357003"/>
            </a:xfrm>
          </p:grpSpPr>
          <p:sp>
            <p:nvSpPr>
              <p:cNvPr id="16" name="Freeform: Shape 15">
                <a:extLst>
                  <a:ext uri="{FF2B5EF4-FFF2-40B4-BE49-F238E27FC236}">
                    <a16:creationId xmlns:a16="http://schemas.microsoft.com/office/drawing/2014/main" id="{EF7B251C-F577-4A92-96AA-DE19878EDBB2}"/>
                  </a:ext>
                </a:extLst>
              </p:cNvPr>
              <p:cNvSpPr/>
              <p:nvPr/>
            </p:nvSpPr>
            <p:spPr>
              <a:xfrm>
                <a:off x="7394731" y="2486019"/>
                <a:ext cx="830108" cy="611347"/>
              </a:xfrm>
              <a:custGeom>
                <a:avLst/>
                <a:gdLst>
                  <a:gd name="connsiteX0" fmla="*/ 0 w 828675"/>
                  <a:gd name="connsiteY0" fmla="*/ 571506 h 581031"/>
                  <a:gd name="connsiteX1" fmla="*/ 390525 w 828675"/>
                  <a:gd name="connsiteY1" fmla="*/ 6 h 581031"/>
                  <a:gd name="connsiteX2" fmla="*/ 828675 w 828675"/>
                  <a:gd name="connsiteY2" fmla="*/ 581031 h 581031"/>
                </a:gdLst>
                <a:ahLst/>
                <a:cxnLst>
                  <a:cxn ang="0">
                    <a:pos x="connsiteX0" y="connsiteY0"/>
                  </a:cxn>
                  <a:cxn ang="0">
                    <a:pos x="connsiteX1" y="connsiteY1"/>
                  </a:cxn>
                  <a:cxn ang="0">
                    <a:pos x="connsiteX2" y="connsiteY2"/>
                  </a:cxn>
                </a:cxnLst>
                <a:rect l="l" t="t" r="r" b="b"/>
                <a:pathLst>
                  <a:path w="828675" h="581031">
                    <a:moveTo>
                      <a:pt x="0" y="571506"/>
                    </a:moveTo>
                    <a:cubicBezTo>
                      <a:pt x="126206" y="284962"/>
                      <a:pt x="252413" y="-1581"/>
                      <a:pt x="390525" y="6"/>
                    </a:cubicBezTo>
                    <a:cubicBezTo>
                      <a:pt x="528637" y="1593"/>
                      <a:pt x="744538" y="483400"/>
                      <a:pt x="828675" y="581031"/>
                    </a:cubicBezTo>
                  </a:path>
                </a:pathLst>
              </a:custGeom>
              <a:noFill/>
              <a:ln w="12700">
                <a:solidFill>
                  <a:srgbClr val="F7B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grpSp>
            <p:nvGrpSpPr>
              <p:cNvPr id="99" name="Group 98">
                <a:extLst>
                  <a:ext uri="{FF2B5EF4-FFF2-40B4-BE49-F238E27FC236}">
                    <a16:creationId xmlns:a16="http://schemas.microsoft.com/office/drawing/2014/main" id="{0F33B56F-4F50-41C0-AA8F-0AD6553C00B9}"/>
                  </a:ext>
                </a:extLst>
              </p:cNvPr>
              <p:cNvGrpSpPr/>
              <p:nvPr/>
            </p:nvGrpSpPr>
            <p:grpSpPr>
              <a:xfrm>
                <a:off x="7262515" y="2268390"/>
                <a:ext cx="1569455" cy="1357003"/>
                <a:chOff x="6124459" y="2854718"/>
                <a:chExt cx="1569455" cy="1357003"/>
              </a:xfrm>
            </p:grpSpPr>
            <p:cxnSp>
              <p:nvCxnSpPr>
                <p:cNvPr id="100" name="Straight Arrow Connector 99">
                  <a:extLst>
                    <a:ext uri="{FF2B5EF4-FFF2-40B4-BE49-F238E27FC236}">
                      <a16:creationId xmlns:a16="http://schemas.microsoft.com/office/drawing/2014/main" id="{BBDFF9B5-6D74-4F1E-AA80-6571AE79B3D7}"/>
                    </a:ext>
                  </a:extLst>
                </p:cNvPr>
                <p:cNvCxnSpPr>
                  <a:cxnSpLocks/>
                </p:cNvCxnSpPr>
                <p:nvPr/>
              </p:nvCxnSpPr>
              <p:spPr>
                <a:xfrm flipV="1">
                  <a:off x="6256674" y="2854718"/>
                  <a:ext cx="0" cy="108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91A401C-CFF2-4074-A526-EF3CF4C450A9}"/>
                    </a:ext>
                  </a:extLst>
                </p:cNvPr>
                <p:cNvCxnSpPr/>
                <p:nvPr/>
              </p:nvCxnSpPr>
              <p:spPr>
                <a:xfrm>
                  <a:off x="6177647" y="3882989"/>
                  <a:ext cx="966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Google Shape;393;p41">
                      <a:extLst>
                        <a:ext uri="{FF2B5EF4-FFF2-40B4-BE49-F238E27FC236}">
                          <a16:creationId xmlns:a16="http://schemas.microsoft.com/office/drawing/2014/main" id="{E1A048EB-2DF9-4A85-B57C-FC60F249EB93}"/>
                        </a:ext>
                      </a:extLst>
                    </p:cNvPr>
                    <p:cNvSpPr txBox="1">
                      <a:spLocks/>
                    </p:cNvSpPr>
                    <p:nvPr/>
                  </p:nvSpPr>
                  <p:spPr>
                    <a:xfrm rot="16200000">
                      <a:off x="5671445" y="3316224"/>
                      <a:ext cx="995161" cy="8913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14:m>
                        <m:oMathPara xmlns:m="http://schemas.openxmlformats.org/officeDocument/2006/math">
                          <m:oMathParaPr>
                            <m:jc m:val="centerGroup"/>
                          </m:oMathParaPr>
                          <m:oMath xmlns:m="http://schemas.openxmlformats.org/officeDocument/2006/math">
                            <m:r>
                              <a:rPr lang="en-US" sz="700" b="0" i="1" smtClean="0">
                                <a:solidFill>
                                  <a:srgbClr val="009563"/>
                                </a:solidFill>
                                <a:latin typeface="Cambria Math" panose="02040503050406030204" pitchFamily="18" charset="0"/>
                                <a:ea typeface="Cambria Math" panose="02040503050406030204" pitchFamily="18" charset="0"/>
                              </a:rPr>
                              <m:t>𝔼</m:t>
                            </m:r>
                            <m:r>
                              <a:rPr lang="fr-FR" sz="700" b="0" i="1" smtClean="0">
                                <a:solidFill>
                                  <a:srgbClr val="009563"/>
                                </a:solidFill>
                                <a:latin typeface="Cambria Math" panose="02040503050406030204" pitchFamily="18" charset="0"/>
                                <a:ea typeface="Cambria Math" panose="02040503050406030204" pitchFamily="18" charset="0"/>
                              </a:rPr>
                              <m:t>(</m:t>
                            </m:r>
                            <m:r>
                              <a:rPr lang="fr-FR" sz="700" b="0" i="1" smtClean="0">
                                <a:solidFill>
                                  <a:srgbClr val="009563"/>
                                </a:solidFill>
                                <a:latin typeface="Cambria Math" panose="02040503050406030204" pitchFamily="18" charset="0"/>
                                <a:ea typeface="Cambria Math" panose="02040503050406030204" pitchFamily="18" charset="0"/>
                              </a:rPr>
                              <m:t>𝑁𝐼𝐵𝑇</m:t>
                            </m:r>
                            <m:r>
                              <a:rPr lang="fr-FR" sz="700" b="0" i="1" smtClean="0">
                                <a:solidFill>
                                  <a:srgbClr val="009563"/>
                                </a:solidFill>
                                <a:latin typeface="Cambria Math" panose="02040503050406030204" pitchFamily="18" charset="0"/>
                                <a:ea typeface="Cambria Math" panose="02040503050406030204" pitchFamily="18" charset="0"/>
                              </a:rPr>
                              <m:t>)</m:t>
                            </m:r>
                          </m:oMath>
                        </m:oMathPara>
                      </a14:m>
                      <a:endParaRPr lang="en-US" sz="700" dirty="0">
                        <a:solidFill>
                          <a:srgbClr val="009563"/>
                        </a:solidFill>
                      </a:endParaRPr>
                    </a:p>
                  </p:txBody>
                </p:sp>
              </mc:Choice>
              <mc:Fallback xmlns="">
                <p:sp>
                  <p:nvSpPr>
                    <p:cNvPr id="103" name="Google Shape;393;p41">
                      <a:extLst>
                        <a:ext uri="{FF2B5EF4-FFF2-40B4-BE49-F238E27FC236}">
                          <a16:creationId xmlns:a16="http://schemas.microsoft.com/office/drawing/2014/main" id="{E1A048EB-2DF9-4A85-B57C-FC60F249EB93}"/>
                        </a:ext>
                      </a:extLst>
                    </p:cNvPr>
                    <p:cNvSpPr txBox="1">
                      <a:spLocks noRot="1" noChangeAspect="1" noMove="1" noResize="1" noEditPoints="1" noAdjustHandles="1" noChangeArrowheads="1" noChangeShapeType="1" noTextEdit="1"/>
                    </p:cNvSpPr>
                    <p:nvPr/>
                  </p:nvSpPr>
                  <p:spPr>
                    <a:xfrm rot="16200000">
                      <a:off x="5671445" y="3316224"/>
                      <a:ext cx="995161" cy="89134"/>
                    </a:xfrm>
                    <a:prstGeom prst="rect">
                      <a:avLst/>
                    </a:prstGeom>
                    <a:blipFill>
                      <a:blip r:embed="rId3"/>
                      <a:stretch>
                        <a:fillRect l="-20000" r="-46667"/>
                      </a:stretch>
                    </a:blipFill>
                    <a:ln>
                      <a:noFill/>
                    </a:ln>
                  </p:spPr>
                  <p:txBody>
                    <a:bodyPr/>
                    <a:lstStyle/>
                    <a:p>
                      <a:r>
                        <a:rPr lang="en-150">
                          <a:noFill/>
                        </a:rPr>
                        <a:t> </a:t>
                      </a:r>
                    </a:p>
                  </p:txBody>
                </p:sp>
              </mc:Fallback>
            </mc:AlternateContent>
            <p:sp>
              <p:nvSpPr>
                <p:cNvPr id="104" name="Google Shape;393;p41">
                  <a:extLst>
                    <a:ext uri="{FF2B5EF4-FFF2-40B4-BE49-F238E27FC236}">
                      <a16:creationId xmlns:a16="http://schemas.microsoft.com/office/drawing/2014/main" id="{3749338B-99B4-4A14-9194-51B4C2BAE95C}"/>
                    </a:ext>
                  </a:extLst>
                </p:cNvPr>
                <p:cNvSpPr txBox="1">
                  <a:spLocks/>
                </p:cNvSpPr>
                <p:nvPr/>
              </p:nvSpPr>
              <p:spPr>
                <a:xfrm>
                  <a:off x="6698753" y="3971662"/>
                  <a:ext cx="995161" cy="8913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009563"/>
                      </a:solidFill>
                    </a:rPr>
                    <a:t>Proposed rate</a:t>
                  </a:r>
                </a:p>
                <a:p>
                  <a:pPr marL="0" indent="0" algn="ctr">
                    <a:buFont typeface="Saira"/>
                    <a:buNone/>
                  </a:pPr>
                  <a:endParaRPr lang="en-US" sz="300" b="1" dirty="0">
                    <a:solidFill>
                      <a:srgbClr val="000000"/>
                    </a:solidFill>
                  </a:endParaRPr>
                </a:p>
              </p:txBody>
            </p:sp>
            <p:sp>
              <p:nvSpPr>
                <p:cNvPr id="105" name="Google Shape;393;p41">
                  <a:extLst>
                    <a:ext uri="{FF2B5EF4-FFF2-40B4-BE49-F238E27FC236}">
                      <a16:creationId xmlns:a16="http://schemas.microsoft.com/office/drawing/2014/main" id="{51D31F7A-20A2-47B5-A048-58A4342326B6}"/>
                    </a:ext>
                  </a:extLst>
                </p:cNvPr>
                <p:cNvSpPr txBox="1">
                  <a:spLocks/>
                </p:cNvSpPr>
                <p:nvPr/>
              </p:nvSpPr>
              <p:spPr>
                <a:xfrm>
                  <a:off x="6126663" y="4094692"/>
                  <a:ext cx="769604" cy="117029"/>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600" dirty="0">
                      <a:solidFill>
                        <a:srgbClr val="C00000"/>
                      </a:solidFill>
                    </a:rPr>
                    <a:t>Optimal price maximizing NIBT for this request</a:t>
                  </a:r>
                </a:p>
                <a:p>
                  <a:pPr marL="0" indent="0" algn="ctr">
                    <a:buFont typeface="Saira"/>
                    <a:buNone/>
                  </a:pPr>
                  <a:endParaRPr lang="en-US" sz="300" b="1" dirty="0">
                    <a:solidFill>
                      <a:srgbClr val="C00000"/>
                    </a:solidFill>
                  </a:endParaRPr>
                </a:p>
              </p:txBody>
            </p:sp>
          </p:grpSp>
          <p:cxnSp>
            <p:nvCxnSpPr>
              <p:cNvPr id="21" name="Straight Connector 20">
                <a:extLst>
                  <a:ext uri="{FF2B5EF4-FFF2-40B4-BE49-F238E27FC236}">
                    <a16:creationId xmlns:a16="http://schemas.microsoft.com/office/drawing/2014/main" id="{19F25E8D-E53D-4BA6-B977-06BB01B85E95}"/>
                  </a:ext>
                </a:extLst>
              </p:cNvPr>
              <p:cNvCxnSpPr>
                <a:cxnSpLocks/>
              </p:cNvCxnSpPr>
              <p:nvPr/>
            </p:nvCxnSpPr>
            <p:spPr>
              <a:xfrm>
                <a:off x="7783550" y="2486025"/>
                <a:ext cx="7960" cy="805667"/>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8F68844-4DEE-4675-9E71-C15952B26B63}"/>
                  </a:ext>
                </a:extLst>
              </p:cNvPr>
              <p:cNvSpPr/>
              <p:nvPr/>
            </p:nvSpPr>
            <p:spPr>
              <a:xfrm>
                <a:off x="7761484" y="2457868"/>
                <a:ext cx="45719" cy="457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23" name="Isosceles Triangle 22">
                <a:extLst>
                  <a:ext uri="{FF2B5EF4-FFF2-40B4-BE49-F238E27FC236}">
                    <a16:creationId xmlns:a16="http://schemas.microsoft.com/office/drawing/2014/main" id="{807D0596-26CF-416E-BFE5-1442D05A4D5E}"/>
                  </a:ext>
                </a:extLst>
              </p:cNvPr>
              <p:cNvSpPr/>
              <p:nvPr/>
            </p:nvSpPr>
            <p:spPr>
              <a:xfrm>
                <a:off x="7768509" y="3258478"/>
                <a:ext cx="45719" cy="9311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grpSp>
      </p:grpSp>
      <p:sp>
        <p:nvSpPr>
          <p:cNvPr id="106" name="Google Shape;393;p41">
            <a:extLst>
              <a:ext uri="{FF2B5EF4-FFF2-40B4-BE49-F238E27FC236}">
                <a16:creationId xmlns:a16="http://schemas.microsoft.com/office/drawing/2014/main" id="{2F926F1B-7917-4F86-AF1B-E146E5C687DF}"/>
              </a:ext>
            </a:extLst>
          </p:cNvPr>
          <p:cNvSpPr txBox="1">
            <a:spLocks/>
          </p:cNvSpPr>
          <p:nvPr/>
        </p:nvSpPr>
        <p:spPr>
          <a:xfrm>
            <a:off x="2012148" y="4635404"/>
            <a:ext cx="2799123"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dirty="0">
                <a:solidFill>
                  <a:srgbClr val="000000"/>
                </a:solidFill>
              </a:rPr>
              <a:t>* NIBT: Net Income Before Tax</a:t>
            </a:r>
            <a:endParaRPr lang="en-US" sz="1600" dirty="0">
              <a:solidFill>
                <a:srgbClr val="000000"/>
              </a:solidFill>
            </a:endParaRPr>
          </a:p>
        </p:txBody>
      </p:sp>
      <p:sp>
        <p:nvSpPr>
          <p:cNvPr id="107" name="Google Shape;393;p41">
            <a:extLst>
              <a:ext uri="{FF2B5EF4-FFF2-40B4-BE49-F238E27FC236}">
                <a16:creationId xmlns:a16="http://schemas.microsoft.com/office/drawing/2014/main" id="{ADB143CE-4B0C-4A36-AA7D-20030E1D62FC}"/>
              </a:ext>
            </a:extLst>
          </p:cNvPr>
          <p:cNvSpPr txBox="1">
            <a:spLocks/>
          </p:cNvSpPr>
          <p:nvPr/>
        </p:nvSpPr>
        <p:spPr>
          <a:xfrm>
            <a:off x="452825" y="3599575"/>
            <a:ext cx="4167018"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Step 2 - Comply with business constraints and select the right target for</a:t>
            </a:r>
          </a:p>
          <a:p>
            <a:pPr marL="0" indent="0" algn="ctr">
              <a:buNone/>
            </a:pPr>
            <a:r>
              <a:rPr lang="en-US" sz="1600" b="1" dirty="0">
                <a:solidFill>
                  <a:srgbClr val="000000"/>
                </a:solidFill>
              </a:rPr>
              <a:t>the volume of production </a:t>
            </a:r>
            <a:endParaRPr lang="en-US" sz="2000" b="1" dirty="0">
              <a:solidFill>
                <a:srgbClr val="000000"/>
              </a:solidFill>
            </a:endParaRPr>
          </a:p>
        </p:txBody>
      </p:sp>
      <p:grpSp>
        <p:nvGrpSpPr>
          <p:cNvPr id="109" name="Group 108">
            <a:extLst>
              <a:ext uri="{FF2B5EF4-FFF2-40B4-BE49-F238E27FC236}">
                <a16:creationId xmlns:a16="http://schemas.microsoft.com/office/drawing/2014/main" id="{7A8F6B70-9342-4BFB-B873-E43B3FC88AA0}"/>
              </a:ext>
            </a:extLst>
          </p:cNvPr>
          <p:cNvGrpSpPr/>
          <p:nvPr/>
        </p:nvGrpSpPr>
        <p:grpSpPr>
          <a:xfrm>
            <a:off x="4809017" y="3540186"/>
            <a:ext cx="2064832" cy="1403843"/>
            <a:chOff x="6124459" y="2672274"/>
            <a:chExt cx="2064832" cy="1403843"/>
          </a:xfrm>
        </p:grpSpPr>
        <p:cxnSp>
          <p:nvCxnSpPr>
            <p:cNvPr id="111" name="Straight Arrow Connector 110">
              <a:extLst>
                <a:ext uri="{FF2B5EF4-FFF2-40B4-BE49-F238E27FC236}">
                  <a16:creationId xmlns:a16="http://schemas.microsoft.com/office/drawing/2014/main" id="{B68C2873-D044-4104-87A3-6E7A55680D16}"/>
                </a:ext>
              </a:extLst>
            </p:cNvPr>
            <p:cNvCxnSpPr>
              <a:cxnSpLocks/>
            </p:cNvCxnSpPr>
            <p:nvPr/>
          </p:nvCxnSpPr>
          <p:spPr>
            <a:xfrm flipV="1">
              <a:off x="6256674" y="2672274"/>
              <a:ext cx="0" cy="126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0E32953-DD10-42D6-A5AF-30C77D35BE13}"/>
                </a:ext>
              </a:extLst>
            </p:cNvPr>
            <p:cNvCxnSpPr>
              <a:cxnSpLocks/>
            </p:cNvCxnSpPr>
            <p:nvPr/>
          </p:nvCxnSpPr>
          <p:spPr>
            <a:xfrm>
              <a:off x="6177647" y="3882989"/>
              <a:ext cx="1859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Google Shape;393;p41">
                  <a:extLst>
                    <a:ext uri="{FF2B5EF4-FFF2-40B4-BE49-F238E27FC236}">
                      <a16:creationId xmlns:a16="http://schemas.microsoft.com/office/drawing/2014/main" id="{8AD86795-7006-48E6-920E-D6959084575E}"/>
                    </a:ext>
                  </a:extLst>
                </p:cNvPr>
                <p:cNvSpPr txBox="1">
                  <a:spLocks/>
                </p:cNvSpPr>
                <p:nvPr/>
              </p:nvSpPr>
              <p:spPr>
                <a:xfrm rot="16200000">
                  <a:off x="5671445" y="3308604"/>
                  <a:ext cx="995161" cy="8913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14:m>
                    <m:oMathPara xmlns:m="http://schemas.openxmlformats.org/officeDocument/2006/math">
                      <m:oMathParaPr>
                        <m:jc m:val="centerGroup"/>
                      </m:oMathParaPr>
                      <m:oMath xmlns:m="http://schemas.openxmlformats.org/officeDocument/2006/math">
                        <m:r>
                          <a:rPr lang="en-US" sz="900" b="0" i="1" smtClean="0">
                            <a:solidFill>
                              <a:srgbClr val="009563"/>
                            </a:solidFill>
                            <a:latin typeface="Cambria Math" panose="02040503050406030204" pitchFamily="18" charset="0"/>
                            <a:ea typeface="Cambria Math" panose="02040503050406030204" pitchFamily="18" charset="0"/>
                          </a:rPr>
                          <m:t>𝔼</m:t>
                        </m:r>
                        <m:r>
                          <a:rPr lang="fr-FR" sz="900" b="0" i="1" smtClean="0">
                            <a:solidFill>
                              <a:srgbClr val="009563"/>
                            </a:solidFill>
                            <a:latin typeface="Cambria Math" panose="02040503050406030204" pitchFamily="18" charset="0"/>
                            <a:ea typeface="Cambria Math" panose="02040503050406030204" pitchFamily="18" charset="0"/>
                          </a:rPr>
                          <m:t>(</m:t>
                        </m:r>
                        <m:r>
                          <a:rPr lang="fr-FR" sz="900" b="0" i="1" smtClean="0">
                            <a:solidFill>
                              <a:srgbClr val="009563"/>
                            </a:solidFill>
                            <a:latin typeface="Cambria Math" panose="02040503050406030204" pitchFamily="18" charset="0"/>
                            <a:ea typeface="Cambria Math" panose="02040503050406030204" pitchFamily="18" charset="0"/>
                          </a:rPr>
                          <m:t>𝑁𝐼𝐵𝑇</m:t>
                        </m:r>
                        <m:r>
                          <a:rPr lang="fr-FR" sz="900" b="0" i="1" smtClean="0">
                            <a:solidFill>
                              <a:srgbClr val="009563"/>
                            </a:solidFill>
                            <a:latin typeface="Cambria Math" panose="02040503050406030204" pitchFamily="18" charset="0"/>
                            <a:ea typeface="Cambria Math" panose="02040503050406030204" pitchFamily="18" charset="0"/>
                          </a:rPr>
                          <m:t>)</m:t>
                        </m:r>
                      </m:oMath>
                    </m:oMathPara>
                  </a14:m>
                  <a:endParaRPr lang="en-US" sz="900" dirty="0">
                    <a:solidFill>
                      <a:srgbClr val="009563"/>
                    </a:solidFill>
                  </a:endParaRPr>
                </a:p>
                <a:p>
                  <a:pPr marL="0" indent="0" algn="ctr">
                    <a:buFont typeface="Saira"/>
                    <a:buNone/>
                  </a:pPr>
                  <a:endParaRPr lang="en-US" sz="600" b="1" dirty="0">
                    <a:solidFill>
                      <a:srgbClr val="000000"/>
                    </a:solidFill>
                  </a:endParaRPr>
                </a:p>
              </p:txBody>
            </p:sp>
          </mc:Choice>
          <mc:Fallback xmlns="">
            <p:sp>
              <p:nvSpPr>
                <p:cNvPr id="114" name="Google Shape;393;p41">
                  <a:extLst>
                    <a:ext uri="{FF2B5EF4-FFF2-40B4-BE49-F238E27FC236}">
                      <a16:creationId xmlns:a16="http://schemas.microsoft.com/office/drawing/2014/main" id="{8AD86795-7006-48E6-920E-D6959084575E}"/>
                    </a:ext>
                  </a:extLst>
                </p:cNvPr>
                <p:cNvSpPr txBox="1">
                  <a:spLocks noRot="1" noChangeAspect="1" noMove="1" noResize="1" noEditPoints="1" noAdjustHandles="1" noChangeArrowheads="1" noChangeShapeType="1" noTextEdit="1"/>
                </p:cNvSpPr>
                <p:nvPr/>
              </p:nvSpPr>
              <p:spPr>
                <a:xfrm rot="16200000">
                  <a:off x="5671445" y="3308604"/>
                  <a:ext cx="995161" cy="89134"/>
                </a:xfrm>
                <a:prstGeom prst="rect">
                  <a:avLst/>
                </a:prstGeom>
                <a:blipFill>
                  <a:blip r:embed="rId4"/>
                  <a:stretch>
                    <a:fillRect l="-80000" r="-20000"/>
                  </a:stretch>
                </a:blipFill>
                <a:ln>
                  <a:noFill/>
                </a:ln>
              </p:spPr>
              <p:txBody>
                <a:bodyPr/>
                <a:lstStyle/>
                <a:p>
                  <a:r>
                    <a:rPr lang="en-150">
                      <a:noFill/>
                    </a:rPr>
                    <a:t> </a:t>
                  </a:r>
                </a:p>
              </p:txBody>
            </p:sp>
          </mc:Fallback>
        </mc:AlternateContent>
        <mc:AlternateContent xmlns:mc="http://schemas.openxmlformats.org/markup-compatibility/2006" xmlns:a14="http://schemas.microsoft.com/office/drawing/2010/main">
          <mc:Choice Requires="a14">
            <p:sp>
              <p:nvSpPr>
                <p:cNvPr id="115" name="Google Shape;393;p41">
                  <a:extLst>
                    <a:ext uri="{FF2B5EF4-FFF2-40B4-BE49-F238E27FC236}">
                      <a16:creationId xmlns:a16="http://schemas.microsoft.com/office/drawing/2014/main" id="{468F2D17-B592-4EE7-9C1C-270065F9045E}"/>
                    </a:ext>
                  </a:extLst>
                </p:cNvPr>
                <p:cNvSpPr txBox="1">
                  <a:spLocks/>
                </p:cNvSpPr>
                <p:nvPr/>
              </p:nvSpPr>
              <p:spPr>
                <a:xfrm>
                  <a:off x="7194130" y="3986983"/>
                  <a:ext cx="995161" cy="8913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14:m>
                    <m:oMathPara xmlns:m="http://schemas.openxmlformats.org/officeDocument/2006/math">
                      <m:oMathParaPr>
                        <m:jc m:val="centerGroup"/>
                      </m:oMathParaPr>
                      <m:oMath xmlns:m="http://schemas.openxmlformats.org/officeDocument/2006/math">
                        <m:r>
                          <a:rPr lang="en-US" sz="900" b="0" i="1" smtClean="0">
                            <a:solidFill>
                              <a:srgbClr val="00B0F0"/>
                            </a:solidFill>
                            <a:latin typeface="Cambria Math" panose="02040503050406030204" pitchFamily="18" charset="0"/>
                            <a:ea typeface="Cambria Math" panose="02040503050406030204" pitchFamily="18" charset="0"/>
                          </a:rPr>
                          <m:t>𝔼</m:t>
                        </m:r>
                        <m:r>
                          <a:rPr lang="fr-FR" sz="900" b="0" i="1" smtClean="0">
                            <a:solidFill>
                              <a:srgbClr val="00B0F0"/>
                            </a:solidFill>
                            <a:latin typeface="Cambria Math" panose="02040503050406030204" pitchFamily="18" charset="0"/>
                            <a:ea typeface="Cambria Math" panose="02040503050406030204" pitchFamily="18" charset="0"/>
                          </a:rPr>
                          <m:t>(</m:t>
                        </m:r>
                        <m:r>
                          <a:rPr lang="fr-FR" sz="900" b="0" i="1" smtClean="0">
                            <a:solidFill>
                              <a:srgbClr val="00B0F0"/>
                            </a:solidFill>
                            <a:latin typeface="Cambria Math" panose="02040503050406030204" pitchFamily="18" charset="0"/>
                            <a:ea typeface="Cambria Math" panose="02040503050406030204" pitchFamily="18" charset="0"/>
                          </a:rPr>
                          <m:t>𝑉𝑜𝑙𝑢𝑚𝑒</m:t>
                        </m:r>
                        <m:r>
                          <a:rPr lang="fr-FR" sz="900" b="0" i="1" smtClean="0">
                            <a:solidFill>
                              <a:srgbClr val="00B0F0"/>
                            </a:solidFill>
                            <a:latin typeface="Cambria Math" panose="02040503050406030204" pitchFamily="18" charset="0"/>
                            <a:ea typeface="Cambria Math" panose="02040503050406030204" pitchFamily="18" charset="0"/>
                          </a:rPr>
                          <m:t>)</m:t>
                        </m:r>
                      </m:oMath>
                    </m:oMathPara>
                  </a14:m>
                  <a:endParaRPr lang="en-US" sz="900" dirty="0">
                    <a:solidFill>
                      <a:srgbClr val="00B0F0"/>
                    </a:solidFill>
                  </a:endParaRPr>
                </a:p>
                <a:p>
                  <a:pPr marL="0" indent="0" algn="ctr">
                    <a:buFont typeface="Saira"/>
                    <a:buNone/>
                  </a:pPr>
                  <a:endParaRPr lang="en-US" sz="600" b="1" dirty="0">
                    <a:solidFill>
                      <a:srgbClr val="00B0F0"/>
                    </a:solidFill>
                  </a:endParaRPr>
                </a:p>
              </p:txBody>
            </p:sp>
          </mc:Choice>
          <mc:Fallback xmlns="">
            <p:sp>
              <p:nvSpPr>
                <p:cNvPr id="115" name="Google Shape;393;p41">
                  <a:extLst>
                    <a:ext uri="{FF2B5EF4-FFF2-40B4-BE49-F238E27FC236}">
                      <a16:creationId xmlns:a16="http://schemas.microsoft.com/office/drawing/2014/main" id="{468F2D17-B592-4EE7-9C1C-270065F9045E}"/>
                    </a:ext>
                  </a:extLst>
                </p:cNvPr>
                <p:cNvSpPr txBox="1">
                  <a:spLocks noRot="1" noChangeAspect="1" noMove="1" noResize="1" noEditPoints="1" noAdjustHandles="1" noChangeArrowheads="1" noChangeShapeType="1" noTextEdit="1"/>
                </p:cNvSpPr>
                <p:nvPr/>
              </p:nvSpPr>
              <p:spPr>
                <a:xfrm>
                  <a:off x="7194130" y="3986983"/>
                  <a:ext cx="995161" cy="89134"/>
                </a:xfrm>
                <a:prstGeom prst="rect">
                  <a:avLst/>
                </a:prstGeom>
                <a:blipFill>
                  <a:blip r:embed="rId5"/>
                  <a:stretch>
                    <a:fillRect t="-80000" b="-26667"/>
                  </a:stretch>
                </a:blipFill>
                <a:ln>
                  <a:noFill/>
                </a:ln>
              </p:spPr>
              <p:txBody>
                <a:bodyPr/>
                <a:lstStyle/>
                <a:p>
                  <a:r>
                    <a:rPr lang="en-150">
                      <a:noFill/>
                    </a:rPr>
                    <a:t> </a:t>
                  </a:r>
                </a:p>
              </p:txBody>
            </p:sp>
          </mc:Fallback>
        </mc:AlternateContent>
      </p:grpSp>
      <p:sp>
        <p:nvSpPr>
          <p:cNvPr id="32" name="Oval 31">
            <a:extLst>
              <a:ext uri="{FF2B5EF4-FFF2-40B4-BE49-F238E27FC236}">
                <a16:creationId xmlns:a16="http://schemas.microsoft.com/office/drawing/2014/main" id="{683046A1-525D-4736-9876-C3C018A03F92}"/>
              </a:ext>
            </a:extLst>
          </p:cNvPr>
          <p:cNvSpPr/>
          <p:nvPr/>
        </p:nvSpPr>
        <p:spPr>
          <a:xfrm>
            <a:off x="5426759" y="3756522"/>
            <a:ext cx="97170" cy="971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dirty="0"/>
              <a:t>O</a:t>
            </a:r>
            <a:endParaRPr lang="en-150" sz="500" dirty="0"/>
          </a:p>
        </p:txBody>
      </p:sp>
      <p:sp>
        <p:nvSpPr>
          <p:cNvPr id="116" name="Oval 115">
            <a:extLst>
              <a:ext uri="{FF2B5EF4-FFF2-40B4-BE49-F238E27FC236}">
                <a16:creationId xmlns:a16="http://schemas.microsoft.com/office/drawing/2014/main" id="{7AC29644-39ED-4275-8FEA-95BC98C85A91}"/>
              </a:ext>
            </a:extLst>
          </p:cNvPr>
          <p:cNvSpPr/>
          <p:nvPr/>
        </p:nvSpPr>
        <p:spPr>
          <a:xfrm>
            <a:off x="6040781" y="4400000"/>
            <a:ext cx="97170" cy="971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dirty="0"/>
              <a:t>C</a:t>
            </a:r>
            <a:endParaRPr lang="en-150" sz="500" dirty="0"/>
          </a:p>
        </p:txBody>
      </p:sp>
      <p:sp>
        <p:nvSpPr>
          <p:cNvPr id="117" name="Oval 116">
            <a:extLst>
              <a:ext uri="{FF2B5EF4-FFF2-40B4-BE49-F238E27FC236}">
                <a16:creationId xmlns:a16="http://schemas.microsoft.com/office/drawing/2014/main" id="{43DE3FD0-B3B4-4012-96D9-6935FBA873C6}"/>
              </a:ext>
            </a:extLst>
          </p:cNvPr>
          <p:cNvSpPr/>
          <p:nvPr/>
        </p:nvSpPr>
        <p:spPr>
          <a:xfrm>
            <a:off x="6040781" y="3857357"/>
            <a:ext cx="97170" cy="971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00" dirty="0"/>
              <a:t>I</a:t>
            </a:r>
            <a:endParaRPr lang="en-150" sz="500" dirty="0"/>
          </a:p>
        </p:txBody>
      </p:sp>
      <p:cxnSp>
        <p:nvCxnSpPr>
          <p:cNvPr id="36" name="Straight Arrow Connector 35">
            <a:extLst>
              <a:ext uri="{FF2B5EF4-FFF2-40B4-BE49-F238E27FC236}">
                <a16:creationId xmlns:a16="http://schemas.microsoft.com/office/drawing/2014/main" id="{F1CA31A4-6ECE-478A-9FDB-7490F6848B31}"/>
              </a:ext>
            </a:extLst>
          </p:cNvPr>
          <p:cNvCxnSpPr>
            <a:cxnSpLocks/>
          </p:cNvCxnSpPr>
          <p:nvPr/>
        </p:nvCxnSpPr>
        <p:spPr>
          <a:xfrm flipH="1" flipV="1">
            <a:off x="5506635" y="3853692"/>
            <a:ext cx="517376" cy="541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D635B0E1-D88A-4C4F-B9B2-35083559037D}"/>
              </a:ext>
            </a:extLst>
          </p:cNvPr>
          <p:cNvCxnSpPr>
            <a:cxnSpLocks/>
          </p:cNvCxnSpPr>
          <p:nvPr/>
        </p:nvCxnSpPr>
        <p:spPr>
          <a:xfrm flipV="1">
            <a:off x="6097796" y="3971481"/>
            <a:ext cx="0" cy="405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Oval 122">
            <a:extLst>
              <a:ext uri="{FF2B5EF4-FFF2-40B4-BE49-F238E27FC236}">
                <a16:creationId xmlns:a16="http://schemas.microsoft.com/office/drawing/2014/main" id="{55CF729D-602D-4531-A439-1838D1CF26CF}"/>
              </a:ext>
            </a:extLst>
          </p:cNvPr>
          <p:cNvSpPr/>
          <p:nvPr/>
        </p:nvSpPr>
        <p:spPr>
          <a:xfrm>
            <a:off x="7035381" y="3731012"/>
            <a:ext cx="182639" cy="1826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C</a:t>
            </a:r>
            <a:endParaRPr lang="en-150" sz="800" dirty="0"/>
          </a:p>
        </p:txBody>
      </p:sp>
      <p:sp>
        <p:nvSpPr>
          <p:cNvPr id="124" name="Oval 123">
            <a:extLst>
              <a:ext uri="{FF2B5EF4-FFF2-40B4-BE49-F238E27FC236}">
                <a16:creationId xmlns:a16="http://schemas.microsoft.com/office/drawing/2014/main" id="{0B99BBB0-E823-4FEC-A6C4-EF8F043D9333}"/>
              </a:ext>
            </a:extLst>
          </p:cNvPr>
          <p:cNvSpPr/>
          <p:nvPr/>
        </p:nvSpPr>
        <p:spPr>
          <a:xfrm>
            <a:off x="7035381" y="4033328"/>
            <a:ext cx="182639" cy="1826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I</a:t>
            </a:r>
            <a:endParaRPr lang="en-150" sz="800" dirty="0"/>
          </a:p>
        </p:txBody>
      </p:sp>
      <p:sp>
        <p:nvSpPr>
          <p:cNvPr id="126" name="Oval 125">
            <a:extLst>
              <a:ext uri="{FF2B5EF4-FFF2-40B4-BE49-F238E27FC236}">
                <a16:creationId xmlns:a16="http://schemas.microsoft.com/office/drawing/2014/main" id="{A45018C7-5040-4011-95A5-F9D04FECF838}"/>
              </a:ext>
            </a:extLst>
          </p:cNvPr>
          <p:cNvSpPr/>
          <p:nvPr/>
        </p:nvSpPr>
        <p:spPr>
          <a:xfrm>
            <a:off x="7035381" y="4335644"/>
            <a:ext cx="182639" cy="1826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O</a:t>
            </a:r>
            <a:endParaRPr lang="en-150" sz="800" dirty="0"/>
          </a:p>
        </p:txBody>
      </p:sp>
      <p:sp>
        <p:nvSpPr>
          <p:cNvPr id="127" name="Google Shape;393;p41">
            <a:extLst>
              <a:ext uri="{FF2B5EF4-FFF2-40B4-BE49-F238E27FC236}">
                <a16:creationId xmlns:a16="http://schemas.microsoft.com/office/drawing/2014/main" id="{3760C022-C8B7-46AE-AA7B-ABD7388A3070}"/>
              </a:ext>
            </a:extLst>
          </p:cNvPr>
          <p:cNvSpPr txBox="1">
            <a:spLocks/>
          </p:cNvSpPr>
          <p:nvPr/>
        </p:nvSpPr>
        <p:spPr>
          <a:xfrm>
            <a:off x="7302097" y="3652211"/>
            <a:ext cx="1114840" cy="31927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100" dirty="0">
                <a:solidFill>
                  <a:srgbClr val="000000"/>
                </a:solidFill>
              </a:rPr>
              <a:t>Current price</a:t>
            </a:r>
          </a:p>
        </p:txBody>
      </p:sp>
      <p:sp>
        <p:nvSpPr>
          <p:cNvPr id="128" name="Google Shape;393;p41">
            <a:extLst>
              <a:ext uri="{FF2B5EF4-FFF2-40B4-BE49-F238E27FC236}">
                <a16:creationId xmlns:a16="http://schemas.microsoft.com/office/drawing/2014/main" id="{B8748C0B-CB26-4870-8016-C8D0F4C919DC}"/>
              </a:ext>
            </a:extLst>
          </p:cNvPr>
          <p:cNvSpPr txBox="1">
            <a:spLocks/>
          </p:cNvSpPr>
          <p:nvPr/>
        </p:nvSpPr>
        <p:spPr>
          <a:xfrm>
            <a:off x="7302097" y="3954527"/>
            <a:ext cx="1464451" cy="31927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100" dirty="0">
                <a:solidFill>
                  <a:srgbClr val="000000"/>
                </a:solidFill>
              </a:rPr>
              <a:t>Best iso-volume price</a:t>
            </a:r>
          </a:p>
        </p:txBody>
      </p:sp>
      <p:sp>
        <p:nvSpPr>
          <p:cNvPr id="129" name="Google Shape;393;p41">
            <a:extLst>
              <a:ext uri="{FF2B5EF4-FFF2-40B4-BE49-F238E27FC236}">
                <a16:creationId xmlns:a16="http://schemas.microsoft.com/office/drawing/2014/main" id="{FA249311-CC1C-4E0E-8EBD-7CB9EE924FC9}"/>
              </a:ext>
            </a:extLst>
          </p:cNvPr>
          <p:cNvSpPr txBox="1">
            <a:spLocks/>
          </p:cNvSpPr>
          <p:nvPr/>
        </p:nvSpPr>
        <p:spPr>
          <a:xfrm>
            <a:off x="7302097" y="4248950"/>
            <a:ext cx="1464451" cy="31927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100" dirty="0">
                <a:solidFill>
                  <a:srgbClr val="000000"/>
                </a:solidFill>
              </a:rPr>
              <a:t>Best price</a:t>
            </a:r>
          </a:p>
        </p:txBody>
      </p:sp>
    </p:spTree>
    <p:extLst>
      <p:ext uri="{BB962C8B-B14F-4D97-AF65-F5344CB8AC3E}">
        <p14:creationId xmlns:p14="http://schemas.microsoft.com/office/powerpoint/2010/main" val="425042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9"/>
          <p:cNvSpPr txBox="1">
            <a:spLocks noGrp="1"/>
          </p:cNvSpPr>
          <p:nvPr>
            <p:ph type="title" idx="8"/>
          </p:nvPr>
        </p:nvSpPr>
        <p:spPr>
          <a:xfrm>
            <a:off x="712825" y="971750"/>
            <a:ext cx="7704000" cy="5727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fr" dirty="0"/>
              <a:t>Table of contents</a:t>
            </a:r>
            <a:endParaRPr dirty="0"/>
          </a:p>
        </p:txBody>
      </p:sp>
      <p:sp>
        <p:nvSpPr>
          <p:cNvPr id="359" name="Google Shape;359;p39"/>
          <p:cNvSpPr txBox="1">
            <a:spLocks noGrp="1"/>
          </p:cNvSpPr>
          <p:nvPr>
            <p:ph type="title"/>
          </p:nvPr>
        </p:nvSpPr>
        <p:spPr>
          <a:xfrm>
            <a:off x="1585213" y="1617225"/>
            <a:ext cx="2217530" cy="720000"/>
          </a:xfrm>
          <a:prstGeom prst="rect">
            <a:avLst/>
          </a:prstGeom>
        </p:spPr>
        <p:txBody>
          <a:bodyPr spcFirstLastPara="1" wrap="square" lIns="0" tIns="91425" rIns="900000" bIns="91425" anchor="ctr" anchorCtr="0">
            <a:noAutofit/>
          </a:bodyPr>
          <a:lstStyle/>
          <a:p>
            <a:pPr marL="0" lvl="0" indent="0" algn="l" rtl="0">
              <a:spcBef>
                <a:spcPts val="0"/>
              </a:spcBef>
              <a:spcAft>
                <a:spcPts val="0"/>
              </a:spcAft>
              <a:buNone/>
            </a:pPr>
            <a:r>
              <a:rPr lang="fr" dirty="0"/>
              <a:t>Introduction</a:t>
            </a:r>
            <a:endParaRPr dirty="0"/>
          </a:p>
        </p:txBody>
      </p:sp>
      <p:sp>
        <p:nvSpPr>
          <p:cNvPr id="360" name="Google Shape;360;p39"/>
          <p:cNvSpPr txBox="1">
            <a:spLocks noGrp="1"/>
          </p:cNvSpPr>
          <p:nvPr>
            <p:ph type="title" idx="2"/>
          </p:nvPr>
        </p:nvSpPr>
        <p:spPr>
          <a:xfrm>
            <a:off x="5770499" y="1617225"/>
            <a:ext cx="2299443" cy="720000"/>
          </a:xfrm>
          <a:prstGeom prst="rect">
            <a:avLst/>
          </a:prstGeom>
        </p:spPr>
        <p:txBody>
          <a:bodyPr spcFirstLastPara="1" wrap="square" lIns="0" tIns="91425" rIns="720000" bIns="91425" anchor="ctr" anchorCtr="0">
            <a:noAutofit/>
          </a:bodyPr>
          <a:lstStyle/>
          <a:p>
            <a:pPr marL="0" lvl="0" indent="0" algn="l" rtl="0">
              <a:spcBef>
                <a:spcPts val="0"/>
              </a:spcBef>
              <a:spcAft>
                <a:spcPts val="0"/>
              </a:spcAft>
              <a:buNone/>
            </a:pPr>
            <a:r>
              <a:rPr lang="fr" dirty="0"/>
              <a:t>Pricing Methodologies</a:t>
            </a:r>
            <a:endParaRPr dirty="0"/>
          </a:p>
        </p:txBody>
      </p:sp>
      <p:sp>
        <p:nvSpPr>
          <p:cNvPr id="361" name="Google Shape;361;p39"/>
          <p:cNvSpPr txBox="1">
            <a:spLocks noGrp="1"/>
          </p:cNvSpPr>
          <p:nvPr>
            <p:ph type="subTitle" idx="1"/>
          </p:nvPr>
        </p:nvSpPr>
        <p:spPr>
          <a:xfrm>
            <a:off x="1585199" y="2185000"/>
            <a:ext cx="2406229" cy="7200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fr" dirty="0"/>
              <a:t>Introduce the environment and problematics</a:t>
            </a:r>
            <a:endParaRPr dirty="0"/>
          </a:p>
        </p:txBody>
      </p:sp>
      <p:sp>
        <p:nvSpPr>
          <p:cNvPr id="362" name="Google Shape;362;p39"/>
          <p:cNvSpPr txBox="1">
            <a:spLocks noGrp="1"/>
          </p:cNvSpPr>
          <p:nvPr>
            <p:ph type="subTitle" idx="3"/>
          </p:nvPr>
        </p:nvSpPr>
        <p:spPr>
          <a:xfrm>
            <a:off x="5770501" y="2185000"/>
            <a:ext cx="2099700" cy="7200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Clr>
                <a:schemeClr val="dk1"/>
              </a:buClr>
              <a:buSzPts val="1100"/>
              <a:buFont typeface="Arial"/>
              <a:buNone/>
            </a:pPr>
            <a:r>
              <a:rPr lang="fr" dirty="0"/>
              <a:t>Present the different pricing methododlogies</a:t>
            </a:r>
            <a:endParaRPr dirty="0"/>
          </a:p>
        </p:txBody>
      </p:sp>
      <p:sp>
        <p:nvSpPr>
          <p:cNvPr id="363" name="Google Shape;363;p39"/>
          <p:cNvSpPr txBox="1">
            <a:spLocks noGrp="1"/>
          </p:cNvSpPr>
          <p:nvPr>
            <p:ph type="title" idx="4"/>
          </p:nvPr>
        </p:nvSpPr>
        <p:spPr>
          <a:xfrm>
            <a:off x="1585214" y="3066000"/>
            <a:ext cx="2099700" cy="7200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fr" dirty="0"/>
              <a:t>Pricing projects</a:t>
            </a:r>
            <a:endParaRPr dirty="0"/>
          </a:p>
        </p:txBody>
      </p:sp>
      <p:sp>
        <p:nvSpPr>
          <p:cNvPr id="364" name="Google Shape;364;p39"/>
          <p:cNvSpPr txBox="1">
            <a:spLocks noGrp="1"/>
          </p:cNvSpPr>
          <p:nvPr>
            <p:ph type="title" idx="5"/>
          </p:nvPr>
        </p:nvSpPr>
        <p:spPr>
          <a:xfrm>
            <a:off x="5770501" y="3066000"/>
            <a:ext cx="2099700" cy="7200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fr" dirty="0"/>
              <a:t>Conclusions</a:t>
            </a:r>
            <a:endParaRPr dirty="0"/>
          </a:p>
        </p:txBody>
      </p:sp>
      <p:sp>
        <p:nvSpPr>
          <p:cNvPr id="365" name="Google Shape;365;p39"/>
          <p:cNvSpPr txBox="1">
            <a:spLocks noGrp="1"/>
          </p:cNvSpPr>
          <p:nvPr>
            <p:ph type="subTitle" idx="6"/>
          </p:nvPr>
        </p:nvSpPr>
        <p:spPr>
          <a:xfrm>
            <a:off x="1585220" y="3633775"/>
            <a:ext cx="2099700" cy="7200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Present the projects we worked on</a:t>
            </a:r>
            <a:endParaRPr dirty="0"/>
          </a:p>
        </p:txBody>
      </p:sp>
      <p:sp>
        <p:nvSpPr>
          <p:cNvPr id="366" name="Google Shape;366;p39"/>
          <p:cNvSpPr txBox="1">
            <a:spLocks noGrp="1"/>
          </p:cNvSpPr>
          <p:nvPr>
            <p:ph type="subTitle" idx="7"/>
          </p:nvPr>
        </p:nvSpPr>
        <p:spPr>
          <a:xfrm>
            <a:off x="5770501" y="3633775"/>
            <a:ext cx="2099700" cy="7200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Clr>
                <a:schemeClr val="dk1"/>
              </a:buClr>
              <a:buSzPts val="1100"/>
              <a:buFont typeface="Arial"/>
              <a:buNone/>
            </a:pPr>
            <a:r>
              <a:rPr lang="fr" dirty="0"/>
              <a:t>Prensent the results</a:t>
            </a:r>
            <a:endParaRPr dirty="0"/>
          </a:p>
        </p:txBody>
      </p:sp>
      <p:sp>
        <p:nvSpPr>
          <p:cNvPr id="367" name="Google Shape;367;p39"/>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a:t>
            </a:fld>
            <a:endParaRPr/>
          </a:p>
        </p:txBody>
      </p:sp>
      <p:sp>
        <p:nvSpPr>
          <p:cNvPr id="368" name="Google Shape;368;p39"/>
          <p:cNvSpPr txBox="1">
            <a:spLocks noGrp="1"/>
          </p:cNvSpPr>
          <p:nvPr>
            <p:ph type="title" idx="9"/>
          </p:nvPr>
        </p:nvSpPr>
        <p:spPr>
          <a:xfrm rot="-5400000">
            <a:off x="378475" y="1964725"/>
            <a:ext cx="1349700" cy="6810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fr" dirty="0"/>
              <a:t>01</a:t>
            </a:r>
            <a:endParaRPr dirty="0"/>
          </a:p>
        </p:txBody>
      </p:sp>
      <p:sp>
        <p:nvSpPr>
          <p:cNvPr id="369" name="Google Shape;369;p39"/>
          <p:cNvSpPr txBox="1">
            <a:spLocks noGrp="1"/>
          </p:cNvSpPr>
          <p:nvPr>
            <p:ph type="title" idx="13"/>
          </p:nvPr>
        </p:nvSpPr>
        <p:spPr>
          <a:xfrm rot="-5400000">
            <a:off x="378476" y="3427475"/>
            <a:ext cx="1349700" cy="6810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fr"/>
              <a:t>03</a:t>
            </a:r>
            <a:endParaRPr/>
          </a:p>
        </p:txBody>
      </p:sp>
      <p:sp>
        <p:nvSpPr>
          <p:cNvPr id="370" name="Google Shape;370;p39"/>
          <p:cNvSpPr txBox="1">
            <a:spLocks noGrp="1"/>
          </p:cNvSpPr>
          <p:nvPr>
            <p:ph type="title" idx="14"/>
          </p:nvPr>
        </p:nvSpPr>
        <p:spPr>
          <a:xfrm rot="-5400000">
            <a:off x="4564276" y="3427775"/>
            <a:ext cx="1349700" cy="6804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fr"/>
              <a:t>04</a:t>
            </a:r>
            <a:endParaRPr/>
          </a:p>
        </p:txBody>
      </p:sp>
      <p:sp>
        <p:nvSpPr>
          <p:cNvPr id="371" name="Google Shape;371;p39"/>
          <p:cNvSpPr txBox="1">
            <a:spLocks noGrp="1"/>
          </p:cNvSpPr>
          <p:nvPr>
            <p:ph type="title" idx="15"/>
          </p:nvPr>
        </p:nvSpPr>
        <p:spPr>
          <a:xfrm rot="-5400000">
            <a:off x="4564275" y="1965025"/>
            <a:ext cx="1349700" cy="6804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fr"/>
              <a:t>02</a:t>
            </a:r>
            <a:endParaRPr/>
          </a:p>
        </p:txBody>
      </p:sp>
      <p:sp>
        <p:nvSpPr>
          <p:cNvPr id="16" name="Google Shape;330;p36">
            <a:extLst>
              <a:ext uri="{FF2B5EF4-FFF2-40B4-BE49-F238E27FC236}">
                <a16:creationId xmlns:a16="http://schemas.microsoft.com/office/drawing/2014/main" id="{093D0B35-A86B-404A-87CE-46FC95795F9C}"/>
              </a:ext>
            </a:extLst>
          </p:cNvPr>
          <p:cNvSpPr txBox="1"/>
          <p:nvPr/>
        </p:nvSpPr>
        <p:spPr>
          <a:xfrm rot="5400000">
            <a:off x="7674548" y="703825"/>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End of studies internship</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826952" y="613163"/>
            <a:ext cx="7704000"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Historical pricing</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20</a:t>
            </a:fld>
            <a:endParaRPr/>
          </a:p>
        </p:txBody>
      </p:sp>
      <p:sp>
        <p:nvSpPr>
          <p:cNvPr id="7" name="Google Shape;330;p36">
            <a:extLst>
              <a:ext uri="{FF2B5EF4-FFF2-40B4-BE49-F238E27FC236}">
                <a16:creationId xmlns:a16="http://schemas.microsoft.com/office/drawing/2014/main" id="{A936AC2F-5109-47F2-A289-AB24C5156A64}"/>
              </a:ext>
            </a:extLst>
          </p:cNvPr>
          <p:cNvSpPr txBox="1"/>
          <p:nvPr/>
        </p:nvSpPr>
        <p:spPr>
          <a:xfrm rot="5400000">
            <a:off x="7702753" y="665796"/>
            <a:ext cx="1263274" cy="6001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Pricing methodologies</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44" name="Google Shape;393;p41">
            <a:extLst>
              <a:ext uri="{FF2B5EF4-FFF2-40B4-BE49-F238E27FC236}">
                <a16:creationId xmlns:a16="http://schemas.microsoft.com/office/drawing/2014/main" id="{2D3685DE-C9F6-4FBD-B607-CCD947E0F8B7}"/>
              </a:ext>
            </a:extLst>
          </p:cNvPr>
          <p:cNvSpPr txBox="1">
            <a:spLocks/>
          </p:cNvSpPr>
          <p:nvPr/>
        </p:nvSpPr>
        <p:spPr>
          <a:xfrm>
            <a:off x="228600" y="1141163"/>
            <a:ext cx="8405857"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Step 3 - Find a closed-form pricing formula easy to implement</a:t>
            </a:r>
            <a:endParaRPr lang="en-US" sz="2000" b="1" dirty="0">
              <a:solidFill>
                <a:srgbClr val="000000"/>
              </a:solidFill>
            </a:endParaRPr>
          </a:p>
        </p:txBody>
      </p:sp>
      <p:sp>
        <p:nvSpPr>
          <p:cNvPr id="77" name="Google Shape;393;p41">
            <a:extLst>
              <a:ext uri="{FF2B5EF4-FFF2-40B4-BE49-F238E27FC236}">
                <a16:creationId xmlns:a16="http://schemas.microsoft.com/office/drawing/2014/main" id="{D750E5E1-AFD3-4A14-979E-0E740D08F19F}"/>
              </a:ext>
            </a:extLst>
          </p:cNvPr>
          <p:cNvSpPr txBox="1">
            <a:spLocks/>
          </p:cNvSpPr>
          <p:nvPr/>
        </p:nvSpPr>
        <p:spPr>
          <a:xfrm>
            <a:off x="1250876" y="1409959"/>
            <a:ext cx="6361303"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dirty="0"/>
              <a:t>The final price formula is simple to read and implement</a:t>
            </a:r>
            <a:endParaRPr lang="en-US" dirty="0">
              <a:solidFill>
                <a:srgbClr val="009563"/>
              </a:solidFill>
            </a:endParaRPr>
          </a:p>
        </p:txBody>
      </p:sp>
      <p:graphicFrame>
        <p:nvGraphicFramePr>
          <p:cNvPr id="78" name="Tableau 62">
            <a:extLst>
              <a:ext uri="{FF2B5EF4-FFF2-40B4-BE49-F238E27FC236}">
                <a16:creationId xmlns:a16="http://schemas.microsoft.com/office/drawing/2014/main" id="{9E0DB1DA-2CE8-48B0-BC01-AAAFC1DA559E}"/>
              </a:ext>
            </a:extLst>
          </p:cNvPr>
          <p:cNvGraphicFramePr>
            <a:graphicFrameLocks noGrp="1"/>
          </p:cNvGraphicFramePr>
          <p:nvPr>
            <p:extLst>
              <p:ext uri="{D42A27DB-BD31-4B8C-83A1-F6EECF244321}">
                <p14:modId xmlns:p14="http://schemas.microsoft.com/office/powerpoint/2010/main" val="882609220"/>
              </p:ext>
            </p:extLst>
          </p:nvPr>
        </p:nvGraphicFramePr>
        <p:xfrm>
          <a:off x="1164010" y="1878224"/>
          <a:ext cx="1728192" cy="1434437"/>
        </p:xfrm>
        <a:graphic>
          <a:graphicData uri="http://schemas.openxmlformats.org/drawingml/2006/table">
            <a:tbl>
              <a:tblPr firstRow="1" bandRow="1">
                <a:tableStyleId>{3C2FFA5D-87B4-456A-9821-1D502468CF0F}</a:tableStyleId>
              </a:tblPr>
              <a:tblGrid>
                <a:gridCol w="864096">
                  <a:extLst>
                    <a:ext uri="{9D8B030D-6E8A-4147-A177-3AD203B41FA5}">
                      <a16:colId xmlns:a16="http://schemas.microsoft.com/office/drawing/2014/main" val="1144348646"/>
                    </a:ext>
                  </a:extLst>
                </a:gridCol>
                <a:gridCol w="864096">
                  <a:extLst>
                    <a:ext uri="{9D8B030D-6E8A-4147-A177-3AD203B41FA5}">
                      <a16:colId xmlns:a16="http://schemas.microsoft.com/office/drawing/2014/main" val="168185908"/>
                    </a:ext>
                  </a:extLst>
                </a:gridCol>
              </a:tblGrid>
              <a:tr h="279937">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Coût du risque (CdR) déclaratif</a:t>
                      </a:r>
                    </a:p>
                  </a:txBody>
                  <a:tcPr marL="45720" marR="45720" marT="10800" marB="10800" anchor="ctr"/>
                </a:tc>
                <a:tc hMerge="1">
                  <a:txBody>
                    <a:bodyPr/>
                    <a:lstStyle/>
                    <a:p>
                      <a:endParaRPr lang="en-US"/>
                    </a:p>
                  </a:txBody>
                  <a:tcPr/>
                </a:tc>
                <a:extLst>
                  <a:ext uri="{0D108BD9-81ED-4DB2-BD59-A6C34878D82A}">
                    <a16:rowId xmlns:a16="http://schemas.microsoft.com/office/drawing/2014/main" val="232685717"/>
                  </a:ext>
                </a:extLst>
              </a:tr>
              <a:tr h="230900">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b"/>
                      <a:r>
                        <a:rPr lang="fr-FR" sz="800" b="0" u="none" strike="noStrike" dirty="0">
                          <a:solidFill>
                            <a:srgbClr val="000000"/>
                          </a:solidFill>
                          <a:effectLst/>
                        </a:rPr>
                        <a:t>CdR ≤ 0.5%</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129309"/>
                  </a:ext>
                </a:extLst>
              </a:tr>
              <a:tr h="230900">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b"/>
                      <a:r>
                        <a:rPr lang="fr-FR" sz="800" b="0" u="none" strike="noStrike" dirty="0">
                          <a:solidFill>
                            <a:srgbClr val="000000"/>
                          </a:solidFill>
                          <a:effectLst/>
                        </a:rPr>
                        <a:t>CdR ∈ ]0,5% ; 1%] </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+0,9%</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2040207"/>
                  </a:ext>
                </a:extLst>
              </a:tr>
              <a:tr h="230900">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b"/>
                      <a:r>
                        <a:rPr lang="fr-FR" sz="800" b="0" u="none" strike="noStrike" dirty="0">
                          <a:solidFill>
                            <a:srgbClr val="000000"/>
                          </a:solidFill>
                          <a:effectLst/>
                        </a:rPr>
                        <a:t>CdR ∈ ]1% ; 1,5%]</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+1,9%</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6180712"/>
                  </a:ext>
                </a:extLst>
              </a:tr>
              <a:tr h="230900">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b"/>
                      <a:r>
                        <a:rPr lang="fr-FR" sz="800" b="0" u="none" strike="noStrike" dirty="0">
                          <a:solidFill>
                            <a:srgbClr val="000000"/>
                          </a:solidFill>
                          <a:effectLst/>
                        </a:rPr>
                        <a:t>CdR ∈ ]1,5% ; 2,5%]</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+2,5%</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6147236"/>
                  </a:ext>
                </a:extLst>
              </a:tr>
              <a:tr h="230900">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b"/>
                      <a:r>
                        <a:rPr lang="fr-FR" sz="800" b="0" u="none" strike="noStrike" dirty="0">
                          <a:solidFill>
                            <a:srgbClr val="000000"/>
                          </a:solidFill>
                          <a:effectLst/>
                        </a:rPr>
                        <a:t>CdR &gt; 2.5%</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+3,1%</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3508572"/>
                  </a:ext>
                </a:extLst>
              </a:tr>
            </a:tbl>
          </a:graphicData>
        </a:graphic>
      </p:graphicFrame>
      <p:graphicFrame>
        <p:nvGraphicFramePr>
          <p:cNvPr id="79" name="Tableau 63">
            <a:extLst>
              <a:ext uri="{FF2B5EF4-FFF2-40B4-BE49-F238E27FC236}">
                <a16:creationId xmlns:a16="http://schemas.microsoft.com/office/drawing/2014/main" id="{9B84EF05-2F12-4837-8487-7E3719261F4C}"/>
              </a:ext>
            </a:extLst>
          </p:cNvPr>
          <p:cNvGraphicFramePr>
            <a:graphicFrameLocks noGrp="1"/>
          </p:cNvGraphicFramePr>
          <p:nvPr>
            <p:extLst>
              <p:ext uri="{D42A27DB-BD31-4B8C-83A1-F6EECF244321}">
                <p14:modId xmlns:p14="http://schemas.microsoft.com/office/powerpoint/2010/main" val="1886515177"/>
              </p:ext>
            </p:extLst>
          </p:nvPr>
        </p:nvGraphicFramePr>
        <p:xfrm>
          <a:off x="415628" y="2304418"/>
          <a:ext cx="686122" cy="1141968"/>
        </p:xfrm>
        <a:graphic>
          <a:graphicData uri="http://schemas.openxmlformats.org/drawingml/2006/table">
            <a:tbl>
              <a:tblPr firstRow="1" bandRow="1">
                <a:tableStyleId>{3C2FFA5D-87B4-456A-9821-1D502468CF0F}</a:tableStyleId>
              </a:tblPr>
              <a:tblGrid>
                <a:gridCol w="686122">
                  <a:extLst>
                    <a:ext uri="{9D8B030D-6E8A-4147-A177-3AD203B41FA5}">
                      <a16:colId xmlns:a16="http://schemas.microsoft.com/office/drawing/2014/main" val="1144348646"/>
                    </a:ext>
                  </a:extLst>
                </a:gridCol>
              </a:tblGrid>
              <a:tr h="1141968">
                <a:tc>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Prix de</a:t>
                      </a:r>
                      <a:br>
                        <a:rPr lang="fr-FR" sz="1000" noProof="0" dirty="0"/>
                      </a:br>
                      <a:r>
                        <a:rPr lang="fr-FR" sz="1000" noProof="0" dirty="0"/>
                        <a:t>base : 4,64%</a:t>
                      </a:r>
                    </a:p>
                  </a:txBody>
                  <a:tcPr marL="45720" marR="45720" anchor="ctr">
                    <a:lnL w="9525" cap="flat" cmpd="sng" algn="ctr">
                      <a:noFill/>
                      <a:prstDash val="solid"/>
                    </a:lnL>
                    <a:lnR w="9525" cap="flat" cmpd="sng" algn="ctr">
                      <a:noFill/>
                      <a:prstDash val="solid"/>
                    </a:lnR>
                    <a:lnT w="9525" cap="flat" cmpd="sng" algn="ctr">
                      <a:noFill/>
                      <a:prstDash val="solid"/>
                    </a:lnT>
                    <a:lnB w="25400"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2685717"/>
                  </a:ext>
                </a:extLst>
              </a:tr>
            </a:tbl>
          </a:graphicData>
        </a:graphic>
      </p:graphicFrame>
      <p:graphicFrame>
        <p:nvGraphicFramePr>
          <p:cNvPr id="80" name="Tableau 64">
            <a:extLst>
              <a:ext uri="{FF2B5EF4-FFF2-40B4-BE49-F238E27FC236}">
                <a16:creationId xmlns:a16="http://schemas.microsoft.com/office/drawing/2014/main" id="{F39ECA7E-5341-4EB4-9909-0F2CD4C8253D}"/>
              </a:ext>
            </a:extLst>
          </p:cNvPr>
          <p:cNvGraphicFramePr>
            <a:graphicFrameLocks noGrp="1"/>
          </p:cNvGraphicFramePr>
          <p:nvPr>
            <p:extLst>
              <p:ext uri="{D42A27DB-BD31-4B8C-83A1-F6EECF244321}">
                <p14:modId xmlns:p14="http://schemas.microsoft.com/office/powerpoint/2010/main" val="13540940"/>
              </p:ext>
            </p:extLst>
          </p:nvPr>
        </p:nvGraphicFramePr>
        <p:xfrm>
          <a:off x="2975168" y="1882568"/>
          <a:ext cx="1728192" cy="1561327"/>
        </p:xfrm>
        <a:graphic>
          <a:graphicData uri="http://schemas.openxmlformats.org/drawingml/2006/table">
            <a:tbl>
              <a:tblPr firstRow="1" bandRow="1">
                <a:tableStyleId>{3C2FFA5D-87B4-456A-9821-1D502468CF0F}</a:tableStyleId>
              </a:tblPr>
              <a:tblGrid>
                <a:gridCol w="864096">
                  <a:extLst>
                    <a:ext uri="{9D8B030D-6E8A-4147-A177-3AD203B41FA5}">
                      <a16:colId xmlns:a16="http://schemas.microsoft.com/office/drawing/2014/main" val="1144348646"/>
                    </a:ext>
                  </a:extLst>
                </a:gridCol>
                <a:gridCol w="864096">
                  <a:extLst>
                    <a:ext uri="{9D8B030D-6E8A-4147-A177-3AD203B41FA5}">
                      <a16:colId xmlns:a16="http://schemas.microsoft.com/office/drawing/2014/main" val="168185908"/>
                    </a:ext>
                  </a:extLst>
                </a:gridCol>
              </a:tblGrid>
              <a:tr h="221671">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Durée (mois)</a:t>
                      </a:r>
                    </a:p>
                  </a:txBody>
                  <a:tcPr marL="45720" marR="45720" marT="10800" marB="10800" anchor="ctr"/>
                </a:tc>
                <a:tc hMerge="1">
                  <a:txBody>
                    <a:bodyPr/>
                    <a:lstStyle/>
                    <a:p>
                      <a:endParaRPr lang="en-US"/>
                    </a:p>
                  </a:txBody>
                  <a:tcPr/>
                </a:tc>
                <a:extLst>
                  <a:ext uri="{0D108BD9-81ED-4DB2-BD59-A6C34878D82A}">
                    <a16:rowId xmlns:a16="http://schemas.microsoft.com/office/drawing/2014/main" val="232685717"/>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&lt; 28</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129309"/>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28 &lt; n &lt; 40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-1,3%</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26177577"/>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40 &lt; n &lt; 54</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-1,8%</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9442742"/>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54 &lt; n &lt; 66</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-2,5%</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2040207"/>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66 &lt; n &lt; 80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-3,2%</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6180712"/>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80 &lt; n &lt; 90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-3,6%</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6147236"/>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90 &lt; n &lt; 102</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-5,0%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3508572"/>
                  </a:ext>
                </a:extLst>
              </a:tr>
              <a:tr h="167457">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marL="0" indent="0" algn="ctr" rtl="0" fontAlgn="ctr">
                        <a:buFont typeface="Wingdings" panose="05000000000000000000" pitchFamily="2" charset="2"/>
                        <a:buNone/>
                      </a:pPr>
                      <a:r>
                        <a:rPr lang="fr-FR" sz="800" b="0" u="none" strike="noStrike" dirty="0">
                          <a:solidFill>
                            <a:srgbClr val="000000"/>
                          </a:solidFill>
                          <a:effectLst/>
                        </a:rPr>
                        <a:t>&gt; 102</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-4,0%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0944152"/>
                  </a:ext>
                </a:extLst>
              </a:tr>
            </a:tbl>
          </a:graphicData>
        </a:graphic>
      </p:graphicFrame>
      <p:graphicFrame>
        <p:nvGraphicFramePr>
          <p:cNvPr id="81" name="Tableau 65">
            <a:extLst>
              <a:ext uri="{FF2B5EF4-FFF2-40B4-BE49-F238E27FC236}">
                <a16:creationId xmlns:a16="http://schemas.microsoft.com/office/drawing/2014/main" id="{1C5E838C-EF1F-4231-BFE6-C107DA55721D}"/>
              </a:ext>
            </a:extLst>
          </p:cNvPr>
          <p:cNvGraphicFramePr>
            <a:graphicFrameLocks noGrp="1"/>
          </p:cNvGraphicFramePr>
          <p:nvPr>
            <p:extLst>
              <p:ext uri="{D42A27DB-BD31-4B8C-83A1-F6EECF244321}">
                <p14:modId xmlns:p14="http://schemas.microsoft.com/office/powerpoint/2010/main" val="1542378007"/>
              </p:ext>
            </p:extLst>
          </p:nvPr>
        </p:nvGraphicFramePr>
        <p:xfrm>
          <a:off x="4793789" y="1821781"/>
          <a:ext cx="1728192" cy="2016225"/>
        </p:xfrm>
        <a:graphic>
          <a:graphicData uri="http://schemas.openxmlformats.org/drawingml/2006/table">
            <a:tbl>
              <a:tblPr firstRow="1" bandRow="1">
                <a:tableStyleId>{3C2FFA5D-87B4-456A-9821-1D502468CF0F}</a:tableStyleId>
              </a:tblPr>
              <a:tblGrid>
                <a:gridCol w="864096">
                  <a:extLst>
                    <a:ext uri="{9D8B030D-6E8A-4147-A177-3AD203B41FA5}">
                      <a16:colId xmlns:a16="http://schemas.microsoft.com/office/drawing/2014/main" val="1144348646"/>
                    </a:ext>
                  </a:extLst>
                </a:gridCol>
                <a:gridCol w="864096">
                  <a:extLst>
                    <a:ext uri="{9D8B030D-6E8A-4147-A177-3AD203B41FA5}">
                      <a16:colId xmlns:a16="http://schemas.microsoft.com/office/drawing/2014/main" val="168185908"/>
                    </a:ext>
                  </a:extLst>
                </a:gridCol>
              </a:tblGrid>
              <a:tr h="186332">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Montant demandé</a:t>
                      </a:r>
                    </a:p>
                  </a:txBody>
                  <a:tcPr marL="45720" marR="45720" marT="10800" marB="10800" anchor="ctr"/>
                </a:tc>
                <a:tc hMerge="1">
                  <a:txBody>
                    <a:bodyPr/>
                    <a:lstStyle/>
                    <a:p>
                      <a:endParaRPr lang="en-US"/>
                    </a:p>
                  </a:txBody>
                  <a:tcPr/>
                </a:tc>
                <a:extLst>
                  <a:ext uri="{0D108BD9-81ED-4DB2-BD59-A6C34878D82A}">
                    <a16:rowId xmlns:a16="http://schemas.microsoft.com/office/drawing/2014/main" val="232685717"/>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&lt; 3495</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+9,6%</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129309"/>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3495 &lt; n &lt; 3713</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+2,5%</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5319551"/>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3713 &lt; n &lt; 5895</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-1,2%</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8353412"/>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5895 &lt; n &lt; 9880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9273561"/>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9880 &lt; n &lt; 14979</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-2,2%</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2688367"/>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14979 &lt; n &lt; 19971</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-2,4%</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9999345"/>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19971 &lt; n &lt; 24996</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-2,5%</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6876329"/>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24996 &lt; n &lt; 29484</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-2,7%</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2040207"/>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29484 &lt; n &lt; 39814</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-3,1%</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6180712"/>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39814 &lt; n &lt; 51031</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-3,4%</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6147236"/>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51031 &lt; n &lt; 77455</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-3,7%</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3508572"/>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77455 &lt; n &lt; 97250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-5,7%</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0944152"/>
                  </a:ext>
                </a:extLst>
              </a:tr>
              <a:tr h="14076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marL="0" indent="0" algn="ctr" rtl="0" fontAlgn="ctr">
                        <a:buFont typeface="Wingdings" panose="05000000000000000000" pitchFamily="2" charset="2"/>
                        <a:buNone/>
                      </a:pPr>
                      <a:r>
                        <a:rPr lang="fr-FR" sz="800" b="0" u="none" strike="noStrike" dirty="0">
                          <a:solidFill>
                            <a:srgbClr val="000000"/>
                          </a:solidFill>
                          <a:effectLst/>
                        </a:rPr>
                        <a:t>&gt; 97250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-7,1%</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50321159"/>
                  </a:ext>
                </a:extLst>
              </a:tr>
            </a:tbl>
          </a:graphicData>
        </a:graphic>
      </p:graphicFrame>
      <p:graphicFrame>
        <p:nvGraphicFramePr>
          <p:cNvPr id="102" name="Tableau 66">
            <a:extLst>
              <a:ext uri="{FF2B5EF4-FFF2-40B4-BE49-F238E27FC236}">
                <a16:creationId xmlns:a16="http://schemas.microsoft.com/office/drawing/2014/main" id="{2B2B5ACB-C540-43C1-8628-292833F2E20E}"/>
              </a:ext>
            </a:extLst>
          </p:cNvPr>
          <p:cNvGraphicFramePr>
            <a:graphicFrameLocks noGrp="1"/>
          </p:cNvGraphicFramePr>
          <p:nvPr>
            <p:extLst>
              <p:ext uri="{D42A27DB-BD31-4B8C-83A1-F6EECF244321}">
                <p14:modId xmlns:p14="http://schemas.microsoft.com/office/powerpoint/2010/main" val="572464178"/>
              </p:ext>
            </p:extLst>
          </p:nvPr>
        </p:nvGraphicFramePr>
        <p:xfrm>
          <a:off x="6589628" y="4297643"/>
          <a:ext cx="1702914" cy="477914"/>
        </p:xfrm>
        <a:graphic>
          <a:graphicData uri="http://schemas.openxmlformats.org/drawingml/2006/table">
            <a:tbl>
              <a:tblPr firstRow="1" bandRow="1">
                <a:tableStyleId>{3C2FFA5D-87B4-456A-9821-1D502468CF0F}</a:tableStyleId>
              </a:tblPr>
              <a:tblGrid>
                <a:gridCol w="851457">
                  <a:extLst>
                    <a:ext uri="{9D8B030D-6E8A-4147-A177-3AD203B41FA5}">
                      <a16:colId xmlns:a16="http://schemas.microsoft.com/office/drawing/2014/main" val="1144348646"/>
                    </a:ext>
                  </a:extLst>
                </a:gridCol>
                <a:gridCol w="851457">
                  <a:extLst>
                    <a:ext uri="{9D8B030D-6E8A-4147-A177-3AD203B41FA5}">
                      <a16:colId xmlns:a16="http://schemas.microsoft.com/office/drawing/2014/main" val="168185908"/>
                    </a:ext>
                  </a:extLst>
                </a:gridCol>
              </a:tblGrid>
              <a:tr h="151656">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marL="0" algn="ctr" defTabSz="867948" rtl="0" eaLnBrk="1" fontAlgn="ctr" latinLnBrk="0" hangingPunct="1"/>
                      <a:r>
                        <a:rPr lang="fr-FR" sz="1000" b="1" u="none" strike="noStrike" kern="1200" noProof="0" dirty="0">
                          <a:solidFill>
                            <a:srgbClr val="FFFFFF"/>
                          </a:solidFill>
                          <a:effectLst/>
                        </a:rPr>
                        <a:t>Client connu</a:t>
                      </a:r>
                      <a:endParaRPr lang="fr-FR" sz="1000" b="1" i="0" u="none" strike="noStrike" kern="1200" noProof="0" dirty="0">
                        <a:solidFill>
                          <a:srgbClr val="FFFFFF"/>
                        </a:solidFill>
                        <a:effectLst/>
                        <a:latin typeface="Calibri" panose="020F0502020204030204" pitchFamily="34" charset="0"/>
                        <a:ea typeface="+mn-ea"/>
                        <a:cs typeface="+mn-cs"/>
                      </a:endParaRPr>
                    </a:p>
                  </a:txBody>
                  <a:tcPr marL="67592" marR="67592" marT="33796" marB="33796" anchor="ctr"/>
                </a:tc>
                <a:tc hMerge="1">
                  <a:txBody>
                    <a:bodyPr/>
                    <a:lstStyle/>
                    <a:p>
                      <a:endParaRPr lang="en-US"/>
                    </a:p>
                  </a:txBody>
                  <a:tcPr/>
                </a:tc>
                <a:extLst>
                  <a:ext uri="{0D108BD9-81ED-4DB2-BD59-A6C34878D82A}">
                    <a16:rowId xmlns:a16="http://schemas.microsoft.com/office/drawing/2014/main" val="232685717"/>
                  </a:ext>
                </a:extLst>
              </a:tr>
              <a:tr h="125090">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marL="0" algn="ctr" defTabSz="867948" rtl="0" eaLnBrk="1" fontAlgn="ctr" latinLnBrk="0" hangingPunct="1"/>
                      <a:r>
                        <a:rPr lang="fr-FR" sz="800" b="0" u="none" strike="noStrike" kern="1200" dirty="0">
                          <a:solidFill>
                            <a:srgbClr val="000000"/>
                          </a:solidFill>
                          <a:effectLst/>
                        </a:rPr>
                        <a:t>Non</a:t>
                      </a:r>
                      <a:endParaRPr lang="fr-FR" sz="800" b="0" i="0" u="none" strike="noStrike" kern="1200" dirty="0">
                        <a:solidFill>
                          <a:srgbClr val="000000"/>
                        </a:solidFill>
                        <a:effectLst/>
                        <a:latin typeface="Calibri" panose="020F0502020204030204" pitchFamily="34" charset="0"/>
                        <a:ea typeface="+mn-ea"/>
                        <a:cs typeface="+mn-cs"/>
                      </a:endParaRPr>
                    </a:p>
                  </a:txBody>
                  <a:tcPr marL="7041" marR="7041" marT="7041"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marL="0" algn="ctr" defTabSz="867948" rtl="0" eaLnBrk="1" fontAlgn="ctr" latinLnBrk="0" hangingPunct="1"/>
                      <a:r>
                        <a:rPr lang="fr-FR" sz="800" b="0" u="none" strike="noStrike" kern="1200" dirty="0">
                          <a:solidFill>
                            <a:srgbClr val="000000"/>
                          </a:solidFill>
                          <a:effectLst/>
                        </a:rPr>
                        <a:t>-1,3%</a:t>
                      </a:r>
                      <a:endParaRPr lang="fr-FR" sz="800" b="0" i="0" u="none" strike="noStrike" kern="1200" dirty="0">
                        <a:solidFill>
                          <a:srgbClr val="000000"/>
                        </a:solidFill>
                        <a:effectLst/>
                        <a:latin typeface="Calibri" panose="020F0502020204030204" pitchFamily="34" charset="0"/>
                        <a:ea typeface="+mn-ea"/>
                        <a:cs typeface="+mn-cs"/>
                      </a:endParaRPr>
                    </a:p>
                  </a:txBody>
                  <a:tcPr marL="7041" marR="7041" marT="7041" marB="0" anchor="ctr"/>
                </a:tc>
                <a:extLst>
                  <a:ext uri="{0D108BD9-81ED-4DB2-BD59-A6C34878D82A}">
                    <a16:rowId xmlns:a16="http://schemas.microsoft.com/office/drawing/2014/main" val="1878129309"/>
                  </a:ext>
                </a:extLst>
              </a:tr>
              <a:tr h="125090">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marL="0" algn="ctr" defTabSz="867948" rtl="0" eaLnBrk="1" fontAlgn="ctr" latinLnBrk="0" hangingPunct="1"/>
                      <a:r>
                        <a:rPr lang="fr-FR" sz="800" b="0" u="none" strike="noStrike" kern="1200" dirty="0">
                          <a:solidFill>
                            <a:srgbClr val="000000"/>
                          </a:solidFill>
                          <a:effectLst/>
                        </a:rPr>
                        <a:t>Oui ; Autre</a:t>
                      </a:r>
                      <a:endParaRPr lang="fr-FR" sz="800" b="0" i="0" u="none" strike="noStrike" kern="1200" dirty="0">
                        <a:solidFill>
                          <a:srgbClr val="000000"/>
                        </a:solidFill>
                        <a:effectLst/>
                        <a:latin typeface="Calibri" panose="020F0502020204030204" pitchFamily="34" charset="0"/>
                        <a:ea typeface="+mn-ea"/>
                        <a:cs typeface="+mn-cs"/>
                      </a:endParaRPr>
                    </a:p>
                  </a:txBody>
                  <a:tcPr marL="7041" marR="7041" marT="7041"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marL="0" algn="ctr" defTabSz="867948" rtl="0" eaLnBrk="1" fontAlgn="ctr" latinLnBrk="0" hangingPunct="1"/>
                      <a:r>
                        <a:rPr lang="fr-FR" sz="800" b="0" u="none" strike="noStrike" kern="1200" dirty="0">
                          <a:solidFill>
                            <a:srgbClr val="000000"/>
                          </a:solidFill>
                          <a:effectLst/>
                        </a:rPr>
                        <a:t>+0,0%</a:t>
                      </a:r>
                      <a:endParaRPr lang="fr-FR" sz="800" b="0" i="0" u="none" strike="noStrike" kern="1200" dirty="0">
                        <a:solidFill>
                          <a:srgbClr val="000000"/>
                        </a:solidFill>
                        <a:effectLst/>
                        <a:latin typeface="Calibri" panose="020F0502020204030204" pitchFamily="34" charset="0"/>
                        <a:ea typeface="+mn-ea"/>
                        <a:cs typeface="+mn-cs"/>
                      </a:endParaRPr>
                    </a:p>
                  </a:txBody>
                  <a:tcPr marL="7041" marR="7041" marT="7041" marB="0" anchor="ctr"/>
                </a:tc>
                <a:extLst>
                  <a:ext uri="{0D108BD9-81ED-4DB2-BD59-A6C34878D82A}">
                    <a16:rowId xmlns:a16="http://schemas.microsoft.com/office/drawing/2014/main" val="326850136"/>
                  </a:ext>
                </a:extLst>
              </a:tr>
            </a:tbl>
          </a:graphicData>
        </a:graphic>
      </p:graphicFrame>
      <p:graphicFrame>
        <p:nvGraphicFramePr>
          <p:cNvPr id="108" name="Tableau 67">
            <a:extLst>
              <a:ext uri="{FF2B5EF4-FFF2-40B4-BE49-F238E27FC236}">
                <a16:creationId xmlns:a16="http://schemas.microsoft.com/office/drawing/2014/main" id="{0B92741D-3177-4DB8-A0A4-3FF28EC2D2A2}"/>
              </a:ext>
            </a:extLst>
          </p:cNvPr>
          <p:cNvGraphicFramePr>
            <a:graphicFrameLocks noGrp="1"/>
          </p:cNvGraphicFramePr>
          <p:nvPr>
            <p:extLst>
              <p:ext uri="{D42A27DB-BD31-4B8C-83A1-F6EECF244321}">
                <p14:modId xmlns:p14="http://schemas.microsoft.com/office/powerpoint/2010/main" val="1885438289"/>
              </p:ext>
            </p:extLst>
          </p:nvPr>
        </p:nvGraphicFramePr>
        <p:xfrm>
          <a:off x="4800883" y="3885717"/>
          <a:ext cx="1728192" cy="934095"/>
        </p:xfrm>
        <a:graphic>
          <a:graphicData uri="http://schemas.openxmlformats.org/drawingml/2006/table">
            <a:tbl>
              <a:tblPr firstRow="1" bandRow="1">
                <a:tableStyleId>{3C2FFA5D-87B4-456A-9821-1D502468CF0F}</a:tableStyleId>
              </a:tblPr>
              <a:tblGrid>
                <a:gridCol w="864096">
                  <a:extLst>
                    <a:ext uri="{9D8B030D-6E8A-4147-A177-3AD203B41FA5}">
                      <a16:colId xmlns:a16="http://schemas.microsoft.com/office/drawing/2014/main" val="1144348646"/>
                    </a:ext>
                  </a:extLst>
                </a:gridCol>
                <a:gridCol w="864096">
                  <a:extLst>
                    <a:ext uri="{9D8B030D-6E8A-4147-A177-3AD203B41FA5}">
                      <a16:colId xmlns:a16="http://schemas.microsoft.com/office/drawing/2014/main" val="168185908"/>
                    </a:ext>
                  </a:extLst>
                </a:gridCol>
              </a:tblGrid>
              <a:tr h="0">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Situation à l’habitat</a:t>
                      </a:r>
                    </a:p>
                  </a:txBody>
                  <a:tcPr marL="45720" marR="45720" marT="10800" marB="10800" anchor="ctr"/>
                </a:tc>
                <a:tc hMerge="1">
                  <a:txBody>
                    <a:bodyPr/>
                    <a:lstStyle/>
                    <a:p>
                      <a:endParaRPr lang="en-US"/>
                    </a:p>
                  </a:txBody>
                  <a:tcPr/>
                </a:tc>
                <a:extLst>
                  <a:ext uri="{0D108BD9-81ED-4DB2-BD59-A6C34878D82A}">
                    <a16:rowId xmlns:a16="http://schemas.microsoft.com/office/drawing/2014/main" val="232685717"/>
                  </a:ext>
                </a:extLst>
              </a:tr>
              <a:tr h="237108">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DIVERS, LOG. FAM., NR, PROPRIETAIRE</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-0,8%</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129309"/>
                  </a:ext>
                </a:extLst>
              </a:tr>
              <a:tr h="182478">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LOCATAIRE, LOG. EMPLOYER, Autre</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9273561"/>
                  </a:ext>
                </a:extLst>
              </a:tr>
              <a:tr h="182478">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ACCESSION PROPRIETE</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+0,2%</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2688367"/>
                  </a:ext>
                </a:extLst>
              </a:tr>
            </a:tbl>
          </a:graphicData>
        </a:graphic>
      </p:graphicFrame>
      <p:graphicFrame>
        <p:nvGraphicFramePr>
          <p:cNvPr id="110" name="Tableau 68">
            <a:extLst>
              <a:ext uri="{FF2B5EF4-FFF2-40B4-BE49-F238E27FC236}">
                <a16:creationId xmlns:a16="http://schemas.microsoft.com/office/drawing/2014/main" id="{68258FA2-01D6-463C-8CE5-3DFB11EF195F}"/>
              </a:ext>
            </a:extLst>
          </p:cNvPr>
          <p:cNvGraphicFramePr>
            <a:graphicFrameLocks noGrp="1"/>
          </p:cNvGraphicFramePr>
          <p:nvPr>
            <p:extLst>
              <p:ext uri="{D42A27DB-BD31-4B8C-83A1-F6EECF244321}">
                <p14:modId xmlns:p14="http://schemas.microsoft.com/office/powerpoint/2010/main" val="3275591779"/>
              </p:ext>
            </p:extLst>
          </p:nvPr>
        </p:nvGraphicFramePr>
        <p:xfrm>
          <a:off x="6571410" y="3263595"/>
          <a:ext cx="1728192" cy="948690"/>
        </p:xfrm>
        <a:graphic>
          <a:graphicData uri="http://schemas.openxmlformats.org/drawingml/2006/table">
            <a:tbl>
              <a:tblPr firstRow="1" bandRow="1">
                <a:tableStyleId>{3C2FFA5D-87B4-456A-9821-1D502468CF0F}</a:tableStyleId>
              </a:tblPr>
              <a:tblGrid>
                <a:gridCol w="891971">
                  <a:extLst>
                    <a:ext uri="{9D8B030D-6E8A-4147-A177-3AD203B41FA5}">
                      <a16:colId xmlns:a16="http://schemas.microsoft.com/office/drawing/2014/main" val="307402633"/>
                    </a:ext>
                  </a:extLst>
                </a:gridCol>
                <a:gridCol w="836221">
                  <a:extLst>
                    <a:ext uri="{9D8B030D-6E8A-4147-A177-3AD203B41FA5}">
                      <a16:colId xmlns:a16="http://schemas.microsoft.com/office/drawing/2014/main" val="210680992"/>
                    </a:ext>
                  </a:extLst>
                </a:gridCol>
              </a:tblGrid>
              <a:tr h="243840">
                <a:tc gridSpan="2">
                  <a:txBody>
                    <a:bodyPr/>
                    <a:lstStyle>
                      <a:lvl1pPr marL="0" algn="l" defTabSz="1211636" rtl="0" eaLnBrk="1" latinLnBrk="0" hangingPunct="1">
                        <a:defRPr sz="2400" kern="1200">
                          <a:solidFill>
                            <a:schemeClr val="tx1"/>
                          </a:solidFill>
                          <a:latin typeface="Calibri"/>
                        </a:defRPr>
                      </a:lvl1pPr>
                      <a:lvl2pPr marL="605818" algn="l" defTabSz="1211636" rtl="0" eaLnBrk="1" latinLnBrk="0" hangingPunct="1">
                        <a:defRPr sz="2400" kern="1200">
                          <a:solidFill>
                            <a:schemeClr val="tx1"/>
                          </a:solidFill>
                          <a:latin typeface="Calibri"/>
                        </a:defRPr>
                      </a:lvl2pPr>
                      <a:lvl3pPr marL="1211636" algn="l" defTabSz="1211636" rtl="0" eaLnBrk="1" latinLnBrk="0" hangingPunct="1">
                        <a:defRPr sz="2400" kern="1200">
                          <a:solidFill>
                            <a:schemeClr val="tx1"/>
                          </a:solidFill>
                          <a:latin typeface="Calibri"/>
                        </a:defRPr>
                      </a:lvl3pPr>
                      <a:lvl4pPr marL="1817454" algn="l" defTabSz="1211636" rtl="0" eaLnBrk="1" latinLnBrk="0" hangingPunct="1">
                        <a:defRPr sz="2400" kern="1200">
                          <a:solidFill>
                            <a:schemeClr val="tx1"/>
                          </a:solidFill>
                          <a:latin typeface="Calibri"/>
                        </a:defRPr>
                      </a:lvl4pPr>
                      <a:lvl5pPr marL="2423270" algn="l" defTabSz="1211636" rtl="0" eaLnBrk="1" latinLnBrk="0" hangingPunct="1">
                        <a:defRPr sz="2400" kern="1200">
                          <a:solidFill>
                            <a:schemeClr val="tx1"/>
                          </a:solidFill>
                          <a:latin typeface="Calibri"/>
                        </a:defRPr>
                      </a:lvl5pPr>
                      <a:lvl6pPr marL="3029089" algn="l" defTabSz="1211636" rtl="0" eaLnBrk="1" latinLnBrk="0" hangingPunct="1">
                        <a:defRPr sz="2400" kern="1200">
                          <a:solidFill>
                            <a:schemeClr val="tx1"/>
                          </a:solidFill>
                          <a:latin typeface="Calibri"/>
                        </a:defRPr>
                      </a:lvl6pPr>
                      <a:lvl7pPr marL="3634903" algn="l" defTabSz="1211636" rtl="0" eaLnBrk="1" latinLnBrk="0" hangingPunct="1">
                        <a:defRPr sz="2400" kern="1200">
                          <a:solidFill>
                            <a:schemeClr val="tx1"/>
                          </a:solidFill>
                          <a:latin typeface="Calibri"/>
                        </a:defRPr>
                      </a:lvl7pPr>
                      <a:lvl8pPr marL="4240722" algn="l" defTabSz="1211636" rtl="0" eaLnBrk="1" latinLnBrk="0" hangingPunct="1">
                        <a:defRPr sz="2400" kern="1200">
                          <a:solidFill>
                            <a:schemeClr val="tx1"/>
                          </a:solidFill>
                          <a:latin typeface="Calibri"/>
                        </a:defRPr>
                      </a:lvl8pPr>
                      <a:lvl9pPr marL="4846538" algn="l" defTabSz="1211636" rtl="0" eaLnBrk="1" latinLnBrk="0" hangingPunct="1">
                        <a:defRPr sz="2400" kern="1200">
                          <a:solidFill>
                            <a:schemeClr val="tx1"/>
                          </a:solidFill>
                          <a:latin typeface="Calibri"/>
                        </a:defRPr>
                      </a:lvl9pPr>
                    </a:lstStyle>
                    <a:p>
                      <a:pPr algn="ctr" rtl="0" fontAlgn="ctr"/>
                      <a:r>
                        <a:rPr lang="fr-FR" sz="1000" b="1" u="none" strike="noStrike" dirty="0">
                          <a:solidFill>
                            <a:srgbClr val="FFFFFF"/>
                          </a:solidFill>
                          <a:effectLst/>
                        </a:rPr>
                        <a:t>Type de projet</a:t>
                      </a:r>
                      <a:endParaRPr lang="fr-FR" sz="1000" b="1" i="0" u="none" strike="noStrike" dirty="0">
                        <a:solidFill>
                          <a:srgbClr val="FFFFFF"/>
                        </a:solidFill>
                        <a:effectLst/>
                        <a:latin typeface="Calibri" panose="020F0502020204030204" pitchFamily="34" charset="0"/>
                      </a:endParaRPr>
                    </a:p>
                  </a:txBody>
                  <a:tcPr marL="9525" marR="9525" marT="41564" marB="41564" anchor="ctr"/>
                </a:tc>
                <a:tc hMerge="1">
                  <a:txBody>
                    <a:bodyPr/>
                    <a:lstStyle/>
                    <a:p>
                      <a:endParaRPr lang="fr-FR"/>
                    </a:p>
                  </a:txBody>
                  <a:tcPr/>
                </a:tc>
                <a:extLst>
                  <a:ext uri="{0D108BD9-81ED-4DB2-BD59-A6C34878D82A}">
                    <a16:rowId xmlns:a16="http://schemas.microsoft.com/office/drawing/2014/main" val="1753674568"/>
                  </a:ext>
                </a:extLst>
              </a:tr>
              <a:tr h="304800">
                <a:tc>
                  <a:txBody>
                    <a:bodyPr/>
                    <a:lstStyle>
                      <a:lvl1pPr marL="0" algn="l" defTabSz="1211636" rtl="0" eaLnBrk="1" latinLnBrk="0" hangingPunct="1">
                        <a:defRPr sz="2400" kern="1200">
                          <a:solidFill>
                            <a:schemeClr val="tx1"/>
                          </a:solidFill>
                          <a:latin typeface="Calibri"/>
                        </a:defRPr>
                      </a:lvl1pPr>
                      <a:lvl2pPr marL="605818" algn="l" defTabSz="1211636" rtl="0" eaLnBrk="1" latinLnBrk="0" hangingPunct="1">
                        <a:defRPr sz="2400" kern="1200">
                          <a:solidFill>
                            <a:schemeClr val="tx1"/>
                          </a:solidFill>
                          <a:latin typeface="Calibri"/>
                        </a:defRPr>
                      </a:lvl2pPr>
                      <a:lvl3pPr marL="1211636" algn="l" defTabSz="1211636" rtl="0" eaLnBrk="1" latinLnBrk="0" hangingPunct="1">
                        <a:defRPr sz="2400" kern="1200">
                          <a:solidFill>
                            <a:schemeClr val="tx1"/>
                          </a:solidFill>
                          <a:latin typeface="Calibri"/>
                        </a:defRPr>
                      </a:lvl3pPr>
                      <a:lvl4pPr marL="1817454" algn="l" defTabSz="1211636" rtl="0" eaLnBrk="1" latinLnBrk="0" hangingPunct="1">
                        <a:defRPr sz="2400" kern="1200">
                          <a:solidFill>
                            <a:schemeClr val="tx1"/>
                          </a:solidFill>
                          <a:latin typeface="Calibri"/>
                        </a:defRPr>
                      </a:lvl4pPr>
                      <a:lvl5pPr marL="2423270" algn="l" defTabSz="1211636" rtl="0" eaLnBrk="1" latinLnBrk="0" hangingPunct="1">
                        <a:defRPr sz="2400" kern="1200">
                          <a:solidFill>
                            <a:schemeClr val="tx1"/>
                          </a:solidFill>
                          <a:latin typeface="Calibri"/>
                        </a:defRPr>
                      </a:lvl5pPr>
                      <a:lvl6pPr marL="3029089" algn="l" defTabSz="1211636" rtl="0" eaLnBrk="1" latinLnBrk="0" hangingPunct="1">
                        <a:defRPr sz="2400" kern="1200">
                          <a:solidFill>
                            <a:schemeClr val="tx1"/>
                          </a:solidFill>
                          <a:latin typeface="Calibri"/>
                        </a:defRPr>
                      </a:lvl6pPr>
                      <a:lvl7pPr marL="3634903" algn="l" defTabSz="1211636" rtl="0" eaLnBrk="1" latinLnBrk="0" hangingPunct="1">
                        <a:defRPr sz="2400" kern="1200">
                          <a:solidFill>
                            <a:schemeClr val="tx1"/>
                          </a:solidFill>
                          <a:latin typeface="Calibri"/>
                        </a:defRPr>
                      </a:lvl7pPr>
                      <a:lvl8pPr marL="4240722" algn="l" defTabSz="1211636" rtl="0" eaLnBrk="1" latinLnBrk="0" hangingPunct="1">
                        <a:defRPr sz="2400" kern="1200">
                          <a:solidFill>
                            <a:schemeClr val="tx1"/>
                          </a:solidFill>
                          <a:latin typeface="Calibri"/>
                        </a:defRPr>
                      </a:lvl8pPr>
                      <a:lvl9pPr marL="4846538" algn="l" defTabSz="1211636" rtl="0" eaLnBrk="1" latinLnBrk="0" hangingPunct="1">
                        <a:defRPr sz="2400" kern="1200">
                          <a:solidFill>
                            <a:schemeClr val="tx1"/>
                          </a:solidFill>
                          <a:latin typeface="Calibri"/>
                        </a:defRPr>
                      </a:lvl9pPr>
                    </a:lstStyle>
                    <a:p>
                      <a:pPr algn="ctr" rtl="0" fontAlgn="ctr"/>
                      <a:r>
                        <a:rPr lang="fr-FR" sz="800" b="0" u="none" strike="noStrike" dirty="0">
                          <a:solidFill>
                            <a:srgbClr val="000000"/>
                          </a:solidFill>
                          <a:effectLst/>
                        </a:rPr>
                        <a:t>VN</a:t>
                      </a:r>
                      <a:endParaRPr lang="fr-FR" sz="800" b="0" i="0" u="none" strike="noStrike" dirty="0">
                        <a:solidFill>
                          <a:srgbClr val="000000"/>
                        </a:solidFill>
                        <a:effectLst/>
                        <a:latin typeface="&amp;quot"/>
                      </a:endParaRPr>
                    </a:p>
                  </a:txBody>
                  <a:tcPr marL="9525" marR="9525" marT="9525" marB="0" anchor="ctr"/>
                </a:tc>
                <a:tc>
                  <a:txBody>
                    <a:bodyPr/>
                    <a:lstStyle>
                      <a:lvl1pPr marL="0" algn="l" defTabSz="1211636" rtl="0" eaLnBrk="1" latinLnBrk="0" hangingPunct="1">
                        <a:defRPr sz="2400" kern="1200">
                          <a:solidFill>
                            <a:schemeClr val="tx1"/>
                          </a:solidFill>
                          <a:latin typeface="Calibri"/>
                        </a:defRPr>
                      </a:lvl1pPr>
                      <a:lvl2pPr marL="605818" algn="l" defTabSz="1211636" rtl="0" eaLnBrk="1" latinLnBrk="0" hangingPunct="1">
                        <a:defRPr sz="2400" kern="1200">
                          <a:solidFill>
                            <a:schemeClr val="tx1"/>
                          </a:solidFill>
                          <a:latin typeface="Calibri"/>
                        </a:defRPr>
                      </a:lvl2pPr>
                      <a:lvl3pPr marL="1211636" algn="l" defTabSz="1211636" rtl="0" eaLnBrk="1" latinLnBrk="0" hangingPunct="1">
                        <a:defRPr sz="2400" kern="1200">
                          <a:solidFill>
                            <a:schemeClr val="tx1"/>
                          </a:solidFill>
                          <a:latin typeface="Calibri"/>
                        </a:defRPr>
                      </a:lvl3pPr>
                      <a:lvl4pPr marL="1817454" algn="l" defTabSz="1211636" rtl="0" eaLnBrk="1" latinLnBrk="0" hangingPunct="1">
                        <a:defRPr sz="2400" kern="1200">
                          <a:solidFill>
                            <a:schemeClr val="tx1"/>
                          </a:solidFill>
                          <a:latin typeface="Calibri"/>
                        </a:defRPr>
                      </a:lvl4pPr>
                      <a:lvl5pPr marL="2423270" algn="l" defTabSz="1211636" rtl="0" eaLnBrk="1" latinLnBrk="0" hangingPunct="1">
                        <a:defRPr sz="2400" kern="1200">
                          <a:solidFill>
                            <a:schemeClr val="tx1"/>
                          </a:solidFill>
                          <a:latin typeface="Calibri"/>
                        </a:defRPr>
                      </a:lvl5pPr>
                      <a:lvl6pPr marL="3029089" algn="l" defTabSz="1211636" rtl="0" eaLnBrk="1" latinLnBrk="0" hangingPunct="1">
                        <a:defRPr sz="2400" kern="1200">
                          <a:solidFill>
                            <a:schemeClr val="tx1"/>
                          </a:solidFill>
                          <a:latin typeface="Calibri"/>
                        </a:defRPr>
                      </a:lvl6pPr>
                      <a:lvl7pPr marL="3634903" algn="l" defTabSz="1211636" rtl="0" eaLnBrk="1" latinLnBrk="0" hangingPunct="1">
                        <a:defRPr sz="2400" kern="1200">
                          <a:solidFill>
                            <a:schemeClr val="tx1"/>
                          </a:solidFill>
                          <a:latin typeface="Calibri"/>
                        </a:defRPr>
                      </a:lvl7pPr>
                      <a:lvl8pPr marL="4240722" algn="l" defTabSz="1211636" rtl="0" eaLnBrk="1" latinLnBrk="0" hangingPunct="1">
                        <a:defRPr sz="2400" kern="1200">
                          <a:solidFill>
                            <a:schemeClr val="tx1"/>
                          </a:solidFill>
                          <a:latin typeface="Calibri"/>
                        </a:defRPr>
                      </a:lvl8pPr>
                      <a:lvl9pPr marL="4846538" algn="l" defTabSz="1211636" rtl="0" eaLnBrk="1" latinLnBrk="0" hangingPunct="1">
                        <a:defRPr sz="2400" kern="1200">
                          <a:solidFill>
                            <a:schemeClr val="tx1"/>
                          </a:solidFill>
                          <a:latin typeface="Calibri"/>
                        </a:defRPr>
                      </a:lvl9pPr>
                    </a:lstStyle>
                    <a:p>
                      <a:pPr algn="ctr" rtl="0" fontAlgn="ctr"/>
                      <a:r>
                        <a:rPr lang="fr-FR" sz="800" b="0" u="none" strike="noStrike" dirty="0">
                          <a:solidFill>
                            <a:srgbClr val="000000"/>
                          </a:solidFill>
                          <a:effectLst/>
                        </a:rPr>
                        <a:t>-0,7%</a:t>
                      </a:r>
                      <a:endParaRPr lang="fr-FR" sz="800" b="0" i="0" u="none" strike="noStrike" dirty="0">
                        <a:solidFill>
                          <a:srgbClr val="000000"/>
                        </a:solidFill>
                        <a:effectLst/>
                        <a:latin typeface="&amp;quot"/>
                      </a:endParaRPr>
                    </a:p>
                  </a:txBody>
                  <a:tcPr marL="9525" marR="9525" marT="9525" marB="0" anchor="ctr"/>
                </a:tc>
                <a:extLst>
                  <a:ext uri="{0D108BD9-81ED-4DB2-BD59-A6C34878D82A}">
                    <a16:rowId xmlns:a16="http://schemas.microsoft.com/office/drawing/2014/main" val="3115814620"/>
                  </a:ext>
                </a:extLst>
              </a:tr>
              <a:tr h="200025">
                <a:tc>
                  <a:txBody>
                    <a:bodyPr/>
                    <a:lstStyle>
                      <a:lvl1pPr marL="0" algn="l" defTabSz="1211636" rtl="0" eaLnBrk="1" latinLnBrk="0" hangingPunct="1">
                        <a:defRPr sz="2400" kern="1200">
                          <a:solidFill>
                            <a:schemeClr val="tx1"/>
                          </a:solidFill>
                          <a:latin typeface="Calibri"/>
                        </a:defRPr>
                      </a:lvl1pPr>
                      <a:lvl2pPr marL="605818" algn="l" defTabSz="1211636" rtl="0" eaLnBrk="1" latinLnBrk="0" hangingPunct="1">
                        <a:defRPr sz="2400" kern="1200">
                          <a:solidFill>
                            <a:schemeClr val="tx1"/>
                          </a:solidFill>
                          <a:latin typeface="Calibri"/>
                        </a:defRPr>
                      </a:lvl2pPr>
                      <a:lvl3pPr marL="1211636" algn="l" defTabSz="1211636" rtl="0" eaLnBrk="1" latinLnBrk="0" hangingPunct="1">
                        <a:defRPr sz="2400" kern="1200">
                          <a:solidFill>
                            <a:schemeClr val="tx1"/>
                          </a:solidFill>
                          <a:latin typeface="Calibri"/>
                        </a:defRPr>
                      </a:lvl3pPr>
                      <a:lvl4pPr marL="1817454" algn="l" defTabSz="1211636" rtl="0" eaLnBrk="1" latinLnBrk="0" hangingPunct="1">
                        <a:defRPr sz="2400" kern="1200">
                          <a:solidFill>
                            <a:schemeClr val="tx1"/>
                          </a:solidFill>
                          <a:latin typeface="Calibri"/>
                        </a:defRPr>
                      </a:lvl4pPr>
                      <a:lvl5pPr marL="2423270" algn="l" defTabSz="1211636" rtl="0" eaLnBrk="1" latinLnBrk="0" hangingPunct="1">
                        <a:defRPr sz="2400" kern="1200">
                          <a:solidFill>
                            <a:schemeClr val="tx1"/>
                          </a:solidFill>
                          <a:latin typeface="Calibri"/>
                        </a:defRPr>
                      </a:lvl5pPr>
                      <a:lvl6pPr marL="3029089" algn="l" defTabSz="1211636" rtl="0" eaLnBrk="1" latinLnBrk="0" hangingPunct="1">
                        <a:defRPr sz="2400" kern="1200">
                          <a:solidFill>
                            <a:schemeClr val="tx1"/>
                          </a:solidFill>
                          <a:latin typeface="Calibri"/>
                        </a:defRPr>
                      </a:lvl6pPr>
                      <a:lvl7pPr marL="3634903" algn="l" defTabSz="1211636" rtl="0" eaLnBrk="1" latinLnBrk="0" hangingPunct="1">
                        <a:defRPr sz="2400" kern="1200">
                          <a:solidFill>
                            <a:schemeClr val="tx1"/>
                          </a:solidFill>
                          <a:latin typeface="Calibri"/>
                        </a:defRPr>
                      </a:lvl7pPr>
                      <a:lvl8pPr marL="4240722" algn="l" defTabSz="1211636" rtl="0" eaLnBrk="1" latinLnBrk="0" hangingPunct="1">
                        <a:defRPr sz="2400" kern="1200">
                          <a:solidFill>
                            <a:schemeClr val="tx1"/>
                          </a:solidFill>
                          <a:latin typeface="Calibri"/>
                        </a:defRPr>
                      </a:lvl8pPr>
                      <a:lvl9pPr marL="4846538" algn="l" defTabSz="1211636" rtl="0" eaLnBrk="1" latinLnBrk="0" hangingPunct="1">
                        <a:defRPr sz="2400" kern="1200">
                          <a:solidFill>
                            <a:schemeClr val="tx1"/>
                          </a:solidFill>
                          <a:latin typeface="Calibri"/>
                        </a:defRPr>
                      </a:lvl9pPr>
                    </a:lstStyle>
                    <a:p>
                      <a:pPr algn="ctr" rtl="0" fontAlgn="ctr"/>
                      <a:r>
                        <a:rPr lang="fr-FR" sz="800" b="0" u="none" strike="noStrike" dirty="0">
                          <a:solidFill>
                            <a:srgbClr val="000000"/>
                          </a:solidFill>
                          <a:effectLst/>
                        </a:rPr>
                        <a:t>VO ; Autre</a:t>
                      </a:r>
                      <a:endParaRPr lang="fr-FR" sz="800" b="0" i="0" u="none" strike="noStrike" dirty="0">
                        <a:solidFill>
                          <a:srgbClr val="000000"/>
                        </a:solidFill>
                        <a:effectLst/>
                        <a:latin typeface="&amp;quot"/>
                      </a:endParaRPr>
                    </a:p>
                  </a:txBody>
                  <a:tcPr marL="9525" marR="9525" marT="9525" marB="0" anchor="ctr"/>
                </a:tc>
                <a:tc>
                  <a:txBody>
                    <a:bodyPr/>
                    <a:lstStyle>
                      <a:lvl1pPr marL="0" algn="l" defTabSz="1211636" rtl="0" eaLnBrk="1" latinLnBrk="0" hangingPunct="1">
                        <a:defRPr sz="2400" kern="1200">
                          <a:solidFill>
                            <a:schemeClr val="tx1"/>
                          </a:solidFill>
                          <a:latin typeface="Calibri"/>
                        </a:defRPr>
                      </a:lvl1pPr>
                      <a:lvl2pPr marL="605818" algn="l" defTabSz="1211636" rtl="0" eaLnBrk="1" latinLnBrk="0" hangingPunct="1">
                        <a:defRPr sz="2400" kern="1200">
                          <a:solidFill>
                            <a:schemeClr val="tx1"/>
                          </a:solidFill>
                          <a:latin typeface="Calibri"/>
                        </a:defRPr>
                      </a:lvl2pPr>
                      <a:lvl3pPr marL="1211636" algn="l" defTabSz="1211636" rtl="0" eaLnBrk="1" latinLnBrk="0" hangingPunct="1">
                        <a:defRPr sz="2400" kern="1200">
                          <a:solidFill>
                            <a:schemeClr val="tx1"/>
                          </a:solidFill>
                          <a:latin typeface="Calibri"/>
                        </a:defRPr>
                      </a:lvl3pPr>
                      <a:lvl4pPr marL="1817454" algn="l" defTabSz="1211636" rtl="0" eaLnBrk="1" latinLnBrk="0" hangingPunct="1">
                        <a:defRPr sz="2400" kern="1200">
                          <a:solidFill>
                            <a:schemeClr val="tx1"/>
                          </a:solidFill>
                          <a:latin typeface="Calibri"/>
                        </a:defRPr>
                      </a:lvl4pPr>
                      <a:lvl5pPr marL="2423270" algn="l" defTabSz="1211636" rtl="0" eaLnBrk="1" latinLnBrk="0" hangingPunct="1">
                        <a:defRPr sz="2400" kern="1200">
                          <a:solidFill>
                            <a:schemeClr val="tx1"/>
                          </a:solidFill>
                          <a:latin typeface="Calibri"/>
                        </a:defRPr>
                      </a:lvl5pPr>
                      <a:lvl6pPr marL="3029089" algn="l" defTabSz="1211636" rtl="0" eaLnBrk="1" latinLnBrk="0" hangingPunct="1">
                        <a:defRPr sz="2400" kern="1200">
                          <a:solidFill>
                            <a:schemeClr val="tx1"/>
                          </a:solidFill>
                          <a:latin typeface="Calibri"/>
                        </a:defRPr>
                      </a:lvl6pPr>
                      <a:lvl7pPr marL="3634903" algn="l" defTabSz="1211636" rtl="0" eaLnBrk="1" latinLnBrk="0" hangingPunct="1">
                        <a:defRPr sz="2400" kern="1200">
                          <a:solidFill>
                            <a:schemeClr val="tx1"/>
                          </a:solidFill>
                          <a:latin typeface="Calibri"/>
                        </a:defRPr>
                      </a:lvl7pPr>
                      <a:lvl8pPr marL="4240722" algn="l" defTabSz="1211636" rtl="0" eaLnBrk="1" latinLnBrk="0" hangingPunct="1">
                        <a:defRPr sz="2400" kern="1200">
                          <a:solidFill>
                            <a:schemeClr val="tx1"/>
                          </a:solidFill>
                          <a:latin typeface="Calibri"/>
                        </a:defRPr>
                      </a:lvl8pPr>
                      <a:lvl9pPr marL="4846538" algn="l" defTabSz="1211636" rtl="0" eaLnBrk="1" latinLnBrk="0" hangingPunct="1">
                        <a:defRPr sz="2400" kern="1200">
                          <a:solidFill>
                            <a:schemeClr val="tx1"/>
                          </a:solidFill>
                          <a:latin typeface="Calibri"/>
                        </a:defRPr>
                      </a:lvl9pPr>
                    </a:lstStyle>
                    <a:p>
                      <a:pPr algn="ctr" rtl="0" fontAlgn="ctr"/>
                      <a:r>
                        <a:rPr lang="fr-FR" sz="800" b="0" u="none" strike="noStrike" dirty="0">
                          <a:solidFill>
                            <a:srgbClr val="000000"/>
                          </a:solidFill>
                          <a:effectLst/>
                        </a:rPr>
                        <a:t>+0,0%</a:t>
                      </a:r>
                      <a:endParaRPr lang="fr-FR" sz="800" b="0" i="0" u="none" strike="noStrike" dirty="0">
                        <a:solidFill>
                          <a:srgbClr val="000000"/>
                        </a:solidFill>
                        <a:effectLst/>
                        <a:latin typeface="&amp;quot"/>
                      </a:endParaRPr>
                    </a:p>
                  </a:txBody>
                  <a:tcPr marL="9525" marR="9525" marT="9525" marB="0" anchor="ctr"/>
                </a:tc>
                <a:extLst>
                  <a:ext uri="{0D108BD9-81ED-4DB2-BD59-A6C34878D82A}">
                    <a16:rowId xmlns:a16="http://schemas.microsoft.com/office/drawing/2014/main" val="797310735"/>
                  </a:ext>
                </a:extLst>
              </a:tr>
              <a:tr h="200025">
                <a:tc>
                  <a:txBody>
                    <a:bodyPr/>
                    <a:lstStyle>
                      <a:lvl1pPr marL="0" algn="l" defTabSz="1211636" rtl="0" eaLnBrk="1" latinLnBrk="0" hangingPunct="1">
                        <a:defRPr sz="2400" kern="1200">
                          <a:solidFill>
                            <a:schemeClr val="tx1"/>
                          </a:solidFill>
                          <a:latin typeface="Calibri"/>
                        </a:defRPr>
                      </a:lvl1pPr>
                      <a:lvl2pPr marL="605818" algn="l" defTabSz="1211636" rtl="0" eaLnBrk="1" latinLnBrk="0" hangingPunct="1">
                        <a:defRPr sz="2400" kern="1200">
                          <a:solidFill>
                            <a:schemeClr val="tx1"/>
                          </a:solidFill>
                          <a:latin typeface="Calibri"/>
                        </a:defRPr>
                      </a:lvl2pPr>
                      <a:lvl3pPr marL="1211636" algn="l" defTabSz="1211636" rtl="0" eaLnBrk="1" latinLnBrk="0" hangingPunct="1">
                        <a:defRPr sz="2400" kern="1200">
                          <a:solidFill>
                            <a:schemeClr val="tx1"/>
                          </a:solidFill>
                          <a:latin typeface="Calibri"/>
                        </a:defRPr>
                      </a:lvl3pPr>
                      <a:lvl4pPr marL="1817454" algn="l" defTabSz="1211636" rtl="0" eaLnBrk="1" latinLnBrk="0" hangingPunct="1">
                        <a:defRPr sz="2400" kern="1200">
                          <a:solidFill>
                            <a:schemeClr val="tx1"/>
                          </a:solidFill>
                          <a:latin typeface="Calibri"/>
                        </a:defRPr>
                      </a:lvl4pPr>
                      <a:lvl5pPr marL="2423270" algn="l" defTabSz="1211636" rtl="0" eaLnBrk="1" latinLnBrk="0" hangingPunct="1">
                        <a:defRPr sz="2400" kern="1200">
                          <a:solidFill>
                            <a:schemeClr val="tx1"/>
                          </a:solidFill>
                          <a:latin typeface="Calibri"/>
                        </a:defRPr>
                      </a:lvl5pPr>
                      <a:lvl6pPr marL="3029089" algn="l" defTabSz="1211636" rtl="0" eaLnBrk="1" latinLnBrk="0" hangingPunct="1">
                        <a:defRPr sz="2400" kern="1200">
                          <a:solidFill>
                            <a:schemeClr val="tx1"/>
                          </a:solidFill>
                          <a:latin typeface="Calibri"/>
                        </a:defRPr>
                      </a:lvl6pPr>
                      <a:lvl7pPr marL="3634903" algn="l" defTabSz="1211636" rtl="0" eaLnBrk="1" latinLnBrk="0" hangingPunct="1">
                        <a:defRPr sz="2400" kern="1200">
                          <a:solidFill>
                            <a:schemeClr val="tx1"/>
                          </a:solidFill>
                          <a:latin typeface="Calibri"/>
                        </a:defRPr>
                      </a:lvl7pPr>
                      <a:lvl8pPr marL="4240722" algn="l" defTabSz="1211636" rtl="0" eaLnBrk="1" latinLnBrk="0" hangingPunct="1">
                        <a:defRPr sz="2400" kern="1200">
                          <a:solidFill>
                            <a:schemeClr val="tx1"/>
                          </a:solidFill>
                          <a:latin typeface="Calibri"/>
                        </a:defRPr>
                      </a:lvl8pPr>
                      <a:lvl9pPr marL="4846538" algn="l" defTabSz="1211636" rtl="0" eaLnBrk="1" latinLnBrk="0" hangingPunct="1">
                        <a:defRPr sz="2400" kern="1200">
                          <a:solidFill>
                            <a:schemeClr val="tx1"/>
                          </a:solidFill>
                          <a:latin typeface="Calibri"/>
                        </a:defRPr>
                      </a:lvl9pPr>
                    </a:lstStyle>
                    <a:p>
                      <a:pPr algn="ctr" rtl="0" fontAlgn="ctr"/>
                      <a:r>
                        <a:rPr lang="fr-FR" sz="800" b="0" u="none" strike="noStrike" dirty="0">
                          <a:solidFill>
                            <a:srgbClr val="000000"/>
                          </a:solidFill>
                          <a:effectLst/>
                        </a:rPr>
                        <a:t>DIVERS ; TRAVAUX</a:t>
                      </a:r>
                      <a:endParaRPr lang="fr-FR" sz="800" b="0" i="0" u="none" strike="noStrike" dirty="0">
                        <a:solidFill>
                          <a:srgbClr val="000000"/>
                        </a:solidFill>
                        <a:effectLst/>
                        <a:latin typeface="&amp;quot"/>
                      </a:endParaRPr>
                    </a:p>
                  </a:txBody>
                  <a:tcPr marL="9525" marR="9525" marT="9525" marB="0" anchor="ctr"/>
                </a:tc>
                <a:tc>
                  <a:txBody>
                    <a:bodyPr/>
                    <a:lstStyle>
                      <a:lvl1pPr marL="0" algn="l" defTabSz="1211636" rtl="0" eaLnBrk="1" latinLnBrk="0" hangingPunct="1">
                        <a:defRPr sz="2400" kern="1200">
                          <a:solidFill>
                            <a:schemeClr val="tx1"/>
                          </a:solidFill>
                          <a:latin typeface="Calibri"/>
                        </a:defRPr>
                      </a:lvl1pPr>
                      <a:lvl2pPr marL="605818" algn="l" defTabSz="1211636" rtl="0" eaLnBrk="1" latinLnBrk="0" hangingPunct="1">
                        <a:defRPr sz="2400" kern="1200">
                          <a:solidFill>
                            <a:schemeClr val="tx1"/>
                          </a:solidFill>
                          <a:latin typeface="Calibri"/>
                        </a:defRPr>
                      </a:lvl2pPr>
                      <a:lvl3pPr marL="1211636" algn="l" defTabSz="1211636" rtl="0" eaLnBrk="1" latinLnBrk="0" hangingPunct="1">
                        <a:defRPr sz="2400" kern="1200">
                          <a:solidFill>
                            <a:schemeClr val="tx1"/>
                          </a:solidFill>
                          <a:latin typeface="Calibri"/>
                        </a:defRPr>
                      </a:lvl3pPr>
                      <a:lvl4pPr marL="1817454" algn="l" defTabSz="1211636" rtl="0" eaLnBrk="1" latinLnBrk="0" hangingPunct="1">
                        <a:defRPr sz="2400" kern="1200">
                          <a:solidFill>
                            <a:schemeClr val="tx1"/>
                          </a:solidFill>
                          <a:latin typeface="Calibri"/>
                        </a:defRPr>
                      </a:lvl4pPr>
                      <a:lvl5pPr marL="2423270" algn="l" defTabSz="1211636" rtl="0" eaLnBrk="1" latinLnBrk="0" hangingPunct="1">
                        <a:defRPr sz="2400" kern="1200">
                          <a:solidFill>
                            <a:schemeClr val="tx1"/>
                          </a:solidFill>
                          <a:latin typeface="Calibri"/>
                        </a:defRPr>
                      </a:lvl5pPr>
                      <a:lvl6pPr marL="3029089" algn="l" defTabSz="1211636" rtl="0" eaLnBrk="1" latinLnBrk="0" hangingPunct="1">
                        <a:defRPr sz="2400" kern="1200">
                          <a:solidFill>
                            <a:schemeClr val="tx1"/>
                          </a:solidFill>
                          <a:latin typeface="Calibri"/>
                        </a:defRPr>
                      </a:lvl6pPr>
                      <a:lvl7pPr marL="3634903" algn="l" defTabSz="1211636" rtl="0" eaLnBrk="1" latinLnBrk="0" hangingPunct="1">
                        <a:defRPr sz="2400" kern="1200">
                          <a:solidFill>
                            <a:schemeClr val="tx1"/>
                          </a:solidFill>
                          <a:latin typeface="Calibri"/>
                        </a:defRPr>
                      </a:lvl7pPr>
                      <a:lvl8pPr marL="4240722" algn="l" defTabSz="1211636" rtl="0" eaLnBrk="1" latinLnBrk="0" hangingPunct="1">
                        <a:defRPr sz="2400" kern="1200">
                          <a:solidFill>
                            <a:schemeClr val="tx1"/>
                          </a:solidFill>
                          <a:latin typeface="Calibri"/>
                        </a:defRPr>
                      </a:lvl8pPr>
                      <a:lvl9pPr marL="4846538" algn="l" defTabSz="1211636" rtl="0" eaLnBrk="1" latinLnBrk="0" hangingPunct="1">
                        <a:defRPr sz="2400" kern="1200">
                          <a:solidFill>
                            <a:schemeClr val="tx1"/>
                          </a:solidFill>
                          <a:latin typeface="Calibri"/>
                        </a:defRPr>
                      </a:lvl9pPr>
                    </a:lstStyle>
                    <a:p>
                      <a:pPr algn="ctr" rtl="0" fontAlgn="ctr"/>
                      <a:r>
                        <a:rPr lang="fr-FR" sz="800" b="0" u="none" strike="noStrike" dirty="0">
                          <a:solidFill>
                            <a:srgbClr val="000000"/>
                          </a:solidFill>
                          <a:effectLst/>
                        </a:rPr>
                        <a:t>+0,3%</a:t>
                      </a:r>
                      <a:endParaRPr lang="fr-FR" sz="800" b="0" i="0" u="none" strike="noStrike" dirty="0">
                        <a:solidFill>
                          <a:srgbClr val="000000"/>
                        </a:solidFill>
                        <a:effectLst/>
                        <a:latin typeface="&amp;quot"/>
                      </a:endParaRPr>
                    </a:p>
                  </a:txBody>
                  <a:tcPr marL="9525" marR="9525" marT="9525" marB="0" anchor="ctr"/>
                </a:tc>
                <a:extLst>
                  <a:ext uri="{0D108BD9-81ED-4DB2-BD59-A6C34878D82A}">
                    <a16:rowId xmlns:a16="http://schemas.microsoft.com/office/drawing/2014/main" val="1890142459"/>
                  </a:ext>
                </a:extLst>
              </a:tr>
            </a:tbl>
          </a:graphicData>
        </a:graphic>
      </p:graphicFrame>
      <p:graphicFrame>
        <p:nvGraphicFramePr>
          <p:cNvPr id="113" name="Tableau 69">
            <a:extLst>
              <a:ext uri="{FF2B5EF4-FFF2-40B4-BE49-F238E27FC236}">
                <a16:creationId xmlns:a16="http://schemas.microsoft.com/office/drawing/2014/main" id="{F6F874FA-4090-4D3D-9C08-25D01C359C6D}"/>
              </a:ext>
            </a:extLst>
          </p:cNvPr>
          <p:cNvGraphicFramePr>
            <a:graphicFrameLocks noGrp="1"/>
          </p:cNvGraphicFramePr>
          <p:nvPr>
            <p:extLst>
              <p:ext uri="{D42A27DB-BD31-4B8C-83A1-F6EECF244321}">
                <p14:modId xmlns:p14="http://schemas.microsoft.com/office/powerpoint/2010/main" val="1923755795"/>
              </p:ext>
            </p:extLst>
          </p:nvPr>
        </p:nvGraphicFramePr>
        <p:xfrm>
          <a:off x="6561381" y="1815796"/>
          <a:ext cx="1728192" cy="1397080"/>
        </p:xfrm>
        <a:graphic>
          <a:graphicData uri="http://schemas.openxmlformats.org/drawingml/2006/table">
            <a:tbl>
              <a:tblPr firstRow="1" bandRow="1">
                <a:tableStyleId>{3C2FFA5D-87B4-456A-9821-1D502468CF0F}</a:tableStyleId>
              </a:tblPr>
              <a:tblGrid>
                <a:gridCol w="864096">
                  <a:extLst>
                    <a:ext uri="{9D8B030D-6E8A-4147-A177-3AD203B41FA5}">
                      <a16:colId xmlns:a16="http://schemas.microsoft.com/office/drawing/2014/main" val="1144348646"/>
                    </a:ext>
                  </a:extLst>
                </a:gridCol>
                <a:gridCol w="864096">
                  <a:extLst>
                    <a:ext uri="{9D8B030D-6E8A-4147-A177-3AD203B41FA5}">
                      <a16:colId xmlns:a16="http://schemas.microsoft.com/office/drawing/2014/main" val="168185908"/>
                    </a:ext>
                  </a:extLst>
                </a:gridCol>
              </a:tblGrid>
              <a:tr h="240575">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Revenus (mensuels foyer)</a:t>
                      </a:r>
                    </a:p>
                  </a:txBody>
                  <a:tcPr marL="45720" marR="45720" marT="41564" marB="41564" anchor="ctr"/>
                </a:tc>
                <a:tc hMerge="1">
                  <a:txBody>
                    <a:bodyPr/>
                    <a:lstStyle/>
                    <a:p>
                      <a:endParaRPr lang="en-US"/>
                    </a:p>
                  </a:txBody>
                  <a:tcPr/>
                </a:tc>
                <a:extLst>
                  <a:ext uri="{0D108BD9-81ED-4DB2-BD59-A6C34878D82A}">
                    <a16:rowId xmlns:a16="http://schemas.microsoft.com/office/drawing/2014/main" val="232685717"/>
                  </a:ext>
                </a:extLst>
              </a:tr>
              <a:tr h="16521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&lt; 2000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129309"/>
                  </a:ext>
                </a:extLst>
              </a:tr>
              <a:tr h="16521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2000 &lt; n &lt; 2488</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-0,3%</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26177577"/>
                  </a:ext>
                </a:extLst>
              </a:tr>
              <a:tr h="16521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2488 &lt; n &lt; 3000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-0,5%</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9442742"/>
                  </a:ext>
                </a:extLst>
              </a:tr>
              <a:tr h="16521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3000 &lt; n &lt; 3500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-0,8%</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2040207"/>
                  </a:ext>
                </a:extLst>
              </a:tr>
              <a:tr h="16521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3500 &lt; n &lt; 5480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-1,1%</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6180712"/>
                  </a:ext>
                </a:extLst>
              </a:tr>
              <a:tr h="16521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5480 &lt; n &lt; 56732</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-0,8%</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06147236"/>
                  </a:ext>
                </a:extLst>
              </a:tr>
              <a:tr h="16521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&gt; 56732</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-1,7%</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3508572"/>
                  </a:ext>
                </a:extLst>
              </a:tr>
            </a:tbl>
          </a:graphicData>
        </a:graphic>
      </p:graphicFrame>
      <p:graphicFrame>
        <p:nvGraphicFramePr>
          <p:cNvPr id="118" name="Tableau 70">
            <a:extLst>
              <a:ext uri="{FF2B5EF4-FFF2-40B4-BE49-F238E27FC236}">
                <a16:creationId xmlns:a16="http://schemas.microsoft.com/office/drawing/2014/main" id="{486D8E94-8867-4030-85E5-370773F270EF}"/>
              </a:ext>
            </a:extLst>
          </p:cNvPr>
          <p:cNvGraphicFramePr>
            <a:graphicFrameLocks noGrp="1"/>
          </p:cNvGraphicFramePr>
          <p:nvPr>
            <p:extLst>
              <p:ext uri="{D42A27DB-BD31-4B8C-83A1-F6EECF244321}">
                <p14:modId xmlns:p14="http://schemas.microsoft.com/office/powerpoint/2010/main" val="3841604141"/>
              </p:ext>
            </p:extLst>
          </p:nvPr>
        </p:nvGraphicFramePr>
        <p:xfrm>
          <a:off x="1176095" y="3369303"/>
          <a:ext cx="1728192" cy="934096"/>
        </p:xfrm>
        <a:graphic>
          <a:graphicData uri="http://schemas.openxmlformats.org/drawingml/2006/table">
            <a:tbl>
              <a:tblPr firstRow="1" bandRow="1">
                <a:tableStyleId>{3C2FFA5D-87B4-456A-9821-1D502468CF0F}</a:tableStyleId>
              </a:tblPr>
              <a:tblGrid>
                <a:gridCol w="864096">
                  <a:extLst>
                    <a:ext uri="{9D8B030D-6E8A-4147-A177-3AD203B41FA5}">
                      <a16:colId xmlns:a16="http://schemas.microsoft.com/office/drawing/2014/main" val="1144348646"/>
                    </a:ext>
                  </a:extLst>
                </a:gridCol>
                <a:gridCol w="864096">
                  <a:extLst>
                    <a:ext uri="{9D8B030D-6E8A-4147-A177-3AD203B41FA5}">
                      <a16:colId xmlns:a16="http://schemas.microsoft.com/office/drawing/2014/main" val="168185908"/>
                    </a:ext>
                  </a:extLst>
                </a:gridCol>
              </a:tblGrid>
              <a:tr h="181718">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Ancienneté dans l'emploi</a:t>
                      </a:r>
                    </a:p>
                  </a:txBody>
                  <a:tcPr marL="45720" marR="45720" marT="10800" marB="10800" anchor="ctr"/>
                </a:tc>
                <a:tc hMerge="1">
                  <a:txBody>
                    <a:bodyPr/>
                    <a:lstStyle/>
                    <a:p>
                      <a:endParaRPr lang="en-US"/>
                    </a:p>
                  </a:txBody>
                  <a:tcPr/>
                </a:tc>
                <a:extLst>
                  <a:ext uri="{0D108BD9-81ED-4DB2-BD59-A6C34878D82A}">
                    <a16:rowId xmlns:a16="http://schemas.microsoft.com/office/drawing/2014/main" val="232685717"/>
                  </a:ext>
                </a:extLst>
              </a:tr>
              <a:tr h="25948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129309"/>
                  </a:ext>
                </a:extLst>
              </a:tr>
              <a:tr h="17781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2 &lt; n &lt; 9</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+0,2%</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9273561"/>
                  </a:ext>
                </a:extLst>
              </a:tr>
              <a:tr h="177811">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9 &lt; n &lt; 31</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+0,4%</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2688367"/>
                  </a:ext>
                </a:extLst>
              </a:tr>
              <a:tr h="13727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 &gt; 31</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+0,8%</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9999345"/>
                  </a:ext>
                </a:extLst>
              </a:tr>
            </a:tbl>
          </a:graphicData>
        </a:graphic>
      </p:graphicFrame>
      <p:graphicFrame>
        <p:nvGraphicFramePr>
          <p:cNvPr id="119" name="Tableau 71">
            <a:extLst>
              <a:ext uri="{FF2B5EF4-FFF2-40B4-BE49-F238E27FC236}">
                <a16:creationId xmlns:a16="http://schemas.microsoft.com/office/drawing/2014/main" id="{4B772ECC-B086-43EE-9C60-EDDBA1AD87B0}"/>
              </a:ext>
            </a:extLst>
          </p:cNvPr>
          <p:cNvGraphicFramePr>
            <a:graphicFrameLocks noGrp="1"/>
          </p:cNvGraphicFramePr>
          <p:nvPr>
            <p:extLst>
              <p:ext uri="{D42A27DB-BD31-4B8C-83A1-F6EECF244321}">
                <p14:modId xmlns:p14="http://schemas.microsoft.com/office/powerpoint/2010/main" val="1958680341"/>
              </p:ext>
            </p:extLst>
          </p:nvPr>
        </p:nvGraphicFramePr>
        <p:xfrm>
          <a:off x="2975168" y="3544324"/>
          <a:ext cx="1728192" cy="712839"/>
        </p:xfrm>
        <a:graphic>
          <a:graphicData uri="http://schemas.openxmlformats.org/drawingml/2006/table">
            <a:tbl>
              <a:tblPr firstRow="1" bandRow="1">
                <a:tableStyleId>{3C2FFA5D-87B4-456A-9821-1D502468CF0F}</a:tableStyleId>
              </a:tblPr>
              <a:tblGrid>
                <a:gridCol w="864096">
                  <a:extLst>
                    <a:ext uri="{9D8B030D-6E8A-4147-A177-3AD203B41FA5}">
                      <a16:colId xmlns:a16="http://schemas.microsoft.com/office/drawing/2014/main" val="1144348646"/>
                    </a:ext>
                  </a:extLst>
                </a:gridCol>
                <a:gridCol w="864096">
                  <a:extLst>
                    <a:ext uri="{9D8B030D-6E8A-4147-A177-3AD203B41FA5}">
                      <a16:colId xmlns:a16="http://schemas.microsoft.com/office/drawing/2014/main" val="168185908"/>
                    </a:ext>
                  </a:extLst>
                </a:gridCol>
              </a:tblGrid>
              <a:tr h="205164">
                <a:tc gridSpan="2">
                  <a:txBody>
                    <a:bodyPr/>
                    <a:lstStyle>
                      <a:lvl1pPr marL="0" algn="l" defTabSz="1211636" rtl="0" eaLnBrk="1" latinLnBrk="0" hangingPunct="1">
                        <a:defRPr sz="2400" b="1" kern="1200">
                          <a:solidFill>
                            <a:schemeClr val="lt1"/>
                          </a:solidFill>
                          <a:latin typeface="Calibri"/>
                        </a:defRPr>
                      </a:lvl1pPr>
                      <a:lvl2pPr marL="605818" algn="l" defTabSz="1211636" rtl="0" eaLnBrk="1" latinLnBrk="0" hangingPunct="1">
                        <a:defRPr sz="2400" b="1" kern="1200">
                          <a:solidFill>
                            <a:schemeClr val="lt1"/>
                          </a:solidFill>
                          <a:latin typeface="Calibri"/>
                        </a:defRPr>
                      </a:lvl2pPr>
                      <a:lvl3pPr marL="1211636" algn="l" defTabSz="1211636" rtl="0" eaLnBrk="1" latinLnBrk="0" hangingPunct="1">
                        <a:defRPr sz="2400" b="1" kern="1200">
                          <a:solidFill>
                            <a:schemeClr val="lt1"/>
                          </a:solidFill>
                          <a:latin typeface="Calibri"/>
                        </a:defRPr>
                      </a:lvl3pPr>
                      <a:lvl4pPr marL="1817454" algn="l" defTabSz="1211636" rtl="0" eaLnBrk="1" latinLnBrk="0" hangingPunct="1">
                        <a:defRPr sz="2400" b="1" kern="1200">
                          <a:solidFill>
                            <a:schemeClr val="lt1"/>
                          </a:solidFill>
                          <a:latin typeface="Calibri"/>
                        </a:defRPr>
                      </a:lvl4pPr>
                      <a:lvl5pPr marL="2423270" algn="l" defTabSz="1211636" rtl="0" eaLnBrk="1" latinLnBrk="0" hangingPunct="1">
                        <a:defRPr sz="2400" b="1" kern="1200">
                          <a:solidFill>
                            <a:schemeClr val="lt1"/>
                          </a:solidFill>
                          <a:latin typeface="Calibri"/>
                        </a:defRPr>
                      </a:lvl5pPr>
                      <a:lvl6pPr marL="3029089" algn="l" defTabSz="1211636" rtl="0" eaLnBrk="1" latinLnBrk="0" hangingPunct="1">
                        <a:defRPr sz="2400" b="1" kern="1200">
                          <a:solidFill>
                            <a:schemeClr val="lt1"/>
                          </a:solidFill>
                          <a:latin typeface="Calibri"/>
                        </a:defRPr>
                      </a:lvl6pPr>
                      <a:lvl7pPr marL="3634903" algn="l" defTabSz="1211636" rtl="0" eaLnBrk="1" latinLnBrk="0" hangingPunct="1">
                        <a:defRPr sz="2400" b="1" kern="1200">
                          <a:solidFill>
                            <a:schemeClr val="lt1"/>
                          </a:solidFill>
                          <a:latin typeface="Calibri"/>
                        </a:defRPr>
                      </a:lvl7pPr>
                      <a:lvl8pPr marL="4240722" algn="l" defTabSz="1211636" rtl="0" eaLnBrk="1" latinLnBrk="0" hangingPunct="1">
                        <a:defRPr sz="2400" b="1" kern="1200">
                          <a:solidFill>
                            <a:schemeClr val="lt1"/>
                          </a:solidFill>
                          <a:latin typeface="Calibri"/>
                        </a:defRPr>
                      </a:lvl8pPr>
                      <a:lvl9pPr marL="4846538" algn="l" defTabSz="1211636" rtl="0" eaLnBrk="1" latinLnBrk="0" hangingPunct="1">
                        <a:defRPr sz="2400" b="1" kern="1200">
                          <a:solidFill>
                            <a:schemeClr val="lt1"/>
                          </a:solidFill>
                          <a:latin typeface="Calibri"/>
                        </a:defRPr>
                      </a:lvl9pPr>
                    </a:lstStyle>
                    <a:p>
                      <a:pPr algn="ctr"/>
                      <a:r>
                        <a:rPr lang="fr-FR" sz="1000" noProof="0" dirty="0"/>
                        <a:t>Charges mensuelles</a:t>
                      </a:r>
                    </a:p>
                  </a:txBody>
                  <a:tcPr marL="45720" marR="45720" marT="10800" marB="10800" anchor="ctr"/>
                </a:tc>
                <a:tc hMerge="1">
                  <a:txBody>
                    <a:bodyPr/>
                    <a:lstStyle/>
                    <a:p>
                      <a:endParaRPr lang="en-US"/>
                    </a:p>
                  </a:txBody>
                  <a:tcPr/>
                </a:tc>
                <a:extLst>
                  <a:ext uri="{0D108BD9-81ED-4DB2-BD59-A6C34878D82A}">
                    <a16:rowId xmlns:a16="http://schemas.microsoft.com/office/drawing/2014/main" val="232685717"/>
                  </a:ext>
                </a:extLst>
              </a:tr>
              <a:tr h="16922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&lt; 4</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+0,0%</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129309"/>
                  </a:ext>
                </a:extLst>
              </a:tr>
              <a:tr h="16922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4 &lt; n &lt; 18618</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+0,5%</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6850136"/>
                  </a:ext>
                </a:extLst>
              </a:tr>
              <a:tr h="169225">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marL="0" indent="0" algn="ctr" rtl="0" fontAlgn="ctr">
                        <a:buFont typeface="Wingdings" panose="05000000000000000000" pitchFamily="2" charset="2"/>
                        <a:buNone/>
                      </a:pPr>
                      <a:r>
                        <a:rPr lang="fr-FR" sz="800" b="0" u="none" strike="noStrike" dirty="0">
                          <a:solidFill>
                            <a:srgbClr val="000000"/>
                          </a:solidFill>
                          <a:effectLst/>
                        </a:rPr>
                        <a:t>&gt; 18618</a:t>
                      </a:r>
                      <a:endParaRPr lang="fr-FR" sz="800" b="0" i="0" u="none" strike="noStrike" dirty="0">
                        <a:solidFill>
                          <a:srgbClr val="000000"/>
                        </a:solidFill>
                        <a:effectLst/>
                        <a:latin typeface="Calibri" panose="020F0502020204030204" pitchFamily="34" charset="0"/>
                      </a:endParaRPr>
                    </a:p>
                  </a:txBody>
                  <a:tcPr marL="9525" marR="9525" marT="9525" marB="0" anchor="ctr"/>
                </a:tc>
                <a:tc>
                  <a:txBody>
                    <a:bodyPr/>
                    <a:lstStyle>
                      <a:lvl1pPr marL="0" algn="l" defTabSz="1211636" rtl="0" eaLnBrk="1" latinLnBrk="0" hangingPunct="1">
                        <a:defRPr sz="2400" kern="1200">
                          <a:solidFill>
                            <a:schemeClr val="dk1"/>
                          </a:solidFill>
                          <a:latin typeface="Calibri"/>
                        </a:defRPr>
                      </a:lvl1pPr>
                      <a:lvl2pPr marL="605818" algn="l" defTabSz="1211636" rtl="0" eaLnBrk="1" latinLnBrk="0" hangingPunct="1">
                        <a:defRPr sz="2400" kern="1200">
                          <a:solidFill>
                            <a:schemeClr val="dk1"/>
                          </a:solidFill>
                          <a:latin typeface="Calibri"/>
                        </a:defRPr>
                      </a:lvl2pPr>
                      <a:lvl3pPr marL="1211636" algn="l" defTabSz="1211636" rtl="0" eaLnBrk="1" latinLnBrk="0" hangingPunct="1">
                        <a:defRPr sz="2400" kern="1200">
                          <a:solidFill>
                            <a:schemeClr val="dk1"/>
                          </a:solidFill>
                          <a:latin typeface="Calibri"/>
                        </a:defRPr>
                      </a:lvl3pPr>
                      <a:lvl4pPr marL="1817454" algn="l" defTabSz="1211636" rtl="0" eaLnBrk="1" latinLnBrk="0" hangingPunct="1">
                        <a:defRPr sz="2400" kern="1200">
                          <a:solidFill>
                            <a:schemeClr val="dk1"/>
                          </a:solidFill>
                          <a:latin typeface="Calibri"/>
                        </a:defRPr>
                      </a:lvl4pPr>
                      <a:lvl5pPr marL="2423270" algn="l" defTabSz="1211636" rtl="0" eaLnBrk="1" latinLnBrk="0" hangingPunct="1">
                        <a:defRPr sz="2400" kern="1200">
                          <a:solidFill>
                            <a:schemeClr val="dk1"/>
                          </a:solidFill>
                          <a:latin typeface="Calibri"/>
                        </a:defRPr>
                      </a:lvl5pPr>
                      <a:lvl6pPr marL="3029089" algn="l" defTabSz="1211636" rtl="0" eaLnBrk="1" latinLnBrk="0" hangingPunct="1">
                        <a:defRPr sz="2400" kern="1200">
                          <a:solidFill>
                            <a:schemeClr val="dk1"/>
                          </a:solidFill>
                          <a:latin typeface="Calibri"/>
                        </a:defRPr>
                      </a:lvl6pPr>
                      <a:lvl7pPr marL="3634903" algn="l" defTabSz="1211636" rtl="0" eaLnBrk="1" latinLnBrk="0" hangingPunct="1">
                        <a:defRPr sz="2400" kern="1200">
                          <a:solidFill>
                            <a:schemeClr val="dk1"/>
                          </a:solidFill>
                          <a:latin typeface="Calibri"/>
                        </a:defRPr>
                      </a:lvl7pPr>
                      <a:lvl8pPr marL="4240722" algn="l" defTabSz="1211636" rtl="0" eaLnBrk="1" latinLnBrk="0" hangingPunct="1">
                        <a:defRPr sz="2400" kern="1200">
                          <a:solidFill>
                            <a:schemeClr val="dk1"/>
                          </a:solidFill>
                          <a:latin typeface="Calibri"/>
                        </a:defRPr>
                      </a:lvl8pPr>
                      <a:lvl9pPr marL="4846538" algn="l" defTabSz="1211636" rtl="0" eaLnBrk="1" latinLnBrk="0" hangingPunct="1">
                        <a:defRPr sz="2400" kern="1200">
                          <a:solidFill>
                            <a:schemeClr val="dk1"/>
                          </a:solidFill>
                          <a:latin typeface="Calibri"/>
                        </a:defRPr>
                      </a:lvl9pPr>
                    </a:lstStyle>
                    <a:p>
                      <a:pPr algn="ctr" rtl="0" fontAlgn="ctr"/>
                      <a:r>
                        <a:rPr lang="fr-FR" sz="800" b="0" u="none" strike="noStrike" dirty="0">
                          <a:solidFill>
                            <a:srgbClr val="000000"/>
                          </a:solidFill>
                          <a:effectLst/>
                        </a:rPr>
                        <a:t>+1,1%</a:t>
                      </a:r>
                      <a:endParaRPr lang="fr-FR" sz="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9054266"/>
                  </a:ext>
                </a:extLst>
              </a:tr>
            </a:tbl>
          </a:graphicData>
        </a:graphic>
      </p:graphicFrame>
      <p:grpSp>
        <p:nvGrpSpPr>
          <p:cNvPr id="121" name="Groupe 72">
            <a:extLst>
              <a:ext uri="{FF2B5EF4-FFF2-40B4-BE49-F238E27FC236}">
                <a16:creationId xmlns:a16="http://schemas.microsoft.com/office/drawing/2014/main" id="{F3F7E016-F2EA-42F5-8FBC-01E1CD81C107}"/>
              </a:ext>
            </a:extLst>
          </p:cNvPr>
          <p:cNvGrpSpPr/>
          <p:nvPr/>
        </p:nvGrpSpPr>
        <p:grpSpPr>
          <a:xfrm>
            <a:off x="1018521" y="2551699"/>
            <a:ext cx="194364" cy="193256"/>
            <a:chOff x="2555776" y="2429785"/>
            <a:chExt cx="360040" cy="357989"/>
          </a:xfrm>
        </p:grpSpPr>
        <p:sp>
          <p:nvSpPr>
            <p:cNvPr id="122" name="Ellipse 73">
              <a:extLst>
                <a:ext uri="{FF2B5EF4-FFF2-40B4-BE49-F238E27FC236}">
                  <a16:creationId xmlns:a16="http://schemas.microsoft.com/office/drawing/2014/main" id="{B273962B-30AD-466C-BD3C-1A2E074D4FEF}"/>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Signe Plus 74">
              <a:extLst>
                <a:ext uri="{FF2B5EF4-FFF2-40B4-BE49-F238E27FC236}">
                  <a16:creationId xmlns:a16="http://schemas.microsoft.com/office/drawing/2014/main" id="{43AA2963-CD0C-4F83-97FA-85D91C838753}"/>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30" name="Groupe 75">
            <a:extLst>
              <a:ext uri="{FF2B5EF4-FFF2-40B4-BE49-F238E27FC236}">
                <a16:creationId xmlns:a16="http://schemas.microsoft.com/office/drawing/2014/main" id="{036770AE-E47C-43B2-9EC7-6167B8F95F91}"/>
              </a:ext>
            </a:extLst>
          </p:cNvPr>
          <p:cNvGrpSpPr/>
          <p:nvPr/>
        </p:nvGrpSpPr>
        <p:grpSpPr>
          <a:xfrm>
            <a:off x="2822926" y="2551699"/>
            <a:ext cx="194364" cy="193256"/>
            <a:chOff x="2555776" y="2429785"/>
            <a:chExt cx="360040" cy="357989"/>
          </a:xfrm>
        </p:grpSpPr>
        <p:sp>
          <p:nvSpPr>
            <p:cNvPr id="131" name="Ellipse 76">
              <a:extLst>
                <a:ext uri="{FF2B5EF4-FFF2-40B4-BE49-F238E27FC236}">
                  <a16:creationId xmlns:a16="http://schemas.microsoft.com/office/drawing/2014/main" id="{5F49BF2C-864E-4824-9696-D729CD286117}"/>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32" name="Signe Plus 77">
              <a:extLst>
                <a:ext uri="{FF2B5EF4-FFF2-40B4-BE49-F238E27FC236}">
                  <a16:creationId xmlns:a16="http://schemas.microsoft.com/office/drawing/2014/main" id="{D244ABC9-0989-45E7-ACC6-EA09BFDE5A11}"/>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33" name="Groupe 78">
            <a:extLst>
              <a:ext uri="{FF2B5EF4-FFF2-40B4-BE49-F238E27FC236}">
                <a16:creationId xmlns:a16="http://schemas.microsoft.com/office/drawing/2014/main" id="{B61BBC18-AD9A-40C1-A169-3B4A97B35C80}"/>
              </a:ext>
            </a:extLst>
          </p:cNvPr>
          <p:cNvGrpSpPr/>
          <p:nvPr/>
        </p:nvGrpSpPr>
        <p:grpSpPr>
          <a:xfrm>
            <a:off x="4627331" y="2551699"/>
            <a:ext cx="194364" cy="193256"/>
            <a:chOff x="2555776" y="2429785"/>
            <a:chExt cx="360040" cy="357989"/>
          </a:xfrm>
        </p:grpSpPr>
        <p:sp>
          <p:nvSpPr>
            <p:cNvPr id="134" name="Ellipse 79">
              <a:extLst>
                <a:ext uri="{FF2B5EF4-FFF2-40B4-BE49-F238E27FC236}">
                  <a16:creationId xmlns:a16="http://schemas.microsoft.com/office/drawing/2014/main" id="{4DE951F3-FB3C-455C-A098-527A1034FB96}"/>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35" name="Signe Plus 80">
              <a:extLst>
                <a:ext uri="{FF2B5EF4-FFF2-40B4-BE49-F238E27FC236}">
                  <a16:creationId xmlns:a16="http://schemas.microsoft.com/office/drawing/2014/main" id="{D7175780-4FB3-4F31-9054-9674A3DE1160}"/>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36" name="Groupe 81">
            <a:extLst>
              <a:ext uri="{FF2B5EF4-FFF2-40B4-BE49-F238E27FC236}">
                <a16:creationId xmlns:a16="http://schemas.microsoft.com/office/drawing/2014/main" id="{6B31F2B4-4D10-487D-8969-9EA6A27365FA}"/>
              </a:ext>
            </a:extLst>
          </p:cNvPr>
          <p:cNvGrpSpPr/>
          <p:nvPr/>
        </p:nvGrpSpPr>
        <p:grpSpPr>
          <a:xfrm>
            <a:off x="7368804" y="4130897"/>
            <a:ext cx="194364" cy="193256"/>
            <a:chOff x="2555776" y="2429785"/>
            <a:chExt cx="360040" cy="357989"/>
          </a:xfrm>
        </p:grpSpPr>
        <p:sp>
          <p:nvSpPr>
            <p:cNvPr id="137" name="Ellipse 82">
              <a:extLst>
                <a:ext uri="{FF2B5EF4-FFF2-40B4-BE49-F238E27FC236}">
                  <a16:creationId xmlns:a16="http://schemas.microsoft.com/office/drawing/2014/main" id="{C26C6CDD-DA9F-40E3-9201-0083C25B9BF8}"/>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38" name="Signe Plus 83">
              <a:extLst>
                <a:ext uri="{FF2B5EF4-FFF2-40B4-BE49-F238E27FC236}">
                  <a16:creationId xmlns:a16="http://schemas.microsoft.com/office/drawing/2014/main" id="{00821E8C-BF8D-408E-9C22-73DABF14B118}"/>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39" name="Groupe 84">
            <a:extLst>
              <a:ext uri="{FF2B5EF4-FFF2-40B4-BE49-F238E27FC236}">
                <a16:creationId xmlns:a16="http://schemas.microsoft.com/office/drawing/2014/main" id="{95044D0B-DD8E-4025-8703-D26025D748F3}"/>
              </a:ext>
            </a:extLst>
          </p:cNvPr>
          <p:cNvGrpSpPr/>
          <p:nvPr/>
        </p:nvGrpSpPr>
        <p:grpSpPr>
          <a:xfrm>
            <a:off x="6448157" y="4539007"/>
            <a:ext cx="194364" cy="193256"/>
            <a:chOff x="2555776" y="2429785"/>
            <a:chExt cx="360040" cy="357989"/>
          </a:xfrm>
        </p:grpSpPr>
        <p:sp>
          <p:nvSpPr>
            <p:cNvPr id="140" name="Ellipse 85">
              <a:extLst>
                <a:ext uri="{FF2B5EF4-FFF2-40B4-BE49-F238E27FC236}">
                  <a16:creationId xmlns:a16="http://schemas.microsoft.com/office/drawing/2014/main" id="{37D17541-F024-476A-83B6-7A3344D2023F}"/>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41" name="Signe Plus 86">
              <a:extLst>
                <a:ext uri="{FF2B5EF4-FFF2-40B4-BE49-F238E27FC236}">
                  <a16:creationId xmlns:a16="http://schemas.microsoft.com/office/drawing/2014/main" id="{8020235F-7C49-4EE2-A41B-1648B19D2412}"/>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42" name="Groupe 87">
            <a:extLst>
              <a:ext uri="{FF2B5EF4-FFF2-40B4-BE49-F238E27FC236}">
                <a16:creationId xmlns:a16="http://schemas.microsoft.com/office/drawing/2014/main" id="{D4F46D44-B017-4C65-BAC1-EACBF1911E2D}"/>
              </a:ext>
            </a:extLst>
          </p:cNvPr>
          <p:cNvGrpSpPr/>
          <p:nvPr/>
        </p:nvGrpSpPr>
        <p:grpSpPr>
          <a:xfrm>
            <a:off x="1927193" y="3201002"/>
            <a:ext cx="194364" cy="193256"/>
            <a:chOff x="2555776" y="2429785"/>
            <a:chExt cx="360040" cy="357989"/>
          </a:xfrm>
        </p:grpSpPr>
        <p:sp>
          <p:nvSpPr>
            <p:cNvPr id="143" name="Ellipse 88">
              <a:extLst>
                <a:ext uri="{FF2B5EF4-FFF2-40B4-BE49-F238E27FC236}">
                  <a16:creationId xmlns:a16="http://schemas.microsoft.com/office/drawing/2014/main" id="{8164FC08-01C1-4EFE-A5C6-746D0EB5AD22}"/>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44" name="Signe Plus 89">
              <a:extLst>
                <a:ext uri="{FF2B5EF4-FFF2-40B4-BE49-F238E27FC236}">
                  <a16:creationId xmlns:a16="http://schemas.microsoft.com/office/drawing/2014/main" id="{6A39E8DE-A5DD-4279-BD51-7752CD75C7DC}"/>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45" name="Groupe 90">
            <a:extLst>
              <a:ext uri="{FF2B5EF4-FFF2-40B4-BE49-F238E27FC236}">
                <a16:creationId xmlns:a16="http://schemas.microsoft.com/office/drawing/2014/main" id="{15872CFD-FCA1-4815-B6C4-E5B8699B5F3D}"/>
              </a:ext>
            </a:extLst>
          </p:cNvPr>
          <p:cNvGrpSpPr/>
          <p:nvPr/>
        </p:nvGrpSpPr>
        <p:grpSpPr>
          <a:xfrm>
            <a:off x="2830906" y="3868838"/>
            <a:ext cx="194364" cy="193256"/>
            <a:chOff x="2555776" y="2429785"/>
            <a:chExt cx="360040" cy="357989"/>
          </a:xfrm>
        </p:grpSpPr>
        <p:sp>
          <p:nvSpPr>
            <p:cNvPr id="146" name="Ellipse 91">
              <a:extLst>
                <a:ext uri="{FF2B5EF4-FFF2-40B4-BE49-F238E27FC236}">
                  <a16:creationId xmlns:a16="http://schemas.microsoft.com/office/drawing/2014/main" id="{787EB6A4-BDD4-400D-9309-750EF572ED57}"/>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47" name="Signe Plus 92">
              <a:extLst>
                <a:ext uri="{FF2B5EF4-FFF2-40B4-BE49-F238E27FC236}">
                  <a16:creationId xmlns:a16="http://schemas.microsoft.com/office/drawing/2014/main" id="{B1ED1ED8-8DD3-438F-B621-AEB2ED97378D}"/>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48" name="Groupe 93">
            <a:extLst>
              <a:ext uri="{FF2B5EF4-FFF2-40B4-BE49-F238E27FC236}">
                <a16:creationId xmlns:a16="http://schemas.microsoft.com/office/drawing/2014/main" id="{83565273-19AA-4306-ADBA-49FD08EF6805}"/>
              </a:ext>
            </a:extLst>
          </p:cNvPr>
          <p:cNvGrpSpPr/>
          <p:nvPr/>
        </p:nvGrpSpPr>
        <p:grpSpPr>
          <a:xfrm>
            <a:off x="6395264" y="2551699"/>
            <a:ext cx="194364" cy="193256"/>
            <a:chOff x="2555776" y="2429785"/>
            <a:chExt cx="360040" cy="357989"/>
          </a:xfrm>
        </p:grpSpPr>
        <p:sp>
          <p:nvSpPr>
            <p:cNvPr id="149" name="Ellipse 94">
              <a:extLst>
                <a:ext uri="{FF2B5EF4-FFF2-40B4-BE49-F238E27FC236}">
                  <a16:creationId xmlns:a16="http://schemas.microsoft.com/office/drawing/2014/main" id="{95C80E03-BBB7-49D4-89A3-76B9271696FB}"/>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50" name="Signe Plus 95">
              <a:extLst>
                <a:ext uri="{FF2B5EF4-FFF2-40B4-BE49-F238E27FC236}">
                  <a16:creationId xmlns:a16="http://schemas.microsoft.com/office/drawing/2014/main" id="{E4945DE1-EE4F-4CAC-AE16-670F8BD6B07B}"/>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grpSp>
        <p:nvGrpSpPr>
          <p:cNvPr id="151" name="Groupe 96">
            <a:extLst>
              <a:ext uri="{FF2B5EF4-FFF2-40B4-BE49-F238E27FC236}">
                <a16:creationId xmlns:a16="http://schemas.microsoft.com/office/drawing/2014/main" id="{5F365580-EBED-46AE-A741-E2B3D7918758}"/>
              </a:ext>
            </a:extLst>
          </p:cNvPr>
          <p:cNvGrpSpPr/>
          <p:nvPr/>
        </p:nvGrpSpPr>
        <p:grpSpPr>
          <a:xfrm>
            <a:off x="4656154" y="3966161"/>
            <a:ext cx="176695" cy="175687"/>
            <a:chOff x="2555776" y="2429785"/>
            <a:chExt cx="360040" cy="357989"/>
          </a:xfrm>
        </p:grpSpPr>
        <p:sp>
          <p:nvSpPr>
            <p:cNvPr id="152" name="Ellipse 97">
              <a:extLst>
                <a:ext uri="{FF2B5EF4-FFF2-40B4-BE49-F238E27FC236}">
                  <a16:creationId xmlns:a16="http://schemas.microsoft.com/office/drawing/2014/main" id="{9EFF74C8-60B7-42A3-BA45-5A8590C3AFB2}"/>
                </a:ext>
              </a:extLst>
            </p:cNvPr>
            <p:cNvSpPr/>
            <p:nvPr/>
          </p:nvSpPr>
          <p:spPr>
            <a:xfrm>
              <a:off x="2555776" y="2429785"/>
              <a:ext cx="360040" cy="357989"/>
            </a:xfrm>
            <a:prstGeom prst="ellipse">
              <a:avLst/>
            </a:prstGeom>
            <a:solidFill>
              <a:srgbClr val="A8DBAE"/>
            </a:solidFill>
            <a:ln w="19050">
              <a:solidFill>
                <a:srgbClr val="FFFFFF"/>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400" b="0" i="0" u="none" strike="noStrike" kern="0" cap="none" spc="0" normalizeH="0" baseline="0" noProof="0" dirty="0">
                <a:ln>
                  <a:noFill/>
                </a:ln>
                <a:solidFill>
                  <a:srgbClr val="FFFFFF"/>
                </a:solidFill>
                <a:effectLst/>
                <a:uLnTx/>
                <a:uFillTx/>
                <a:latin typeface="Calibri"/>
                <a:ea typeface="+mn-ea"/>
                <a:cs typeface="+mn-cs"/>
              </a:endParaRPr>
            </a:p>
          </p:txBody>
        </p:sp>
        <p:sp>
          <p:nvSpPr>
            <p:cNvPr id="153" name="Signe Plus 98">
              <a:extLst>
                <a:ext uri="{FF2B5EF4-FFF2-40B4-BE49-F238E27FC236}">
                  <a16:creationId xmlns:a16="http://schemas.microsoft.com/office/drawing/2014/main" id="{721BD10D-2FC7-4869-B641-E15BCDD59A50}"/>
                </a:ext>
              </a:extLst>
            </p:cNvPr>
            <p:cNvSpPr/>
            <p:nvPr/>
          </p:nvSpPr>
          <p:spPr>
            <a:xfrm>
              <a:off x="2607469" y="2480452"/>
              <a:ext cx="256654" cy="256654"/>
            </a:xfrm>
            <a:prstGeom prst="mathPlus">
              <a:avLst>
                <a:gd name="adj1" fmla="val 16465"/>
              </a:avLst>
            </a:prstGeom>
            <a:solidFill>
              <a:srgbClr val="000000">
                <a:lumMod val="50000"/>
                <a:lumOff val="50000"/>
              </a:srgbClr>
            </a:solidFill>
            <a:ln>
              <a:solidFill>
                <a:srgbClr val="000000">
                  <a:lumMod val="50000"/>
                  <a:lumOff val="50000"/>
                </a:srgbClr>
              </a:solidFill>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grpSp>
    </p:spTree>
    <p:extLst>
      <p:ext uri="{BB962C8B-B14F-4D97-AF65-F5344CB8AC3E}">
        <p14:creationId xmlns:p14="http://schemas.microsoft.com/office/powerpoint/2010/main" val="160220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12" name="Google Shape;380;p40">
            <a:extLst>
              <a:ext uri="{FF2B5EF4-FFF2-40B4-BE49-F238E27FC236}">
                <a16:creationId xmlns:a16="http://schemas.microsoft.com/office/drawing/2014/main" id="{76CC8454-D9B6-436F-B9DC-553FE6491C5B}"/>
              </a:ext>
            </a:extLst>
          </p:cNvPr>
          <p:cNvSpPr/>
          <p:nvPr/>
        </p:nvSpPr>
        <p:spPr>
          <a:xfrm rot="-5400000" flipH="1">
            <a:off x="3839584" y="-170872"/>
            <a:ext cx="5143500" cy="5485244"/>
          </a:xfrm>
          <a:prstGeom prst="rect">
            <a:avLst/>
          </a:prstGeom>
          <a:solidFill>
            <a:srgbClr val="EAEAEA">
              <a:alpha val="8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rot="-5400000" flipH="1">
            <a:off x="5940028" y="437398"/>
            <a:ext cx="1845900" cy="4581956"/>
          </a:xfrm>
          <a:prstGeom prst="rect">
            <a:avLst/>
          </a:prstGeom>
          <a:solidFill>
            <a:srgbClr val="009563">
              <a:alpha val="4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txBox="1">
            <a:spLocks noGrp="1"/>
          </p:cNvSpPr>
          <p:nvPr>
            <p:ph type="title"/>
          </p:nvPr>
        </p:nvSpPr>
        <p:spPr>
          <a:xfrm flipH="1">
            <a:off x="4798369" y="1937850"/>
            <a:ext cx="3913556" cy="1101900"/>
          </a:xfrm>
          <a:prstGeom prst="rect">
            <a:avLst/>
          </a:prstGeom>
        </p:spPr>
        <p:txBody>
          <a:bodyPr spcFirstLastPara="1" wrap="square" lIns="0" tIns="91425" rIns="91425" bIns="91425" anchor="b" anchorCtr="0">
            <a:noAutofit/>
          </a:bodyPr>
          <a:lstStyle/>
          <a:p>
            <a:pPr marL="0" lvl="0" indent="0" rtl="0">
              <a:spcBef>
                <a:spcPts val="0"/>
              </a:spcBef>
              <a:spcAft>
                <a:spcPts val="0"/>
              </a:spcAft>
              <a:buNone/>
            </a:pPr>
            <a:r>
              <a:rPr lang="en-US" dirty="0"/>
              <a:t>Pricing projects</a:t>
            </a:r>
          </a:p>
        </p:txBody>
      </p:sp>
      <p:sp>
        <p:nvSpPr>
          <p:cNvPr id="377" name="Google Shape;377;p40"/>
          <p:cNvSpPr txBox="1">
            <a:spLocks noGrp="1"/>
          </p:cNvSpPr>
          <p:nvPr>
            <p:ph type="title" idx="2"/>
          </p:nvPr>
        </p:nvSpPr>
        <p:spPr>
          <a:xfrm rot="5400000" flipH="1">
            <a:off x="2179619" y="2150550"/>
            <a:ext cx="1267800" cy="8424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fr" dirty="0">
                <a:solidFill>
                  <a:srgbClr val="009563"/>
                </a:solidFill>
              </a:rPr>
              <a:t>03</a:t>
            </a:r>
            <a:endParaRPr dirty="0">
              <a:solidFill>
                <a:srgbClr val="009563"/>
              </a:solidFill>
            </a:endParaRPr>
          </a:p>
        </p:txBody>
      </p:sp>
      <p:sp>
        <p:nvSpPr>
          <p:cNvPr id="378" name="Google Shape;378;p40"/>
          <p:cNvSpPr txBox="1">
            <a:spLocks noGrp="1"/>
          </p:cNvSpPr>
          <p:nvPr>
            <p:ph type="subTitle" idx="1"/>
          </p:nvPr>
        </p:nvSpPr>
        <p:spPr>
          <a:xfrm flipH="1">
            <a:off x="4672500" y="2999674"/>
            <a:ext cx="4062457" cy="6768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US" dirty="0"/>
              <a:t>Present the different methods</a:t>
            </a:r>
            <a:endParaRPr dirty="0"/>
          </a:p>
        </p:txBody>
      </p:sp>
      <p:sp>
        <p:nvSpPr>
          <p:cNvPr id="384" name="Google Shape;384;p40"/>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21</a:t>
            </a:fld>
            <a:endParaRPr/>
          </a:p>
        </p:txBody>
      </p:sp>
      <p:sp>
        <p:nvSpPr>
          <p:cNvPr id="13" name="Google Shape;330;p36">
            <a:extLst>
              <a:ext uri="{FF2B5EF4-FFF2-40B4-BE49-F238E27FC236}">
                <a16:creationId xmlns:a16="http://schemas.microsoft.com/office/drawing/2014/main" id="{05A581B1-6CAF-48F2-BE7F-D0851B028BDE}"/>
              </a:ext>
            </a:extLst>
          </p:cNvPr>
          <p:cNvSpPr txBox="1"/>
          <p:nvPr/>
        </p:nvSpPr>
        <p:spPr>
          <a:xfrm rot="5400000">
            <a:off x="7702753" y="804295"/>
            <a:ext cx="1263274" cy="3231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solidFill>
                  <a:srgbClr val="030303"/>
                </a:solidFill>
                <a:latin typeface="Saira"/>
                <a:ea typeface="Saira"/>
                <a:cs typeface="Saira"/>
                <a:sym typeface="Saira"/>
              </a:rPr>
              <a:t>Pricing projects</a:t>
            </a:r>
            <a:endParaRPr lang="en-150" sz="1000" b="1" dirty="0">
              <a:solidFill>
                <a:srgbClr val="030303"/>
              </a:solidFill>
              <a:latin typeface="Saira"/>
              <a:ea typeface="Saira"/>
              <a:cs typeface="Saira"/>
              <a:sym typeface="Saira"/>
            </a:endParaRPr>
          </a:p>
        </p:txBody>
      </p:sp>
    </p:spTree>
    <p:extLst>
      <p:ext uri="{BB962C8B-B14F-4D97-AF65-F5344CB8AC3E}">
        <p14:creationId xmlns:p14="http://schemas.microsoft.com/office/powerpoint/2010/main" val="304933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22</a:t>
            </a:fld>
            <a:endParaRPr/>
          </a:p>
        </p:txBody>
      </p:sp>
      <p:sp>
        <p:nvSpPr>
          <p:cNvPr id="77" name="Google Shape;393;p41">
            <a:extLst>
              <a:ext uri="{FF2B5EF4-FFF2-40B4-BE49-F238E27FC236}">
                <a16:creationId xmlns:a16="http://schemas.microsoft.com/office/drawing/2014/main" id="{19810866-359A-4B8A-A5DA-F6DD46E2087F}"/>
              </a:ext>
            </a:extLst>
          </p:cNvPr>
          <p:cNvSpPr txBox="1">
            <a:spLocks/>
          </p:cNvSpPr>
          <p:nvPr/>
        </p:nvSpPr>
        <p:spPr>
          <a:xfrm>
            <a:off x="2784803" y="1438454"/>
            <a:ext cx="3392844" cy="5844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Introduction to the data</a:t>
            </a:r>
            <a:endParaRPr lang="en-US" sz="2000" b="1" dirty="0">
              <a:solidFill>
                <a:srgbClr val="000000"/>
              </a:solidFill>
            </a:endParaRPr>
          </a:p>
        </p:txBody>
      </p:sp>
      <p:pic>
        <p:nvPicPr>
          <p:cNvPr id="4" name="Graphic 3">
            <a:extLst>
              <a:ext uri="{FF2B5EF4-FFF2-40B4-BE49-F238E27FC236}">
                <a16:creationId xmlns:a16="http://schemas.microsoft.com/office/drawing/2014/main" id="{FFB69702-61AE-4F81-8214-C6BE98DE24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4803" y="1376939"/>
            <a:ext cx="345300" cy="507097"/>
          </a:xfrm>
          <a:prstGeom prst="rect">
            <a:avLst/>
          </a:prstGeom>
        </p:spPr>
      </p:pic>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491054" y="2479089"/>
            <a:ext cx="2669886" cy="155915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 January 2019 to July 2021</a:t>
            </a:r>
            <a:endParaRPr lang="en-US" sz="2000" b="1" dirty="0">
              <a:solidFill>
                <a:srgbClr val="000000"/>
              </a:solidFill>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04676" y="346868"/>
            <a:ext cx="572700" cy="572700"/>
          </a:xfrm>
          <a:prstGeom prst="rect">
            <a:avLst/>
          </a:prstGeom>
        </p:spPr>
      </p:pic>
      <p:grpSp>
        <p:nvGrpSpPr>
          <p:cNvPr id="44" name="Google Shape;6020;p98">
            <a:extLst>
              <a:ext uri="{FF2B5EF4-FFF2-40B4-BE49-F238E27FC236}">
                <a16:creationId xmlns:a16="http://schemas.microsoft.com/office/drawing/2014/main" id="{452A5358-71E6-4306-80A9-5B11BE4C2290}"/>
              </a:ext>
            </a:extLst>
          </p:cNvPr>
          <p:cNvGrpSpPr/>
          <p:nvPr/>
        </p:nvGrpSpPr>
        <p:grpSpPr>
          <a:xfrm>
            <a:off x="1380078" y="2996892"/>
            <a:ext cx="861480" cy="861480"/>
            <a:chOff x="5660400" y="238125"/>
            <a:chExt cx="481825" cy="481825"/>
          </a:xfrm>
          <a:solidFill>
            <a:srgbClr val="009563"/>
          </a:solidFill>
        </p:grpSpPr>
        <p:sp>
          <p:nvSpPr>
            <p:cNvPr id="45" name="Google Shape;6021;p98">
              <a:extLst>
                <a:ext uri="{FF2B5EF4-FFF2-40B4-BE49-F238E27FC236}">
                  <a16:creationId xmlns:a16="http://schemas.microsoft.com/office/drawing/2014/main" id="{53FA21E8-40A8-4AD1-A175-8D36437761E6}"/>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6022;p98">
              <a:extLst>
                <a:ext uri="{FF2B5EF4-FFF2-40B4-BE49-F238E27FC236}">
                  <a16:creationId xmlns:a16="http://schemas.microsoft.com/office/drawing/2014/main" id="{75BBEF3C-FF3F-4E04-A737-86C8BEE8E013}"/>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roup 7">
            <a:extLst>
              <a:ext uri="{FF2B5EF4-FFF2-40B4-BE49-F238E27FC236}">
                <a16:creationId xmlns:a16="http://schemas.microsoft.com/office/drawing/2014/main" id="{01B7DD7F-9979-4A0A-B2C8-57178DC8BF04}"/>
              </a:ext>
            </a:extLst>
          </p:cNvPr>
          <p:cNvGrpSpPr/>
          <p:nvPr/>
        </p:nvGrpSpPr>
        <p:grpSpPr>
          <a:xfrm>
            <a:off x="3695814" y="2022946"/>
            <a:ext cx="4912384" cy="614730"/>
            <a:chOff x="3696692" y="1921032"/>
            <a:chExt cx="4912384" cy="614730"/>
          </a:xfrm>
        </p:grpSpPr>
        <p:sp>
          <p:nvSpPr>
            <p:cNvPr id="21" name="Google Shape;393;p41">
              <a:extLst>
                <a:ext uri="{FF2B5EF4-FFF2-40B4-BE49-F238E27FC236}">
                  <a16:creationId xmlns:a16="http://schemas.microsoft.com/office/drawing/2014/main" id="{10BF16A5-64E7-46FE-B028-C0A34E1EF5A3}"/>
                </a:ext>
              </a:extLst>
            </p:cNvPr>
            <p:cNvSpPr txBox="1">
              <a:spLocks/>
            </p:cNvSpPr>
            <p:nvPr/>
          </p:nvSpPr>
          <p:spPr>
            <a:xfrm>
              <a:off x="4302402" y="1921032"/>
              <a:ext cx="4306674" cy="6147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Applications data: </a:t>
              </a:r>
              <a:r>
                <a:rPr lang="en-US" sz="1600" dirty="0">
                  <a:solidFill>
                    <a:srgbClr val="000000"/>
                  </a:solidFill>
                </a:rPr>
                <a:t>ID Dossier, Amount, Duration, Application date, Interest rate, …</a:t>
              </a:r>
              <a:endParaRPr lang="en-US" sz="2000" dirty="0">
                <a:solidFill>
                  <a:srgbClr val="000000"/>
                </a:solidFill>
              </a:endParaRPr>
            </a:p>
          </p:txBody>
        </p:sp>
        <p:grpSp>
          <p:nvGrpSpPr>
            <p:cNvPr id="51" name="Google Shape;6726;p99">
              <a:extLst>
                <a:ext uri="{FF2B5EF4-FFF2-40B4-BE49-F238E27FC236}">
                  <a16:creationId xmlns:a16="http://schemas.microsoft.com/office/drawing/2014/main" id="{3F1CD393-F410-45D2-A1C6-93F944769706}"/>
                </a:ext>
              </a:extLst>
            </p:cNvPr>
            <p:cNvGrpSpPr/>
            <p:nvPr/>
          </p:nvGrpSpPr>
          <p:grpSpPr>
            <a:xfrm>
              <a:off x="3696692" y="1995879"/>
              <a:ext cx="465076" cy="465037"/>
              <a:chOff x="-25094250" y="3547050"/>
              <a:chExt cx="295400" cy="295375"/>
            </a:xfrm>
            <a:solidFill>
              <a:srgbClr val="009563"/>
            </a:solidFill>
          </p:grpSpPr>
          <p:sp>
            <p:nvSpPr>
              <p:cNvPr id="52" name="Google Shape;6727;p99">
                <a:extLst>
                  <a:ext uri="{FF2B5EF4-FFF2-40B4-BE49-F238E27FC236}">
                    <a16:creationId xmlns:a16="http://schemas.microsoft.com/office/drawing/2014/main" id="{2745948F-5766-4BA6-9666-A71078D02F80}"/>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28;p99">
                <a:extLst>
                  <a:ext uri="{FF2B5EF4-FFF2-40B4-BE49-F238E27FC236}">
                    <a16:creationId xmlns:a16="http://schemas.microsoft.com/office/drawing/2014/main" id="{11C5AB1F-7873-417B-B278-7A6DAB927209}"/>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729;p99">
                <a:extLst>
                  <a:ext uri="{FF2B5EF4-FFF2-40B4-BE49-F238E27FC236}">
                    <a16:creationId xmlns:a16="http://schemas.microsoft.com/office/drawing/2014/main" id="{08BCE629-5F79-493D-BF72-588D5049EB89}"/>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730;p99">
                <a:extLst>
                  <a:ext uri="{FF2B5EF4-FFF2-40B4-BE49-F238E27FC236}">
                    <a16:creationId xmlns:a16="http://schemas.microsoft.com/office/drawing/2014/main" id="{C1A2E66B-C130-4187-891B-0FF3B3C0C9C1}"/>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731;p99">
                <a:extLst>
                  <a:ext uri="{FF2B5EF4-FFF2-40B4-BE49-F238E27FC236}">
                    <a16:creationId xmlns:a16="http://schemas.microsoft.com/office/drawing/2014/main" id="{3AEFC42F-4531-4EC4-90A8-1565C960A27B}"/>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roup 8">
            <a:extLst>
              <a:ext uri="{FF2B5EF4-FFF2-40B4-BE49-F238E27FC236}">
                <a16:creationId xmlns:a16="http://schemas.microsoft.com/office/drawing/2014/main" id="{16072024-4C0B-4A7E-A8D5-CAEFC7B9DE6B}"/>
              </a:ext>
            </a:extLst>
          </p:cNvPr>
          <p:cNvGrpSpPr/>
          <p:nvPr/>
        </p:nvGrpSpPr>
        <p:grpSpPr>
          <a:xfrm>
            <a:off x="3490148" y="2913652"/>
            <a:ext cx="4985828" cy="614730"/>
            <a:chOff x="3491026" y="2797151"/>
            <a:chExt cx="4985828" cy="614730"/>
          </a:xfrm>
        </p:grpSpPr>
        <p:grpSp>
          <p:nvGrpSpPr>
            <p:cNvPr id="6" name="Group 5">
              <a:extLst>
                <a:ext uri="{FF2B5EF4-FFF2-40B4-BE49-F238E27FC236}">
                  <a16:creationId xmlns:a16="http://schemas.microsoft.com/office/drawing/2014/main" id="{815B380A-FA9B-42EE-9F8B-424E9991DAAF}"/>
                </a:ext>
              </a:extLst>
            </p:cNvPr>
            <p:cNvGrpSpPr/>
            <p:nvPr/>
          </p:nvGrpSpPr>
          <p:grpSpPr>
            <a:xfrm>
              <a:off x="3491026" y="2891526"/>
              <a:ext cx="876408" cy="425981"/>
              <a:chOff x="6054093" y="3380288"/>
              <a:chExt cx="1241924" cy="603641"/>
            </a:xfrm>
          </p:grpSpPr>
          <p:grpSp>
            <p:nvGrpSpPr>
              <p:cNvPr id="57" name="Google Shape;6846;p100">
                <a:extLst>
                  <a:ext uri="{FF2B5EF4-FFF2-40B4-BE49-F238E27FC236}">
                    <a16:creationId xmlns:a16="http://schemas.microsoft.com/office/drawing/2014/main" id="{BAC97918-FD5D-4E16-B2A3-419449653713}"/>
                  </a:ext>
                </a:extLst>
              </p:cNvPr>
              <p:cNvGrpSpPr/>
              <p:nvPr/>
            </p:nvGrpSpPr>
            <p:grpSpPr>
              <a:xfrm>
                <a:off x="6054093" y="3380288"/>
                <a:ext cx="610207" cy="603641"/>
                <a:chOff x="-64406125" y="3362225"/>
                <a:chExt cx="318225" cy="314800"/>
              </a:xfrm>
              <a:solidFill>
                <a:srgbClr val="009563"/>
              </a:solidFill>
            </p:grpSpPr>
            <p:sp>
              <p:nvSpPr>
                <p:cNvPr id="58" name="Google Shape;6847;p100">
                  <a:extLst>
                    <a:ext uri="{FF2B5EF4-FFF2-40B4-BE49-F238E27FC236}">
                      <a16:creationId xmlns:a16="http://schemas.microsoft.com/office/drawing/2014/main" id="{F604B670-8CC0-40CB-BC02-F79ECC4DF1A0}"/>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48;p100">
                  <a:extLst>
                    <a:ext uri="{FF2B5EF4-FFF2-40B4-BE49-F238E27FC236}">
                      <a16:creationId xmlns:a16="http://schemas.microsoft.com/office/drawing/2014/main" id="{EFA008FB-A372-4FD5-9829-2858EF09E36A}"/>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7073;p100">
                <a:extLst>
                  <a:ext uri="{FF2B5EF4-FFF2-40B4-BE49-F238E27FC236}">
                    <a16:creationId xmlns:a16="http://schemas.microsoft.com/office/drawing/2014/main" id="{062853FD-B06F-4C71-A6DC-546EC25E6B7C}"/>
                  </a:ext>
                </a:extLst>
              </p:cNvPr>
              <p:cNvGrpSpPr/>
              <p:nvPr/>
            </p:nvGrpSpPr>
            <p:grpSpPr>
              <a:xfrm>
                <a:off x="6786783" y="3403731"/>
                <a:ext cx="509234" cy="580198"/>
                <a:chOff x="4645650" y="3962900"/>
                <a:chExt cx="259950" cy="296175"/>
              </a:xfrm>
              <a:solidFill>
                <a:srgbClr val="009563"/>
              </a:solidFill>
            </p:grpSpPr>
            <p:sp>
              <p:nvSpPr>
                <p:cNvPr id="61" name="Google Shape;7074;p100">
                  <a:extLst>
                    <a:ext uri="{FF2B5EF4-FFF2-40B4-BE49-F238E27FC236}">
                      <a16:creationId xmlns:a16="http://schemas.microsoft.com/office/drawing/2014/main" id="{991F8EB7-6F60-4D14-89F6-B2DAFBFFCC1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075;p100">
                  <a:extLst>
                    <a:ext uri="{FF2B5EF4-FFF2-40B4-BE49-F238E27FC236}">
                      <a16:creationId xmlns:a16="http://schemas.microsoft.com/office/drawing/2014/main" id="{4561CA27-F189-4976-A291-745ABEDCE15E}"/>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076;p100">
                  <a:extLst>
                    <a:ext uri="{FF2B5EF4-FFF2-40B4-BE49-F238E27FC236}">
                      <a16:creationId xmlns:a16="http://schemas.microsoft.com/office/drawing/2014/main" id="{39CE8D93-19C8-447B-B485-092698494C8C}"/>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077;p100">
                  <a:extLst>
                    <a:ext uri="{FF2B5EF4-FFF2-40B4-BE49-F238E27FC236}">
                      <a16:creationId xmlns:a16="http://schemas.microsoft.com/office/drawing/2014/main" id="{1DB0050B-ECD1-4D9F-AAD9-862468C6144E}"/>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078;p100">
                  <a:extLst>
                    <a:ext uri="{FF2B5EF4-FFF2-40B4-BE49-F238E27FC236}">
                      <a16:creationId xmlns:a16="http://schemas.microsoft.com/office/drawing/2014/main" id="{1C3F6EAC-CEA8-4464-A0E2-964A6F97B76C}"/>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079;p100">
                  <a:extLst>
                    <a:ext uri="{FF2B5EF4-FFF2-40B4-BE49-F238E27FC236}">
                      <a16:creationId xmlns:a16="http://schemas.microsoft.com/office/drawing/2014/main" id="{B719D8FB-E47A-4CCB-984D-BB88A87F5E3F}"/>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 name="Google Shape;393;p41">
              <a:extLst>
                <a:ext uri="{FF2B5EF4-FFF2-40B4-BE49-F238E27FC236}">
                  <a16:creationId xmlns:a16="http://schemas.microsoft.com/office/drawing/2014/main" id="{13283C1E-E4C4-46CC-95C4-4CE04E9E5313}"/>
                </a:ext>
              </a:extLst>
            </p:cNvPr>
            <p:cNvSpPr txBox="1">
              <a:spLocks/>
            </p:cNvSpPr>
            <p:nvPr/>
          </p:nvSpPr>
          <p:spPr>
            <a:xfrm>
              <a:off x="4434625" y="2797151"/>
              <a:ext cx="4042229" cy="6147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Applicants' data: </a:t>
              </a:r>
              <a:r>
                <a:rPr lang="en-US" sz="1600" dirty="0">
                  <a:solidFill>
                    <a:srgbClr val="000000"/>
                  </a:solidFill>
                </a:rPr>
                <a:t>Date of Birth, Income, Years in job, Marital status, …</a:t>
              </a:r>
              <a:endParaRPr lang="en-US" sz="2000" dirty="0">
                <a:solidFill>
                  <a:srgbClr val="000000"/>
                </a:solidFill>
              </a:endParaRPr>
            </a:p>
          </p:txBody>
        </p:sp>
      </p:grpSp>
      <p:grpSp>
        <p:nvGrpSpPr>
          <p:cNvPr id="10" name="Group 9">
            <a:extLst>
              <a:ext uri="{FF2B5EF4-FFF2-40B4-BE49-F238E27FC236}">
                <a16:creationId xmlns:a16="http://schemas.microsoft.com/office/drawing/2014/main" id="{36EF5B39-FB2D-4163-AE77-2BA83F83678E}"/>
              </a:ext>
            </a:extLst>
          </p:cNvPr>
          <p:cNvGrpSpPr/>
          <p:nvPr/>
        </p:nvGrpSpPr>
        <p:grpSpPr>
          <a:xfrm>
            <a:off x="3672109" y="3804357"/>
            <a:ext cx="4951159" cy="502291"/>
            <a:chOff x="3672987" y="3702443"/>
            <a:chExt cx="4951159" cy="502291"/>
          </a:xfrm>
        </p:grpSpPr>
        <p:grpSp>
          <p:nvGrpSpPr>
            <p:cNvPr id="68" name="Google Shape;6831;p100">
              <a:extLst>
                <a:ext uri="{FF2B5EF4-FFF2-40B4-BE49-F238E27FC236}">
                  <a16:creationId xmlns:a16="http://schemas.microsoft.com/office/drawing/2014/main" id="{2158B1B1-0A6D-4744-99AC-0E5F68C0021C}"/>
                </a:ext>
              </a:extLst>
            </p:cNvPr>
            <p:cNvGrpSpPr/>
            <p:nvPr/>
          </p:nvGrpSpPr>
          <p:grpSpPr>
            <a:xfrm>
              <a:off x="3672987" y="3702443"/>
              <a:ext cx="512487" cy="502291"/>
              <a:chOff x="-60988625" y="3740800"/>
              <a:chExt cx="316650" cy="310350"/>
            </a:xfrm>
            <a:solidFill>
              <a:srgbClr val="009563"/>
            </a:solidFill>
          </p:grpSpPr>
          <p:sp>
            <p:nvSpPr>
              <p:cNvPr id="69" name="Google Shape;6832;p100">
                <a:extLst>
                  <a:ext uri="{FF2B5EF4-FFF2-40B4-BE49-F238E27FC236}">
                    <a16:creationId xmlns:a16="http://schemas.microsoft.com/office/drawing/2014/main" id="{735A2B83-F3F2-4F0C-8DA0-DAC40DFB4B92}"/>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33;p100">
                <a:extLst>
                  <a:ext uri="{FF2B5EF4-FFF2-40B4-BE49-F238E27FC236}">
                    <a16:creationId xmlns:a16="http://schemas.microsoft.com/office/drawing/2014/main" id="{F727C4DC-1C9C-4437-A27C-E95A639E1E98}"/>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834;p100">
                <a:extLst>
                  <a:ext uri="{FF2B5EF4-FFF2-40B4-BE49-F238E27FC236}">
                    <a16:creationId xmlns:a16="http://schemas.microsoft.com/office/drawing/2014/main" id="{2698846C-AF12-424C-A3BC-C60D1D225D04}"/>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393;p41">
              <a:extLst>
                <a:ext uri="{FF2B5EF4-FFF2-40B4-BE49-F238E27FC236}">
                  <a16:creationId xmlns:a16="http://schemas.microsoft.com/office/drawing/2014/main" id="{2F7A06D5-CE78-4F06-B3F1-6ACEB104A2A4}"/>
                </a:ext>
              </a:extLst>
            </p:cNvPr>
            <p:cNvSpPr txBox="1">
              <a:spLocks/>
            </p:cNvSpPr>
            <p:nvPr/>
          </p:nvSpPr>
          <p:spPr>
            <a:xfrm>
              <a:off x="4581917" y="3747092"/>
              <a:ext cx="4042229" cy="4129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Financial equation: </a:t>
              </a:r>
              <a:r>
                <a:rPr lang="en-US" sz="1600" dirty="0">
                  <a:solidFill>
                    <a:srgbClr val="000000"/>
                  </a:solidFill>
                </a:rPr>
                <a:t>Financial KPIs</a:t>
              </a:r>
              <a:endParaRPr lang="en-US" sz="2000" dirty="0">
                <a:solidFill>
                  <a:srgbClr val="000000"/>
                </a:solidFill>
              </a:endParaRPr>
            </a:p>
          </p:txBody>
        </p:sp>
      </p:grpSp>
    </p:spTree>
    <p:extLst>
      <p:ext uri="{BB962C8B-B14F-4D97-AF65-F5344CB8AC3E}">
        <p14:creationId xmlns:p14="http://schemas.microsoft.com/office/powerpoint/2010/main" val="2858210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23</a:t>
            </a:fld>
            <a:endParaRPr/>
          </a:p>
        </p:txBody>
      </p:sp>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491054" y="2479089"/>
            <a:ext cx="2852510" cy="1935893"/>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600" b="1" dirty="0">
                <a:solidFill>
                  <a:srgbClr val="000000"/>
                </a:solidFill>
              </a:rPr>
              <a:t>We delete:</a:t>
            </a:r>
          </a:p>
          <a:p>
            <a:pPr marL="285750" indent="-285750"/>
            <a:r>
              <a:rPr lang="en-US" dirty="0">
                <a:solidFill>
                  <a:srgbClr val="000000"/>
                </a:solidFill>
              </a:rPr>
              <a:t>Refused by risk</a:t>
            </a:r>
          </a:p>
          <a:p>
            <a:pPr marL="285750" indent="-285750"/>
            <a:r>
              <a:rPr lang="en-US" dirty="0">
                <a:solidFill>
                  <a:srgbClr val="000000"/>
                </a:solidFill>
              </a:rPr>
              <a:t>Online channel</a:t>
            </a:r>
          </a:p>
          <a:p>
            <a:pPr marL="285750" indent="-285750"/>
            <a:r>
              <a:rPr lang="en-US" dirty="0">
                <a:solidFill>
                  <a:srgbClr val="000000"/>
                </a:solidFill>
              </a:rPr>
              <a:t>Duplicates</a:t>
            </a:r>
          </a:p>
          <a:p>
            <a:pPr marL="285750" indent="-285750"/>
            <a:r>
              <a:rPr lang="en-US" dirty="0">
                <a:solidFill>
                  <a:srgbClr val="000000"/>
                </a:solidFill>
              </a:rPr>
              <a:t>Applications before May 2020</a:t>
            </a:r>
          </a:p>
          <a:p>
            <a:pPr marL="285750" indent="-285750"/>
            <a:r>
              <a:rPr lang="en-US" dirty="0">
                <a:solidFill>
                  <a:srgbClr val="000000"/>
                </a:solidFill>
              </a:rPr>
              <a:t>Interest rate = 0%</a:t>
            </a:r>
          </a:p>
          <a:p>
            <a:pPr marL="285750" indent="-285750"/>
            <a:r>
              <a:rPr lang="en-US" dirty="0">
                <a:solidFill>
                  <a:srgbClr val="000000"/>
                </a:solidFill>
              </a:rPr>
              <a:t>TAEG &gt; 15%</a:t>
            </a:r>
          </a:p>
          <a:p>
            <a:pPr marL="0" indent="0" algn="ctr">
              <a:buNone/>
            </a:pPr>
            <a:endParaRPr lang="en-US" dirty="0">
              <a:solidFill>
                <a:srgbClr val="000000"/>
              </a:solidFill>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grpSp>
        <p:nvGrpSpPr>
          <p:cNvPr id="2" name="Group 1">
            <a:extLst>
              <a:ext uri="{FF2B5EF4-FFF2-40B4-BE49-F238E27FC236}">
                <a16:creationId xmlns:a16="http://schemas.microsoft.com/office/drawing/2014/main" id="{0A5C5AB9-F11B-451C-B717-31EDE2A3127E}"/>
              </a:ext>
            </a:extLst>
          </p:cNvPr>
          <p:cNvGrpSpPr/>
          <p:nvPr/>
        </p:nvGrpSpPr>
        <p:grpSpPr>
          <a:xfrm>
            <a:off x="2302593" y="1315568"/>
            <a:ext cx="4538811" cy="455927"/>
            <a:chOff x="2305334" y="1305156"/>
            <a:chExt cx="4538811" cy="455927"/>
          </a:xfrm>
        </p:grpSpPr>
        <p:sp>
          <p:nvSpPr>
            <p:cNvPr id="77" name="Google Shape;393;p41">
              <a:extLst>
                <a:ext uri="{FF2B5EF4-FFF2-40B4-BE49-F238E27FC236}">
                  <a16:creationId xmlns:a16="http://schemas.microsoft.com/office/drawing/2014/main" id="{19810866-359A-4B8A-A5DA-F6DD46E2087F}"/>
                </a:ext>
              </a:extLst>
            </p:cNvPr>
            <p:cNvSpPr txBox="1">
              <a:spLocks/>
            </p:cNvSpPr>
            <p:nvPr/>
          </p:nvSpPr>
          <p:spPr>
            <a:xfrm>
              <a:off x="2470766" y="1352244"/>
              <a:ext cx="4373379" cy="36175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Pre-Analysis and randomness check</a:t>
              </a:r>
              <a:endParaRPr lang="en-US" sz="2000" b="1" dirty="0">
                <a:solidFill>
                  <a:srgbClr val="000000"/>
                </a:solidFill>
              </a:endParaRPr>
            </a:p>
          </p:txBody>
        </p:sp>
        <p:sp>
          <p:nvSpPr>
            <p:cNvPr id="40" name="Google Shape;6942;p100">
              <a:extLst>
                <a:ext uri="{FF2B5EF4-FFF2-40B4-BE49-F238E27FC236}">
                  <a16:creationId xmlns:a16="http://schemas.microsoft.com/office/drawing/2014/main" id="{06295DBB-3EF4-4BE3-A53D-7804AEFAB27F}"/>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43;p100">
              <a:extLst>
                <a:ext uri="{FF2B5EF4-FFF2-40B4-BE49-F238E27FC236}">
                  <a16:creationId xmlns:a16="http://schemas.microsoft.com/office/drawing/2014/main" id="{6DABCE84-A284-4B26-966B-026CCACC4942}"/>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4781E090-DEBC-42CD-8034-0EA06742F96B}"/>
              </a:ext>
            </a:extLst>
          </p:cNvPr>
          <p:cNvPicPr>
            <a:picLocks noChangeAspect="1"/>
          </p:cNvPicPr>
          <p:nvPr/>
        </p:nvPicPr>
        <p:blipFill>
          <a:blip r:embed="rId5"/>
          <a:stretch>
            <a:fillRect/>
          </a:stretch>
        </p:blipFill>
        <p:spPr>
          <a:xfrm>
            <a:off x="3596479" y="2295137"/>
            <a:ext cx="4300569" cy="2247916"/>
          </a:xfrm>
          <a:prstGeom prst="rect">
            <a:avLst/>
          </a:prstGeom>
        </p:spPr>
      </p:pic>
    </p:spTree>
    <p:extLst>
      <p:ext uri="{BB962C8B-B14F-4D97-AF65-F5344CB8AC3E}">
        <p14:creationId xmlns:p14="http://schemas.microsoft.com/office/powerpoint/2010/main" val="3351897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24</a:t>
            </a:fld>
            <a:endParaRPr/>
          </a:p>
        </p:txBody>
      </p:sp>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390606" y="2152558"/>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Price evolution in time for the data scope</a:t>
            </a:r>
          </a:p>
          <a:p>
            <a:pPr marL="0" indent="0" algn="ctr">
              <a:buNone/>
            </a:pPr>
            <a:endParaRPr lang="en-US" dirty="0">
              <a:solidFill>
                <a:srgbClr val="000000"/>
              </a:solidFill>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grpSp>
        <p:nvGrpSpPr>
          <p:cNvPr id="2" name="Group 1">
            <a:extLst>
              <a:ext uri="{FF2B5EF4-FFF2-40B4-BE49-F238E27FC236}">
                <a16:creationId xmlns:a16="http://schemas.microsoft.com/office/drawing/2014/main" id="{0A5C5AB9-F11B-451C-B717-31EDE2A3127E}"/>
              </a:ext>
            </a:extLst>
          </p:cNvPr>
          <p:cNvGrpSpPr/>
          <p:nvPr/>
        </p:nvGrpSpPr>
        <p:grpSpPr>
          <a:xfrm>
            <a:off x="2302593" y="1315568"/>
            <a:ext cx="4538811" cy="455927"/>
            <a:chOff x="2305334" y="1305156"/>
            <a:chExt cx="4538811" cy="455927"/>
          </a:xfrm>
        </p:grpSpPr>
        <p:sp>
          <p:nvSpPr>
            <p:cNvPr id="77" name="Google Shape;393;p41">
              <a:extLst>
                <a:ext uri="{FF2B5EF4-FFF2-40B4-BE49-F238E27FC236}">
                  <a16:creationId xmlns:a16="http://schemas.microsoft.com/office/drawing/2014/main" id="{19810866-359A-4B8A-A5DA-F6DD46E2087F}"/>
                </a:ext>
              </a:extLst>
            </p:cNvPr>
            <p:cNvSpPr txBox="1">
              <a:spLocks/>
            </p:cNvSpPr>
            <p:nvPr/>
          </p:nvSpPr>
          <p:spPr>
            <a:xfrm>
              <a:off x="2470766" y="1352244"/>
              <a:ext cx="4373379" cy="36175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Pre-Analysis and randomness check</a:t>
              </a:r>
              <a:endParaRPr lang="en-US" sz="2000" b="1" dirty="0">
                <a:solidFill>
                  <a:srgbClr val="000000"/>
                </a:solidFill>
              </a:endParaRPr>
            </a:p>
          </p:txBody>
        </p:sp>
        <p:sp>
          <p:nvSpPr>
            <p:cNvPr id="40" name="Google Shape;6942;p100">
              <a:extLst>
                <a:ext uri="{FF2B5EF4-FFF2-40B4-BE49-F238E27FC236}">
                  <a16:creationId xmlns:a16="http://schemas.microsoft.com/office/drawing/2014/main" id="{06295DBB-3EF4-4BE3-A53D-7804AEFAB27F}"/>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43;p100">
              <a:extLst>
                <a:ext uri="{FF2B5EF4-FFF2-40B4-BE49-F238E27FC236}">
                  <a16:creationId xmlns:a16="http://schemas.microsoft.com/office/drawing/2014/main" id="{6DABCE84-A284-4B26-966B-026CCACC4942}"/>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E1AE454-385E-48DF-A0F9-5BBA82F63C02}"/>
              </a:ext>
            </a:extLst>
          </p:cNvPr>
          <p:cNvPicPr>
            <a:picLocks noChangeAspect="1"/>
          </p:cNvPicPr>
          <p:nvPr/>
        </p:nvPicPr>
        <p:blipFill>
          <a:blip r:embed="rId5"/>
          <a:stretch>
            <a:fillRect/>
          </a:stretch>
        </p:blipFill>
        <p:spPr>
          <a:xfrm>
            <a:off x="665422" y="2698655"/>
            <a:ext cx="3605205" cy="1674345"/>
          </a:xfrm>
          <a:prstGeom prst="rect">
            <a:avLst/>
          </a:prstGeom>
        </p:spPr>
      </p:pic>
      <p:sp>
        <p:nvSpPr>
          <p:cNvPr id="14" name="Google Shape;393;p41">
            <a:extLst>
              <a:ext uri="{FF2B5EF4-FFF2-40B4-BE49-F238E27FC236}">
                <a16:creationId xmlns:a16="http://schemas.microsoft.com/office/drawing/2014/main" id="{8FA11066-8887-4877-B81C-914B14EBCD32}"/>
              </a:ext>
            </a:extLst>
          </p:cNvPr>
          <p:cNvSpPr txBox="1">
            <a:spLocks/>
          </p:cNvSpPr>
          <p:nvPr/>
        </p:nvSpPr>
        <p:spPr>
          <a:xfrm>
            <a:off x="4654714" y="2152558"/>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Opening fees evolution in time</a:t>
            </a:r>
            <a:endParaRPr lang="en-US" dirty="0">
              <a:solidFill>
                <a:srgbClr val="000000"/>
              </a:solidFill>
            </a:endParaRPr>
          </a:p>
        </p:txBody>
      </p:sp>
      <p:pic>
        <p:nvPicPr>
          <p:cNvPr id="8" name="Picture 7">
            <a:extLst>
              <a:ext uri="{FF2B5EF4-FFF2-40B4-BE49-F238E27FC236}">
                <a16:creationId xmlns:a16="http://schemas.microsoft.com/office/drawing/2014/main" id="{E30A7062-AA19-4870-BA67-6F8B7050F575}"/>
              </a:ext>
            </a:extLst>
          </p:cNvPr>
          <p:cNvPicPr>
            <a:picLocks noChangeAspect="1"/>
          </p:cNvPicPr>
          <p:nvPr/>
        </p:nvPicPr>
        <p:blipFill>
          <a:blip r:embed="rId6"/>
          <a:stretch>
            <a:fillRect/>
          </a:stretch>
        </p:blipFill>
        <p:spPr>
          <a:xfrm>
            <a:off x="5229081" y="2698654"/>
            <a:ext cx="3006101" cy="1674345"/>
          </a:xfrm>
          <a:prstGeom prst="rect">
            <a:avLst/>
          </a:prstGeom>
        </p:spPr>
      </p:pic>
    </p:spTree>
    <p:extLst>
      <p:ext uri="{BB962C8B-B14F-4D97-AF65-F5344CB8AC3E}">
        <p14:creationId xmlns:p14="http://schemas.microsoft.com/office/powerpoint/2010/main" val="406425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25</a:t>
            </a:fld>
            <a:endParaRPr/>
          </a:p>
        </p:txBody>
      </p:sp>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1062602" y="2077366"/>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Correlation matrix</a:t>
            </a:r>
          </a:p>
          <a:p>
            <a:pPr marL="0" indent="0" algn="ctr">
              <a:buNone/>
            </a:pPr>
            <a:endParaRPr lang="en-US" dirty="0">
              <a:solidFill>
                <a:srgbClr val="000000"/>
              </a:solidFill>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grpSp>
        <p:nvGrpSpPr>
          <p:cNvPr id="2" name="Group 1">
            <a:extLst>
              <a:ext uri="{FF2B5EF4-FFF2-40B4-BE49-F238E27FC236}">
                <a16:creationId xmlns:a16="http://schemas.microsoft.com/office/drawing/2014/main" id="{0A5C5AB9-F11B-451C-B717-31EDE2A3127E}"/>
              </a:ext>
            </a:extLst>
          </p:cNvPr>
          <p:cNvGrpSpPr/>
          <p:nvPr/>
        </p:nvGrpSpPr>
        <p:grpSpPr>
          <a:xfrm>
            <a:off x="2302593" y="1315568"/>
            <a:ext cx="4538811" cy="455927"/>
            <a:chOff x="2305334" y="1305156"/>
            <a:chExt cx="4538811" cy="455927"/>
          </a:xfrm>
        </p:grpSpPr>
        <p:sp>
          <p:nvSpPr>
            <p:cNvPr id="77" name="Google Shape;393;p41">
              <a:extLst>
                <a:ext uri="{FF2B5EF4-FFF2-40B4-BE49-F238E27FC236}">
                  <a16:creationId xmlns:a16="http://schemas.microsoft.com/office/drawing/2014/main" id="{19810866-359A-4B8A-A5DA-F6DD46E2087F}"/>
                </a:ext>
              </a:extLst>
            </p:cNvPr>
            <p:cNvSpPr txBox="1">
              <a:spLocks/>
            </p:cNvSpPr>
            <p:nvPr/>
          </p:nvSpPr>
          <p:spPr>
            <a:xfrm>
              <a:off x="2470766" y="1352244"/>
              <a:ext cx="4373379" cy="36175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Pre-Analysis and randomness check</a:t>
              </a:r>
              <a:endParaRPr lang="en-US" sz="2000" b="1" dirty="0">
                <a:solidFill>
                  <a:srgbClr val="000000"/>
                </a:solidFill>
              </a:endParaRPr>
            </a:p>
          </p:txBody>
        </p:sp>
        <p:sp>
          <p:nvSpPr>
            <p:cNvPr id="40" name="Google Shape;6942;p100">
              <a:extLst>
                <a:ext uri="{FF2B5EF4-FFF2-40B4-BE49-F238E27FC236}">
                  <a16:creationId xmlns:a16="http://schemas.microsoft.com/office/drawing/2014/main" id="{06295DBB-3EF4-4BE3-A53D-7804AEFAB27F}"/>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43;p100">
              <a:extLst>
                <a:ext uri="{FF2B5EF4-FFF2-40B4-BE49-F238E27FC236}">
                  <a16:creationId xmlns:a16="http://schemas.microsoft.com/office/drawing/2014/main" id="{6DABCE84-A284-4B26-966B-026CCACC4942}"/>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097EAD60-7E1C-4BBF-9CC3-79C58F618E88}"/>
              </a:ext>
            </a:extLst>
          </p:cNvPr>
          <p:cNvPicPr>
            <a:picLocks noChangeAspect="1"/>
          </p:cNvPicPr>
          <p:nvPr/>
        </p:nvPicPr>
        <p:blipFill>
          <a:blip r:embed="rId5"/>
          <a:stretch>
            <a:fillRect/>
          </a:stretch>
        </p:blipFill>
        <p:spPr>
          <a:xfrm>
            <a:off x="244032" y="2449468"/>
            <a:ext cx="5791977" cy="1893429"/>
          </a:xfrm>
          <a:prstGeom prst="rect">
            <a:avLst/>
          </a:prstGeom>
        </p:spPr>
      </p:pic>
      <p:sp>
        <p:nvSpPr>
          <p:cNvPr id="16" name="Google Shape;393;p41">
            <a:extLst>
              <a:ext uri="{FF2B5EF4-FFF2-40B4-BE49-F238E27FC236}">
                <a16:creationId xmlns:a16="http://schemas.microsoft.com/office/drawing/2014/main" id="{9B14405D-82B6-4159-8C3A-A10808C1CBB1}"/>
              </a:ext>
            </a:extLst>
          </p:cNvPr>
          <p:cNvSpPr txBox="1">
            <a:spLocks/>
          </p:cNvSpPr>
          <p:nvPr/>
        </p:nvSpPr>
        <p:spPr>
          <a:xfrm>
            <a:off x="5580258" y="2286962"/>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err="1">
                <a:solidFill>
                  <a:srgbClr val="000000"/>
                </a:solidFill>
              </a:rPr>
              <a:t>XGBoost</a:t>
            </a:r>
            <a:endParaRPr lang="en-US" sz="1600" b="1" dirty="0">
              <a:solidFill>
                <a:srgbClr val="000000"/>
              </a:solidFill>
            </a:endParaRPr>
          </a:p>
          <a:p>
            <a:pPr marL="0" indent="0" algn="ctr">
              <a:buNone/>
            </a:pPr>
            <a:endParaRPr lang="en-US" dirty="0">
              <a:solidFill>
                <a:srgbClr val="000000"/>
              </a:solidFill>
            </a:endParaRPr>
          </a:p>
        </p:txBody>
      </p:sp>
      <p:graphicFrame>
        <p:nvGraphicFramePr>
          <p:cNvPr id="7" name="Table 8">
            <a:extLst>
              <a:ext uri="{FF2B5EF4-FFF2-40B4-BE49-F238E27FC236}">
                <a16:creationId xmlns:a16="http://schemas.microsoft.com/office/drawing/2014/main" id="{7BA7F7F2-75A3-4209-A8F5-9B43A4136061}"/>
              </a:ext>
            </a:extLst>
          </p:cNvPr>
          <p:cNvGraphicFramePr>
            <a:graphicFrameLocks noGrp="1"/>
          </p:cNvGraphicFramePr>
          <p:nvPr>
            <p:extLst>
              <p:ext uri="{D42A27DB-BD31-4B8C-83A1-F6EECF244321}">
                <p14:modId xmlns:p14="http://schemas.microsoft.com/office/powerpoint/2010/main" val="3160276302"/>
              </p:ext>
            </p:extLst>
          </p:nvPr>
        </p:nvGraphicFramePr>
        <p:xfrm>
          <a:off x="6225309" y="2706154"/>
          <a:ext cx="2702616" cy="1636744"/>
        </p:xfrm>
        <a:graphic>
          <a:graphicData uri="http://schemas.openxmlformats.org/drawingml/2006/table">
            <a:tbl>
              <a:tblPr firstRow="1" bandRow="1">
                <a:tableStyleId>{B3DF2E00-48B7-40A5-8337-29B09CCDDF8B}</a:tableStyleId>
              </a:tblPr>
              <a:tblGrid>
                <a:gridCol w="900872">
                  <a:extLst>
                    <a:ext uri="{9D8B030D-6E8A-4147-A177-3AD203B41FA5}">
                      <a16:colId xmlns:a16="http://schemas.microsoft.com/office/drawing/2014/main" val="2171023480"/>
                    </a:ext>
                  </a:extLst>
                </a:gridCol>
                <a:gridCol w="900872">
                  <a:extLst>
                    <a:ext uri="{9D8B030D-6E8A-4147-A177-3AD203B41FA5}">
                      <a16:colId xmlns:a16="http://schemas.microsoft.com/office/drawing/2014/main" val="751293088"/>
                    </a:ext>
                  </a:extLst>
                </a:gridCol>
                <a:gridCol w="900872">
                  <a:extLst>
                    <a:ext uri="{9D8B030D-6E8A-4147-A177-3AD203B41FA5}">
                      <a16:colId xmlns:a16="http://schemas.microsoft.com/office/drawing/2014/main" val="4260165218"/>
                    </a:ext>
                  </a:extLst>
                </a:gridCol>
              </a:tblGrid>
              <a:tr h="303361">
                <a:tc>
                  <a:txBody>
                    <a:bodyPr/>
                    <a:lstStyle/>
                    <a:p>
                      <a:pPr algn="ctr"/>
                      <a:endParaRPr lang="en-US" noProof="0" dirty="0">
                        <a:solidFill>
                          <a:schemeClr val="bg1"/>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a:r>
                        <a:rPr lang="en-US" noProof="0">
                          <a:solidFill>
                            <a:schemeClr val="bg1"/>
                          </a:solidFill>
                          <a:latin typeface="Saira" panose="020B0604020202020204" charset="0"/>
                        </a:rPr>
                        <a:t>Scope</a:t>
                      </a:r>
                    </a:p>
                  </a:txBody>
                  <a:tcPr anchor="ctr">
                    <a:lnL w="9525" cap="flat" cmpd="sng">
                      <a:noFill/>
                      <a:prstDash val="solid"/>
                      <a:round/>
                      <a:headEnd type="none" w="sm" len="sm"/>
                      <a:tailEnd type="none" w="sm" len="sm"/>
                    </a:lnL>
                    <a:solidFill>
                      <a:srgbClr val="009563"/>
                    </a:solidFill>
                  </a:tcPr>
                </a:tc>
                <a:tc>
                  <a:txBody>
                    <a:bodyPr/>
                    <a:lstStyle/>
                    <a:p>
                      <a:pPr algn="ctr"/>
                      <a:r>
                        <a:rPr lang="en-US" noProof="0">
                          <a:solidFill>
                            <a:schemeClr val="bg1"/>
                          </a:solidFill>
                          <a:latin typeface="Saira" panose="020B0604020202020204" charset="0"/>
                        </a:rPr>
                        <a:t>R²</a:t>
                      </a:r>
                    </a:p>
                  </a:txBody>
                  <a:tcPr anchor="ctr">
                    <a:solidFill>
                      <a:srgbClr val="009563"/>
                    </a:solidFill>
                  </a:tcPr>
                </a:tc>
                <a:extLst>
                  <a:ext uri="{0D108BD9-81ED-4DB2-BD59-A6C34878D82A}">
                    <a16:rowId xmlns:a16="http://schemas.microsoft.com/office/drawing/2014/main" val="3012731397"/>
                  </a:ext>
                </a:extLst>
              </a:tr>
              <a:tr h="600424">
                <a:tc>
                  <a:txBody>
                    <a:bodyPr/>
                    <a:lstStyle/>
                    <a:p>
                      <a:pPr algn="ctr"/>
                      <a:r>
                        <a:rPr lang="en-US" noProof="0">
                          <a:solidFill>
                            <a:schemeClr val="bg1"/>
                          </a:solidFill>
                          <a:latin typeface="Saira" panose="020B0604020202020204" charset="0"/>
                        </a:rPr>
                        <a:t>Train</a:t>
                      </a:r>
                    </a:p>
                  </a:txBody>
                  <a:tcPr anchor="ctr">
                    <a:lnT w="9525" cap="flat" cmpd="sng">
                      <a:noFill/>
                      <a:prstDash val="solid"/>
                      <a:round/>
                      <a:headEnd type="none" w="sm" len="sm"/>
                      <a:tailEnd type="none" w="sm" len="sm"/>
                    </a:lnT>
                    <a:solidFill>
                      <a:srgbClr val="000000"/>
                    </a:solidFill>
                  </a:tcPr>
                </a:tc>
                <a:tc>
                  <a:txBody>
                    <a:bodyPr/>
                    <a:lstStyle/>
                    <a:p>
                      <a:pPr algn="ctr"/>
                      <a:r>
                        <a:rPr lang="en-US" noProof="0">
                          <a:latin typeface="Saira" panose="020B0604020202020204" charset="0"/>
                        </a:rPr>
                        <a:t>06/20 to 03/21</a:t>
                      </a:r>
                    </a:p>
                  </a:txBody>
                  <a:tcPr anchor="ctr"/>
                </a:tc>
                <a:tc>
                  <a:txBody>
                    <a:bodyPr/>
                    <a:lstStyle/>
                    <a:p>
                      <a:pPr algn="ctr"/>
                      <a:r>
                        <a:rPr lang="en-US" noProof="0" dirty="0">
                          <a:latin typeface="Saira" panose="020B0604020202020204" charset="0"/>
                        </a:rPr>
                        <a:t>76%</a:t>
                      </a:r>
                    </a:p>
                  </a:txBody>
                  <a:tcPr anchor="ctr"/>
                </a:tc>
                <a:extLst>
                  <a:ext uri="{0D108BD9-81ED-4DB2-BD59-A6C34878D82A}">
                    <a16:rowId xmlns:a16="http://schemas.microsoft.com/office/drawing/2014/main" val="1538184449"/>
                  </a:ext>
                </a:extLst>
              </a:tr>
              <a:tr h="711266">
                <a:tc>
                  <a:txBody>
                    <a:bodyPr/>
                    <a:lstStyle/>
                    <a:p>
                      <a:pPr algn="ctr"/>
                      <a:r>
                        <a:rPr lang="en-US" noProof="0">
                          <a:solidFill>
                            <a:schemeClr val="bg1"/>
                          </a:solidFill>
                          <a:latin typeface="Saira" panose="020B0604020202020204" charset="0"/>
                        </a:rPr>
                        <a:t>Test</a:t>
                      </a:r>
                    </a:p>
                  </a:txBody>
                  <a:tcPr anchor="ctr">
                    <a:solidFill>
                      <a:srgbClr val="0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noProof="0" dirty="0">
                          <a:latin typeface="Saira" panose="020B0604020202020204" charset="0"/>
                        </a:rPr>
                        <a:t>After 03/21</a:t>
                      </a:r>
                    </a:p>
                    <a:p>
                      <a:pPr algn="ctr"/>
                      <a:endParaRPr lang="en-US" noProof="0" dirty="0">
                        <a:latin typeface="Saira" panose="020B0604020202020204" charset="0"/>
                      </a:endParaRPr>
                    </a:p>
                  </a:txBody>
                  <a:tcPr anchor="ctr"/>
                </a:tc>
                <a:tc>
                  <a:txBody>
                    <a:bodyPr/>
                    <a:lstStyle/>
                    <a:p>
                      <a:pPr algn="ctr"/>
                      <a:r>
                        <a:rPr lang="en-US" noProof="0" dirty="0">
                          <a:latin typeface="Saira" panose="020B0604020202020204" charset="0"/>
                        </a:rPr>
                        <a:t>28%</a:t>
                      </a:r>
                    </a:p>
                  </a:txBody>
                  <a:tcPr anchor="ctr"/>
                </a:tc>
                <a:extLst>
                  <a:ext uri="{0D108BD9-81ED-4DB2-BD59-A6C34878D82A}">
                    <a16:rowId xmlns:a16="http://schemas.microsoft.com/office/drawing/2014/main" val="2575820658"/>
                  </a:ext>
                </a:extLst>
              </a:tr>
            </a:tbl>
          </a:graphicData>
        </a:graphic>
      </p:graphicFrame>
    </p:spTree>
    <p:extLst>
      <p:ext uri="{BB962C8B-B14F-4D97-AF65-F5344CB8AC3E}">
        <p14:creationId xmlns:p14="http://schemas.microsoft.com/office/powerpoint/2010/main" val="3758588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26</a:t>
            </a:fld>
            <a:endParaRPr/>
          </a:p>
        </p:txBody>
      </p:sp>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2510383" y="1337085"/>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err="1">
                <a:solidFill>
                  <a:srgbClr val="000000"/>
                </a:solidFill>
              </a:rPr>
              <a:t>XGBoost</a:t>
            </a:r>
            <a:r>
              <a:rPr lang="en-US" sz="1600" b="1" dirty="0">
                <a:solidFill>
                  <a:srgbClr val="000000"/>
                </a:solidFill>
              </a:rPr>
              <a:t> to predict conversion</a:t>
            </a:r>
            <a:endParaRPr lang="en-US" dirty="0">
              <a:solidFill>
                <a:srgbClr val="000000"/>
              </a:solidFill>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grpSp>
        <p:nvGrpSpPr>
          <p:cNvPr id="2" name="Group 1">
            <a:extLst>
              <a:ext uri="{FF2B5EF4-FFF2-40B4-BE49-F238E27FC236}">
                <a16:creationId xmlns:a16="http://schemas.microsoft.com/office/drawing/2014/main" id="{0A5C5AB9-F11B-451C-B717-31EDE2A3127E}"/>
              </a:ext>
            </a:extLst>
          </p:cNvPr>
          <p:cNvGrpSpPr/>
          <p:nvPr/>
        </p:nvGrpSpPr>
        <p:grpSpPr>
          <a:xfrm>
            <a:off x="2302593" y="1315568"/>
            <a:ext cx="461636" cy="455927"/>
            <a:chOff x="2305334" y="1305156"/>
            <a:chExt cx="461636" cy="455927"/>
          </a:xfrm>
        </p:grpSpPr>
        <p:sp>
          <p:nvSpPr>
            <p:cNvPr id="40" name="Google Shape;6942;p100">
              <a:extLst>
                <a:ext uri="{FF2B5EF4-FFF2-40B4-BE49-F238E27FC236}">
                  <a16:creationId xmlns:a16="http://schemas.microsoft.com/office/drawing/2014/main" id="{06295DBB-3EF4-4BE3-A53D-7804AEFAB27F}"/>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43;p100">
              <a:extLst>
                <a:ext uri="{FF2B5EF4-FFF2-40B4-BE49-F238E27FC236}">
                  <a16:creationId xmlns:a16="http://schemas.microsoft.com/office/drawing/2014/main" id="{6DABCE84-A284-4B26-966B-026CCACC4942}"/>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2" name="Table 8">
            <a:extLst>
              <a:ext uri="{FF2B5EF4-FFF2-40B4-BE49-F238E27FC236}">
                <a16:creationId xmlns:a16="http://schemas.microsoft.com/office/drawing/2014/main" id="{0E64139B-9104-4F17-A452-ADC91562E555}"/>
              </a:ext>
            </a:extLst>
          </p:cNvPr>
          <p:cNvGraphicFramePr>
            <a:graphicFrameLocks noGrp="1"/>
          </p:cNvGraphicFramePr>
          <p:nvPr>
            <p:extLst>
              <p:ext uri="{D42A27DB-BD31-4B8C-83A1-F6EECF244321}">
                <p14:modId xmlns:p14="http://schemas.microsoft.com/office/powerpoint/2010/main" val="3306812384"/>
              </p:ext>
            </p:extLst>
          </p:nvPr>
        </p:nvGraphicFramePr>
        <p:xfrm>
          <a:off x="868218" y="2571750"/>
          <a:ext cx="2702616" cy="1636744"/>
        </p:xfrm>
        <a:graphic>
          <a:graphicData uri="http://schemas.openxmlformats.org/drawingml/2006/table">
            <a:tbl>
              <a:tblPr firstRow="1" bandRow="1">
                <a:tableStyleId>{B3DF2E00-48B7-40A5-8337-29B09CCDDF8B}</a:tableStyleId>
              </a:tblPr>
              <a:tblGrid>
                <a:gridCol w="900872">
                  <a:extLst>
                    <a:ext uri="{9D8B030D-6E8A-4147-A177-3AD203B41FA5}">
                      <a16:colId xmlns:a16="http://schemas.microsoft.com/office/drawing/2014/main" val="2171023480"/>
                    </a:ext>
                  </a:extLst>
                </a:gridCol>
                <a:gridCol w="900872">
                  <a:extLst>
                    <a:ext uri="{9D8B030D-6E8A-4147-A177-3AD203B41FA5}">
                      <a16:colId xmlns:a16="http://schemas.microsoft.com/office/drawing/2014/main" val="751293088"/>
                    </a:ext>
                  </a:extLst>
                </a:gridCol>
                <a:gridCol w="900872">
                  <a:extLst>
                    <a:ext uri="{9D8B030D-6E8A-4147-A177-3AD203B41FA5}">
                      <a16:colId xmlns:a16="http://schemas.microsoft.com/office/drawing/2014/main" val="4260165218"/>
                    </a:ext>
                  </a:extLst>
                </a:gridCol>
              </a:tblGrid>
              <a:tr h="303361">
                <a:tc>
                  <a:txBody>
                    <a:bodyPr/>
                    <a:lstStyle/>
                    <a:p>
                      <a:pPr algn="ctr"/>
                      <a:endParaRPr lang="en-US" noProof="0" dirty="0">
                        <a:solidFill>
                          <a:schemeClr val="bg1"/>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a:r>
                        <a:rPr lang="en-US" noProof="0" dirty="0">
                          <a:solidFill>
                            <a:schemeClr val="bg1"/>
                          </a:solidFill>
                          <a:latin typeface="Saira" panose="020B0604020202020204" charset="0"/>
                        </a:rPr>
                        <a:t>Scope</a:t>
                      </a:r>
                    </a:p>
                  </a:txBody>
                  <a:tcPr anchor="ctr">
                    <a:lnL w="9525" cap="flat" cmpd="sng">
                      <a:noFill/>
                      <a:prstDash val="solid"/>
                      <a:round/>
                      <a:headEnd type="none" w="sm" len="sm"/>
                      <a:tailEnd type="none" w="sm" len="sm"/>
                    </a:lnL>
                    <a:solidFill>
                      <a:srgbClr val="009563"/>
                    </a:solidFill>
                  </a:tcPr>
                </a:tc>
                <a:tc>
                  <a:txBody>
                    <a:bodyPr/>
                    <a:lstStyle/>
                    <a:p>
                      <a:pPr algn="ctr"/>
                      <a:r>
                        <a:rPr lang="en-US" noProof="0" dirty="0">
                          <a:solidFill>
                            <a:schemeClr val="bg1"/>
                          </a:solidFill>
                          <a:latin typeface="Saira" panose="020B0604020202020204" charset="0"/>
                        </a:rPr>
                        <a:t>AUC</a:t>
                      </a:r>
                    </a:p>
                  </a:txBody>
                  <a:tcPr anchor="ctr">
                    <a:solidFill>
                      <a:srgbClr val="009563"/>
                    </a:solidFill>
                  </a:tcPr>
                </a:tc>
                <a:extLst>
                  <a:ext uri="{0D108BD9-81ED-4DB2-BD59-A6C34878D82A}">
                    <a16:rowId xmlns:a16="http://schemas.microsoft.com/office/drawing/2014/main" val="3012731397"/>
                  </a:ext>
                </a:extLst>
              </a:tr>
              <a:tr h="600424">
                <a:tc>
                  <a:txBody>
                    <a:bodyPr/>
                    <a:lstStyle/>
                    <a:p>
                      <a:pPr algn="ctr"/>
                      <a:r>
                        <a:rPr lang="en-US" noProof="0">
                          <a:solidFill>
                            <a:schemeClr val="bg1"/>
                          </a:solidFill>
                          <a:latin typeface="Saira" panose="020B0604020202020204" charset="0"/>
                        </a:rPr>
                        <a:t>Train</a:t>
                      </a:r>
                    </a:p>
                  </a:txBody>
                  <a:tcPr anchor="ctr">
                    <a:lnT w="9525" cap="flat" cmpd="sng">
                      <a:noFill/>
                      <a:prstDash val="solid"/>
                      <a:round/>
                      <a:headEnd type="none" w="sm" len="sm"/>
                      <a:tailEnd type="none" w="sm" len="sm"/>
                    </a:lnT>
                    <a:solidFill>
                      <a:srgbClr val="000000"/>
                    </a:solidFill>
                  </a:tcPr>
                </a:tc>
                <a:tc>
                  <a:txBody>
                    <a:bodyPr/>
                    <a:lstStyle/>
                    <a:p>
                      <a:pPr algn="ctr"/>
                      <a:r>
                        <a:rPr lang="en-US" noProof="0">
                          <a:latin typeface="Saira" panose="020B0604020202020204" charset="0"/>
                        </a:rPr>
                        <a:t>06/20 to 03/21</a:t>
                      </a:r>
                    </a:p>
                  </a:txBody>
                  <a:tcPr anchor="ctr"/>
                </a:tc>
                <a:tc>
                  <a:txBody>
                    <a:bodyPr/>
                    <a:lstStyle/>
                    <a:p>
                      <a:pPr algn="ctr"/>
                      <a:r>
                        <a:rPr lang="en-US" noProof="0" dirty="0">
                          <a:latin typeface="Saira" panose="020B0604020202020204" charset="0"/>
                        </a:rPr>
                        <a:t>77%</a:t>
                      </a:r>
                    </a:p>
                  </a:txBody>
                  <a:tcPr anchor="ctr"/>
                </a:tc>
                <a:extLst>
                  <a:ext uri="{0D108BD9-81ED-4DB2-BD59-A6C34878D82A}">
                    <a16:rowId xmlns:a16="http://schemas.microsoft.com/office/drawing/2014/main" val="1538184449"/>
                  </a:ext>
                </a:extLst>
              </a:tr>
              <a:tr h="711266">
                <a:tc>
                  <a:txBody>
                    <a:bodyPr/>
                    <a:lstStyle/>
                    <a:p>
                      <a:pPr algn="ctr"/>
                      <a:r>
                        <a:rPr lang="en-US" noProof="0">
                          <a:solidFill>
                            <a:schemeClr val="bg1"/>
                          </a:solidFill>
                          <a:latin typeface="Saira" panose="020B0604020202020204" charset="0"/>
                        </a:rPr>
                        <a:t>Test</a:t>
                      </a:r>
                    </a:p>
                  </a:txBody>
                  <a:tcPr anchor="ctr">
                    <a:solidFill>
                      <a:srgbClr val="00000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noProof="0" dirty="0">
                          <a:latin typeface="Saira" panose="020B0604020202020204" charset="0"/>
                        </a:rPr>
                        <a:t>After 03/21</a:t>
                      </a:r>
                    </a:p>
                    <a:p>
                      <a:pPr algn="ctr"/>
                      <a:endParaRPr lang="en-US" noProof="0" dirty="0">
                        <a:latin typeface="Saira" panose="020B0604020202020204" charset="0"/>
                      </a:endParaRPr>
                    </a:p>
                  </a:txBody>
                  <a:tcPr anchor="ctr"/>
                </a:tc>
                <a:tc>
                  <a:txBody>
                    <a:bodyPr/>
                    <a:lstStyle/>
                    <a:p>
                      <a:pPr algn="ctr"/>
                      <a:r>
                        <a:rPr lang="en-US" noProof="0" dirty="0">
                          <a:latin typeface="Saira" panose="020B0604020202020204" charset="0"/>
                        </a:rPr>
                        <a:t>72%</a:t>
                      </a:r>
                    </a:p>
                  </a:txBody>
                  <a:tcPr anchor="ctr"/>
                </a:tc>
                <a:extLst>
                  <a:ext uri="{0D108BD9-81ED-4DB2-BD59-A6C34878D82A}">
                    <a16:rowId xmlns:a16="http://schemas.microsoft.com/office/drawing/2014/main" val="2575820658"/>
                  </a:ext>
                </a:extLst>
              </a:tr>
            </a:tbl>
          </a:graphicData>
        </a:graphic>
      </p:graphicFrame>
      <p:sp>
        <p:nvSpPr>
          <p:cNvPr id="14" name="TextBox 13">
            <a:extLst>
              <a:ext uri="{FF2B5EF4-FFF2-40B4-BE49-F238E27FC236}">
                <a16:creationId xmlns:a16="http://schemas.microsoft.com/office/drawing/2014/main" id="{B4896FC5-231B-4C9A-AC43-F6FB67842409}"/>
              </a:ext>
            </a:extLst>
          </p:cNvPr>
          <p:cNvSpPr txBox="1"/>
          <p:nvPr/>
        </p:nvSpPr>
        <p:spPr>
          <a:xfrm>
            <a:off x="3993208" y="2680431"/>
            <a:ext cx="4572000" cy="116955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noProof="0" dirty="0">
                <a:latin typeface="Saira" panose="020B0604020202020204" charset="0"/>
              </a:rPr>
              <a:t>Overfitting due to a difference between the data in train and in test:</a:t>
            </a:r>
          </a:p>
          <a:p>
            <a:pPr marL="285750" marR="0" lvl="0" indent="-285750" algn="ctr" defTabSz="914400" rtl="0" eaLnBrk="1" fontAlgn="auto" latinLnBrk="0" hangingPunct="1">
              <a:lnSpc>
                <a:spcPct val="100000"/>
              </a:lnSpc>
              <a:spcBef>
                <a:spcPts val="0"/>
              </a:spcBef>
              <a:spcAft>
                <a:spcPts val="0"/>
              </a:spcAft>
              <a:buClr>
                <a:srgbClr val="000000"/>
              </a:buClr>
              <a:buSzTx/>
              <a:buFontTx/>
              <a:buChar char="-"/>
              <a:tabLst/>
              <a:defRPr/>
            </a:pPr>
            <a:r>
              <a:rPr lang="en-US" dirty="0">
                <a:latin typeface="Saira" panose="020B0604020202020204" charset="0"/>
              </a:rPr>
              <a:t>Opening fees increased in February 2021</a:t>
            </a:r>
          </a:p>
          <a:p>
            <a:pPr marL="285750" marR="0" lvl="0" indent="-285750" algn="ctr" defTabSz="914400" rtl="0" eaLnBrk="1" fontAlgn="auto" latinLnBrk="0" hangingPunct="1">
              <a:lnSpc>
                <a:spcPct val="100000"/>
              </a:lnSpc>
              <a:spcBef>
                <a:spcPts val="0"/>
              </a:spcBef>
              <a:spcAft>
                <a:spcPts val="0"/>
              </a:spcAft>
              <a:buClr>
                <a:srgbClr val="000000"/>
              </a:buClr>
              <a:buSzTx/>
              <a:buFontTx/>
              <a:buChar char="-"/>
              <a:tabLst/>
              <a:defRPr/>
            </a:pPr>
            <a:r>
              <a:rPr lang="en-US" dirty="0">
                <a:latin typeface="Saira" panose="020B0604020202020204" charset="0"/>
              </a:rPr>
              <a:t>The competitors fees dropped to 0%</a:t>
            </a:r>
          </a:p>
          <a:p>
            <a:pPr marL="285750" marR="0" lvl="0" indent="-285750" algn="ctr" defTabSz="914400" rtl="0" eaLnBrk="1" fontAlgn="auto" latinLnBrk="0" hangingPunct="1">
              <a:lnSpc>
                <a:spcPct val="100000"/>
              </a:lnSpc>
              <a:spcBef>
                <a:spcPts val="0"/>
              </a:spcBef>
              <a:spcAft>
                <a:spcPts val="0"/>
              </a:spcAft>
              <a:buClr>
                <a:srgbClr val="000000"/>
              </a:buClr>
              <a:buSzTx/>
              <a:buFontTx/>
              <a:buChar char="-"/>
              <a:tabLst/>
              <a:defRPr/>
            </a:pPr>
            <a:endParaRPr lang="en-US" dirty="0">
              <a:latin typeface="Saira" panose="020B0604020202020204" charset="0"/>
            </a:endParaRPr>
          </a:p>
        </p:txBody>
      </p:sp>
      <p:grpSp>
        <p:nvGrpSpPr>
          <p:cNvPr id="16" name="Google Shape;1573;p92">
            <a:extLst>
              <a:ext uri="{FF2B5EF4-FFF2-40B4-BE49-F238E27FC236}">
                <a16:creationId xmlns:a16="http://schemas.microsoft.com/office/drawing/2014/main" id="{93AF0F27-8B9A-4BEA-9455-1B0C91D6191C}"/>
              </a:ext>
            </a:extLst>
          </p:cNvPr>
          <p:cNvGrpSpPr/>
          <p:nvPr/>
        </p:nvGrpSpPr>
        <p:grpSpPr>
          <a:xfrm>
            <a:off x="4368266" y="3853609"/>
            <a:ext cx="518301" cy="255634"/>
            <a:chOff x="4920150" y="1977875"/>
            <a:chExt cx="68525" cy="33800"/>
          </a:xfrm>
          <a:solidFill>
            <a:srgbClr val="009563"/>
          </a:solidFill>
        </p:grpSpPr>
        <p:sp>
          <p:nvSpPr>
            <p:cNvPr id="17" name="Google Shape;1574;p92">
              <a:extLst>
                <a:ext uri="{FF2B5EF4-FFF2-40B4-BE49-F238E27FC236}">
                  <a16:creationId xmlns:a16="http://schemas.microsoft.com/office/drawing/2014/main" id="{7D8D3DA3-1F5C-4B89-8DB3-32AE32079CB2}"/>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5;p92">
              <a:extLst>
                <a:ext uri="{FF2B5EF4-FFF2-40B4-BE49-F238E27FC236}">
                  <a16:creationId xmlns:a16="http://schemas.microsoft.com/office/drawing/2014/main" id="{47922C09-99A2-47DC-94A0-4613B12347A1}"/>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6;p92">
              <a:extLst>
                <a:ext uri="{FF2B5EF4-FFF2-40B4-BE49-F238E27FC236}">
                  <a16:creationId xmlns:a16="http://schemas.microsoft.com/office/drawing/2014/main" id="{4166BCE8-93A6-4BE9-B080-2D3DF437C92B}"/>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93;p41">
            <a:extLst>
              <a:ext uri="{FF2B5EF4-FFF2-40B4-BE49-F238E27FC236}">
                <a16:creationId xmlns:a16="http://schemas.microsoft.com/office/drawing/2014/main" id="{17298193-9228-42DE-BB9B-9E4989DD9D21}"/>
              </a:ext>
            </a:extLst>
          </p:cNvPr>
          <p:cNvSpPr txBox="1">
            <a:spLocks/>
          </p:cNvSpPr>
          <p:nvPr/>
        </p:nvSpPr>
        <p:spPr>
          <a:xfrm>
            <a:off x="4920415" y="3724115"/>
            <a:ext cx="3253179" cy="51462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b="1" dirty="0">
                <a:solidFill>
                  <a:srgbClr val="000000"/>
                </a:solidFill>
              </a:rPr>
              <a:t>The data before February and after it are different</a:t>
            </a:r>
            <a:endParaRPr lang="en-US" sz="1100" dirty="0">
              <a:solidFill>
                <a:srgbClr val="000000"/>
              </a:solidFill>
            </a:endParaRPr>
          </a:p>
        </p:txBody>
      </p:sp>
    </p:spTree>
    <p:extLst>
      <p:ext uri="{BB962C8B-B14F-4D97-AF65-F5344CB8AC3E}">
        <p14:creationId xmlns:p14="http://schemas.microsoft.com/office/powerpoint/2010/main" val="3990097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27</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grpSp>
        <p:nvGrpSpPr>
          <p:cNvPr id="5" name="Groupe 4">
            <a:extLst>
              <a:ext uri="{FF2B5EF4-FFF2-40B4-BE49-F238E27FC236}">
                <a16:creationId xmlns:a16="http://schemas.microsoft.com/office/drawing/2014/main" id="{26780463-9524-441B-9959-EA74749CD0DC}"/>
              </a:ext>
            </a:extLst>
          </p:cNvPr>
          <p:cNvGrpSpPr/>
          <p:nvPr/>
        </p:nvGrpSpPr>
        <p:grpSpPr>
          <a:xfrm>
            <a:off x="2482370" y="1275209"/>
            <a:ext cx="4154837" cy="455927"/>
            <a:chOff x="2482370" y="1275209"/>
            <a:chExt cx="4154837" cy="455927"/>
          </a:xfrm>
        </p:grpSpPr>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2482370" y="1293576"/>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 Elasticity model</a:t>
              </a:r>
              <a:endParaRPr lang="en-US" dirty="0">
                <a:solidFill>
                  <a:srgbClr val="000000"/>
                </a:solidFill>
              </a:endParaRPr>
            </a:p>
          </p:txBody>
        </p:sp>
        <p:grpSp>
          <p:nvGrpSpPr>
            <p:cNvPr id="2" name="Group 1">
              <a:extLst>
                <a:ext uri="{FF2B5EF4-FFF2-40B4-BE49-F238E27FC236}">
                  <a16:creationId xmlns:a16="http://schemas.microsoft.com/office/drawing/2014/main" id="{0A5C5AB9-F11B-451C-B717-31EDE2A3127E}"/>
                </a:ext>
              </a:extLst>
            </p:cNvPr>
            <p:cNvGrpSpPr/>
            <p:nvPr/>
          </p:nvGrpSpPr>
          <p:grpSpPr>
            <a:xfrm>
              <a:off x="3131126" y="1275209"/>
              <a:ext cx="461636" cy="455927"/>
              <a:chOff x="2305334" y="1305156"/>
              <a:chExt cx="461636" cy="455927"/>
            </a:xfrm>
          </p:grpSpPr>
          <p:sp>
            <p:nvSpPr>
              <p:cNvPr id="40" name="Google Shape;6942;p100">
                <a:extLst>
                  <a:ext uri="{FF2B5EF4-FFF2-40B4-BE49-F238E27FC236}">
                    <a16:creationId xmlns:a16="http://schemas.microsoft.com/office/drawing/2014/main" id="{06295DBB-3EF4-4BE3-A53D-7804AEFAB27F}"/>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43;p100">
                <a:extLst>
                  <a:ext uri="{FF2B5EF4-FFF2-40B4-BE49-F238E27FC236}">
                    <a16:creationId xmlns:a16="http://schemas.microsoft.com/office/drawing/2014/main" id="{6DABCE84-A284-4B26-966B-026CCACC4942}"/>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573;p92">
            <a:extLst>
              <a:ext uri="{FF2B5EF4-FFF2-40B4-BE49-F238E27FC236}">
                <a16:creationId xmlns:a16="http://schemas.microsoft.com/office/drawing/2014/main" id="{93AF0F27-8B9A-4BEA-9455-1B0C91D6191C}"/>
              </a:ext>
            </a:extLst>
          </p:cNvPr>
          <p:cNvGrpSpPr/>
          <p:nvPr/>
        </p:nvGrpSpPr>
        <p:grpSpPr>
          <a:xfrm>
            <a:off x="507590" y="3676406"/>
            <a:ext cx="518301" cy="255634"/>
            <a:chOff x="4920150" y="1977875"/>
            <a:chExt cx="68525" cy="33800"/>
          </a:xfrm>
          <a:solidFill>
            <a:srgbClr val="009563"/>
          </a:solidFill>
        </p:grpSpPr>
        <p:sp>
          <p:nvSpPr>
            <p:cNvPr id="17" name="Google Shape;1574;p92">
              <a:extLst>
                <a:ext uri="{FF2B5EF4-FFF2-40B4-BE49-F238E27FC236}">
                  <a16:creationId xmlns:a16="http://schemas.microsoft.com/office/drawing/2014/main" id="{7D8D3DA3-1F5C-4B89-8DB3-32AE32079CB2}"/>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75;p92">
              <a:extLst>
                <a:ext uri="{FF2B5EF4-FFF2-40B4-BE49-F238E27FC236}">
                  <a16:creationId xmlns:a16="http://schemas.microsoft.com/office/drawing/2014/main" id="{47922C09-99A2-47DC-94A0-4613B12347A1}"/>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6;p92">
              <a:extLst>
                <a:ext uri="{FF2B5EF4-FFF2-40B4-BE49-F238E27FC236}">
                  <a16:creationId xmlns:a16="http://schemas.microsoft.com/office/drawing/2014/main" id="{4166BCE8-93A6-4BE9-B080-2D3DF437C92B}"/>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93;p41">
            <a:extLst>
              <a:ext uri="{FF2B5EF4-FFF2-40B4-BE49-F238E27FC236}">
                <a16:creationId xmlns:a16="http://schemas.microsoft.com/office/drawing/2014/main" id="{17298193-9228-42DE-BB9B-9E4989DD9D21}"/>
              </a:ext>
            </a:extLst>
          </p:cNvPr>
          <p:cNvSpPr txBox="1">
            <a:spLocks/>
          </p:cNvSpPr>
          <p:nvPr/>
        </p:nvSpPr>
        <p:spPr>
          <a:xfrm>
            <a:off x="568566" y="3622630"/>
            <a:ext cx="3253179" cy="51462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b="1" dirty="0">
                <a:solidFill>
                  <a:srgbClr val="000000"/>
                </a:solidFill>
              </a:rPr>
              <a:t>Overfitting on the train set</a:t>
            </a:r>
            <a:endParaRPr lang="en-US" sz="1100" dirty="0">
              <a:solidFill>
                <a:srgbClr val="000000"/>
              </a:solidFill>
            </a:endParaRPr>
          </a:p>
        </p:txBody>
      </p:sp>
      <p:graphicFrame>
        <p:nvGraphicFramePr>
          <p:cNvPr id="4" name="Table 3">
            <a:extLst>
              <a:ext uri="{FF2B5EF4-FFF2-40B4-BE49-F238E27FC236}">
                <a16:creationId xmlns:a16="http://schemas.microsoft.com/office/drawing/2014/main" id="{70A5A1CD-6C4D-4968-8688-7AA851824910}"/>
              </a:ext>
            </a:extLst>
          </p:cNvPr>
          <p:cNvGraphicFramePr>
            <a:graphicFrameLocks noGrp="1"/>
          </p:cNvGraphicFramePr>
          <p:nvPr>
            <p:extLst>
              <p:ext uri="{D42A27DB-BD31-4B8C-83A1-F6EECF244321}">
                <p14:modId xmlns:p14="http://schemas.microsoft.com/office/powerpoint/2010/main" val="3792569149"/>
              </p:ext>
            </p:extLst>
          </p:nvPr>
        </p:nvGraphicFramePr>
        <p:xfrm>
          <a:off x="507590" y="2399213"/>
          <a:ext cx="2623536" cy="905224"/>
        </p:xfrm>
        <a:graphic>
          <a:graphicData uri="http://schemas.openxmlformats.org/drawingml/2006/table">
            <a:tbl>
              <a:tblPr firstRow="1" bandRow="1">
                <a:tableStyleId>{B3DF2E00-48B7-40A5-8337-29B09CCDDF8B}</a:tableStyleId>
              </a:tblPr>
              <a:tblGrid>
                <a:gridCol w="874512">
                  <a:extLst>
                    <a:ext uri="{9D8B030D-6E8A-4147-A177-3AD203B41FA5}">
                      <a16:colId xmlns:a16="http://schemas.microsoft.com/office/drawing/2014/main" val="1747832256"/>
                    </a:ext>
                  </a:extLst>
                </a:gridCol>
                <a:gridCol w="874512">
                  <a:extLst>
                    <a:ext uri="{9D8B030D-6E8A-4147-A177-3AD203B41FA5}">
                      <a16:colId xmlns:a16="http://schemas.microsoft.com/office/drawing/2014/main" val="2489758022"/>
                    </a:ext>
                  </a:extLst>
                </a:gridCol>
                <a:gridCol w="874512">
                  <a:extLst>
                    <a:ext uri="{9D8B030D-6E8A-4147-A177-3AD203B41FA5}">
                      <a16:colId xmlns:a16="http://schemas.microsoft.com/office/drawing/2014/main" val="2804339599"/>
                    </a:ext>
                  </a:extLst>
                </a:gridCol>
              </a:tblGrid>
              <a:tr h="303361">
                <a:tc>
                  <a:txBody>
                    <a:bodyPr/>
                    <a:lstStyle/>
                    <a:p>
                      <a:pPr algn="ctr"/>
                      <a:endParaRPr lang="en-US" noProof="0" dirty="0">
                        <a:solidFill>
                          <a:schemeClr val="bg1"/>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a:r>
                        <a:rPr lang="en-US" noProof="0" dirty="0">
                          <a:solidFill>
                            <a:schemeClr val="bg1"/>
                          </a:solidFill>
                          <a:latin typeface="Saira" panose="020B0604020202020204" charset="0"/>
                        </a:rPr>
                        <a:t>Train</a:t>
                      </a:r>
                    </a:p>
                  </a:txBody>
                  <a:tcPr anchor="ctr">
                    <a:lnL w="9525" cap="flat" cmpd="sng">
                      <a:noFill/>
                      <a:prstDash val="solid"/>
                      <a:round/>
                      <a:headEnd type="none" w="sm" len="sm"/>
                      <a:tailEnd type="none" w="sm" len="sm"/>
                    </a:lnL>
                    <a:solidFill>
                      <a:srgbClr val="009563"/>
                    </a:solidFill>
                  </a:tcPr>
                </a:tc>
                <a:tc>
                  <a:txBody>
                    <a:bodyPr/>
                    <a:lstStyle/>
                    <a:p>
                      <a:pPr algn="ctr"/>
                      <a:r>
                        <a:rPr lang="en-US" noProof="0" dirty="0">
                          <a:solidFill>
                            <a:schemeClr val="bg1"/>
                          </a:solidFill>
                          <a:latin typeface="Saira" panose="020B0604020202020204" charset="0"/>
                        </a:rPr>
                        <a:t>Test</a:t>
                      </a:r>
                    </a:p>
                  </a:txBody>
                  <a:tcPr anchor="ctr">
                    <a:solidFill>
                      <a:srgbClr val="009563"/>
                    </a:solidFill>
                  </a:tcPr>
                </a:tc>
                <a:extLst>
                  <a:ext uri="{0D108BD9-81ED-4DB2-BD59-A6C34878D82A}">
                    <a16:rowId xmlns:a16="http://schemas.microsoft.com/office/drawing/2014/main" val="499350058"/>
                  </a:ext>
                </a:extLst>
              </a:tr>
              <a:tr h="600424">
                <a:tc>
                  <a:txBody>
                    <a:bodyPr/>
                    <a:lstStyle/>
                    <a:p>
                      <a:pPr algn="ctr"/>
                      <a:r>
                        <a:rPr lang="en-US" noProof="0" dirty="0">
                          <a:solidFill>
                            <a:schemeClr val="bg1"/>
                          </a:solidFill>
                          <a:latin typeface="Saira" panose="020B0604020202020204" charset="0"/>
                        </a:rPr>
                        <a:t>AUC</a:t>
                      </a:r>
                    </a:p>
                  </a:txBody>
                  <a:tcPr anchor="ctr">
                    <a:lnT w="9525" cap="flat" cmpd="sng">
                      <a:noFill/>
                      <a:prstDash val="solid"/>
                      <a:round/>
                      <a:headEnd type="none" w="sm" len="sm"/>
                      <a:tailEnd type="none" w="sm" len="sm"/>
                    </a:lnT>
                    <a:solidFill>
                      <a:srgbClr val="000000"/>
                    </a:solidFill>
                  </a:tcPr>
                </a:tc>
                <a:tc>
                  <a:txBody>
                    <a:bodyPr/>
                    <a:lstStyle/>
                    <a:p>
                      <a:pPr algn="ctr"/>
                      <a:r>
                        <a:rPr lang="en-US" noProof="0" dirty="0">
                          <a:latin typeface="Saira" panose="020B0604020202020204" charset="0"/>
                        </a:rPr>
                        <a:t>77%</a:t>
                      </a:r>
                    </a:p>
                  </a:txBody>
                  <a:tcPr anchor="ctr"/>
                </a:tc>
                <a:tc>
                  <a:txBody>
                    <a:bodyPr/>
                    <a:lstStyle/>
                    <a:p>
                      <a:pPr algn="ctr"/>
                      <a:r>
                        <a:rPr lang="en-US" noProof="0" dirty="0">
                          <a:latin typeface="Saira" panose="020B0604020202020204" charset="0"/>
                        </a:rPr>
                        <a:t>72%</a:t>
                      </a:r>
                    </a:p>
                  </a:txBody>
                  <a:tcPr anchor="ctr"/>
                </a:tc>
                <a:extLst>
                  <a:ext uri="{0D108BD9-81ED-4DB2-BD59-A6C34878D82A}">
                    <a16:rowId xmlns:a16="http://schemas.microsoft.com/office/drawing/2014/main" val="1211790896"/>
                  </a:ext>
                </a:extLst>
              </a:tr>
            </a:tbl>
          </a:graphicData>
        </a:graphic>
      </p:graphicFrame>
      <p:pic>
        <p:nvPicPr>
          <p:cNvPr id="6" name="Picture 5">
            <a:extLst>
              <a:ext uri="{FF2B5EF4-FFF2-40B4-BE49-F238E27FC236}">
                <a16:creationId xmlns:a16="http://schemas.microsoft.com/office/drawing/2014/main" id="{1CF7B8BF-E598-41B8-B9E5-CA387E372F00}"/>
              </a:ext>
            </a:extLst>
          </p:cNvPr>
          <p:cNvPicPr>
            <a:picLocks noChangeAspect="1"/>
          </p:cNvPicPr>
          <p:nvPr/>
        </p:nvPicPr>
        <p:blipFill>
          <a:blip r:embed="rId5"/>
          <a:stretch>
            <a:fillRect/>
          </a:stretch>
        </p:blipFill>
        <p:spPr>
          <a:xfrm>
            <a:off x="3660831" y="2521038"/>
            <a:ext cx="5051094" cy="1809347"/>
          </a:xfrm>
          <a:prstGeom prst="rect">
            <a:avLst/>
          </a:prstGeom>
        </p:spPr>
      </p:pic>
      <p:sp>
        <p:nvSpPr>
          <p:cNvPr id="21" name="Google Shape;393;p41">
            <a:extLst>
              <a:ext uri="{FF2B5EF4-FFF2-40B4-BE49-F238E27FC236}">
                <a16:creationId xmlns:a16="http://schemas.microsoft.com/office/drawing/2014/main" id="{78A17DB0-3FF3-4C31-A393-73666F8E81E5}"/>
              </a:ext>
            </a:extLst>
          </p:cNvPr>
          <p:cNvSpPr txBox="1">
            <a:spLocks/>
          </p:cNvSpPr>
          <p:nvPr/>
        </p:nvSpPr>
        <p:spPr>
          <a:xfrm>
            <a:off x="4559789" y="2106265"/>
            <a:ext cx="3253179" cy="51462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b="1" dirty="0">
                <a:solidFill>
                  <a:srgbClr val="000000"/>
                </a:solidFill>
              </a:rPr>
              <a:t>Train and validation loss  </a:t>
            </a:r>
            <a:endParaRPr lang="en-US" sz="1100" dirty="0">
              <a:solidFill>
                <a:srgbClr val="000000"/>
              </a:solidFill>
            </a:endParaRPr>
          </a:p>
        </p:txBody>
      </p:sp>
    </p:spTree>
    <p:extLst>
      <p:ext uri="{BB962C8B-B14F-4D97-AF65-F5344CB8AC3E}">
        <p14:creationId xmlns:p14="http://schemas.microsoft.com/office/powerpoint/2010/main" val="2914245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28</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pic>
        <p:nvPicPr>
          <p:cNvPr id="7" name="Picture 6">
            <a:extLst>
              <a:ext uri="{FF2B5EF4-FFF2-40B4-BE49-F238E27FC236}">
                <a16:creationId xmlns:a16="http://schemas.microsoft.com/office/drawing/2014/main" id="{6F235D81-ADD5-4EB0-9004-9C533B4898B2}"/>
              </a:ext>
            </a:extLst>
          </p:cNvPr>
          <p:cNvPicPr>
            <a:picLocks noChangeAspect="1"/>
          </p:cNvPicPr>
          <p:nvPr/>
        </p:nvPicPr>
        <p:blipFill>
          <a:blip r:embed="rId5"/>
          <a:stretch>
            <a:fillRect/>
          </a:stretch>
        </p:blipFill>
        <p:spPr>
          <a:xfrm>
            <a:off x="1645839" y="2301015"/>
            <a:ext cx="6017749" cy="2236158"/>
          </a:xfrm>
          <a:prstGeom prst="rect">
            <a:avLst/>
          </a:prstGeom>
        </p:spPr>
      </p:pic>
      <p:grpSp>
        <p:nvGrpSpPr>
          <p:cNvPr id="12" name="Groupe 11">
            <a:extLst>
              <a:ext uri="{FF2B5EF4-FFF2-40B4-BE49-F238E27FC236}">
                <a16:creationId xmlns:a16="http://schemas.microsoft.com/office/drawing/2014/main" id="{5C2801E0-6B4C-48FE-BFB5-07335CFCA8F2}"/>
              </a:ext>
            </a:extLst>
          </p:cNvPr>
          <p:cNvGrpSpPr/>
          <p:nvPr/>
        </p:nvGrpSpPr>
        <p:grpSpPr>
          <a:xfrm>
            <a:off x="2482370" y="1275209"/>
            <a:ext cx="4154837" cy="455927"/>
            <a:chOff x="2482370" y="1275209"/>
            <a:chExt cx="4154837" cy="455927"/>
          </a:xfrm>
        </p:grpSpPr>
        <p:sp>
          <p:nvSpPr>
            <p:cNvPr id="13" name="Google Shape;393;p41">
              <a:extLst>
                <a:ext uri="{FF2B5EF4-FFF2-40B4-BE49-F238E27FC236}">
                  <a16:creationId xmlns:a16="http://schemas.microsoft.com/office/drawing/2014/main" id="{F118F49E-FD21-4BB2-87EE-6E2418635A16}"/>
                </a:ext>
              </a:extLst>
            </p:cNvPr>
            <p:cNvSpPr txBox="1">
              <a:spLocks/>
            </p:cNvSpPr>
            <p:nvPr/>
          </p:nvSpPr>
          <p:spPr>
            <a:xfrm>
              <a:off x="2482370" y="1293576"/>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 Elasticity model</a:t>
              </a:r>
              <a:endParaRPr lang="en-US" dirty="0">
                <a:solidFill>
                  <a:srgbClr val="000000"/>
                </a:solidFill>
              </a:endParaRPr>
            </a:p>
          </p:txBody>
        </p:sp>
        <p:grpSp>
          <p:nvGrpSpPr>
            <p:cNvPr id="14" name="Group 1">
              <a:extLst>
                <a:ext uri="{FF2B5EF4-FFF2-40B4-BE49-F238E27FC236}">
                  <a16:creationId xmlns:a16="http://schemas.microsoft.com/office/drawing/2014/main" id="{D705B05E-CF95-46FB-85D5-D50E67592940}"/>
                </a:ext>
              </a:extLst>
            </p:cNvPr>
            <p:cNvGrpSpPr/>
            <p:nvPr/>
          </p:nvGrpSpPr>
          <p:grpSpPr>
            <a:xfrm>
              <a:off x="3131126" y="1275209"/>
              <a:ext cx="461636" cy="455927"/>
              <a:chOff x="2305334" y="1305156"/>
              <a:chExt cx="461636" cy="455927"/>
            </a:xfrm>
          </p:grpSpPr>
          <p:sp>
            <p:nvSpPr>
              <p:cNvPr id="15" name="Google Shape;6942;p100">
                <a:extLst>
                  <a:ext uri="{FF2B5EF4-FFF2-40B4-BE49-F238E27FC236}">
                    <a16:creationId xmlns:a16="http://schemas.microsoft.com/office/drawing/2014/main" id="{8F6F3385-5445-44EA-B15C-F8DB52C587CF}"/>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43;p100">
                <a:extLst>
                  <a:ext uri="{FF2B5EF4-FFF2-40B4-BE49-F238E27FC236}">
                    <a16:creationId xmlns:a16="http://schemas.microsoft.com/office/drawing/2014/main" id="{AC9769BF-F158-4DD8-940B-2CB276E30003}"/>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45898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29</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pic>
        <p:nvPicPr>
          <p:cNvPr id="5" name="Picture 4">
            <a:extLst>
              <a:ext uri="{FF2B5EF4-FFF2-40B4-BE49-F238E27FC236}">
                <a16:creationId xmlns:a16="http://schemas.microsoft.com/office/drawing/2014/main" id="{E6429644-BFBF-4913-AA30-B632D4A70197}"/>
              </a:ext>
            </a:extLst>
          </p:cNvPr>
          <p:cNvPicPr>
            <a:picLocks noChangeAspect="1"/>
          </p:cNvPicPr>
          <p:nvPr/>
        </p:nvPicPr>
        <p:blipFill>
          <a:blip r:embed="rId5"/>
          <a:stretch>
            <a:fillRect/>
          </a:stretch>
        </p:blipFill>
        <p:spPr>
          <a:xfrm>
            <a:off x="1638837" y="2301015"/>
            <a:ext cx="5866321" cy="2179888"/>
          </a:xfrm>
          <a:prstGeom prst="rect">
            <a:avLst/>
          </a:prstGeom>
        </p:spPr>
      </p:pic>
      <p:grpSp>
        <p:nvGrpSpPr>
          <p:cNvPr id="12" name="Groupe 11">
            <a:extLst>
              <a:ext uri="{FF2B5EF4-FFF2-40B4-BE49-F238E27FC236}">
                <a16:creationId xmlns:a16="http://schemas.microsoft.com/office/drawing/2014/main" id="{8EF2C2C8-9011-4190-AFBF-B5A2DFC2138C}"/>
              </a:ext>
            </a:extLst>
          </p:cNvPr>
          <p:cNvGrpSpPr/>
          <p:nvPr/>
        </p:nvGrpSpPr>
        <p:grpSpPr>
          <a:xfrm>
            <a:off x="2482370" y="1275209"/>
            <a:ext cx="4154837" cy="455927"/>
            <a:chOff x="2482370" y="1275209"/>
            <a:chExt cx="4154837" cy="455927"/>
          </a:xfrm>
        </p:grpSpPr>
        <p:sp>
          <p:nvSpPr>
            <p:cNvPr id="13" name="Google Shape;393;p41">
              <a:extLst>
                <a:ext uri="{FF2B5EF4-FFF2-40B4-BE49-F238E27FC236}">
                  <a16:creationId xmlns:a16="http://schemas.microsoft.com/office/drawing/2014/main" id="{B86708FB-77FA-46A1-826F-68DD0F2D0CAA}"/>
                </a:ext>
              </a:extLst>
            </p:cNvPr>
            <p:cNvSpPr txBox="1">
              <a:spLocks/>
            </p:cNvSpPr>
            <p:nvPr/>
          </p:nvSpPr>
          <p:spPr>
            <a:xfrm>
              <a:off x="2482370" y="1293576"/>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 Elasticity model</a:t>
              </a:r>
              <a:endParaRPr lang="en-US" dirty="0">
                <a:solidFill>
                  <a:srgbClr val="000000"/>
                </a:solidFill>
              </a:endParaRPr>
            </a:p>
          </p:txBody>
        </p:sp>
        <p:grpSp>
          <p:nvGrpSpPr>
            <p:cNvPr id="15" name="Group 1">
              <a:extLst>
                <a:ext uri="{FF2B5EF4-FFF2-40B4-BE49-F238E27FC236}">
                  <a16:creationId xmlns:a16="http://schemas.microsoft.com/office/drawing/2014/main" id="{BFEEC51D-DD17-4F3D-B2E3-94BADCA9D6B7}"/>
                </a:ext>
              </a:extLst>
            </p:cNvPr>
            <p:cNvGrpSpPr/>
            <p:nvPr/>
          </p:nvGrpSpPr>
          <p:grpSpPr>
            <a:xfrm>
              <a:off x="3131126" y="1275209"/>
              <a:ext cx="461636" cy="455927"/>
              <a:chOff x="2305334" y="1305156"/>
              <a:chExt cx="461636" cy="455927"/>
            </a:xfrm>
          </p:grpSpPr>
          <p:sp>
            <p:nvSpPr>
              <p:cNvPr id="20" name="Google Shape;6942;p100">
                <a:extLst>
                  <a:ext uri="{FF2B5EF4-FFF2-40B4-BE49-F238E27FC236}">
                    <a16:creationId xmlns:a16="http://schemas.microsoft.com/office/drawing/2014/main" id="{FA6C5800-C199-4912-8536-2B7791A01325}"/>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43;p100">
                <a:extLst>
                  <a:ext uri="{FF2B5EF4-FFF2-40B4-BE49-F238E27FC236}">
                    <a16:creationId xmlns:a16="http://schemas.microsoft.com/office/drawing/2014/main" id="{9B0611E2-660B-4C44-927A-FB3FC140ABEC}"/>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5108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1026" name="Picture 2">
            <a:extLst>
              <a:ext uri="{FF2B5EF4-FFF2-40B4-BE49-F238E27FC236}">
                <a16:creationId xmlns:a16="http://schemas.microsoft.com/office/drawing/2014/main" id="{57679172-4039-4449-B90D-1F47EABC63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904"/>
          <a:stretch/>
        </p:blipFill>
        <p:spPr bwMode="auto">
          <a:xfrm>
            <a:off x="3664437" y="0"/>
            <a:ext cx="5485245" cy="514350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380;p40">
            <a:extLst>
              <a:ext uri="{FF2B5EF4-FFF2-40B4-BE49-F238E27FC236}">
                <a16:creationId xmlns:a16="http://schemas.microsoft.com/office/drawing/2014/main" id="{76CC8454-D9B6-436F-B9DC-553FE6491C5B}"/>
              </a:ext>
            </a:extLst>
          </p:cNvPr>
          <p:cNvSpPr/>
          <p:nvPr/>
        </p:nvSpPr>
        <p:spPr>
          <a:xfrm rot="-5400000" flipH="1">
            <a:off x="3829630" y="-170872"/>
            <a:ext cx="5143500" cy="5485244"/>
          </a:xfrm>
          <a:prstGeom prst="rect">
            <a:avLst/>
          </a:prstGeom>
          <a:solidFill>
            <a:srgbClr val="EAEAEA">
              <a:alpha val="8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rot="-5400000" flipH="1">
            <a:off x="5940028" y="437398"/>
            <a:ext cx="1845900" cy="4581956"/>
          </a:xfrm>
          <a:prstGeom prst="rect">
            <a:avLst/>
          </a:prstGeom>
          <a:solidFill>
            <a:srgbClr val="009563">
              <a:alpha val="4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txBox="1">
            <a:spLocks noGrp="1"/>
          </p:cNvSpPr>
          <p:nvPr>
            <p:ph type="title"/>
          </p:nvPr>
        </p:nvSpPr>
        <p:spPr>
          <a:xfrm flipH="1">
            <a:off x="5267906" y="1626475"/>
            <a:ext cx="3351000" cy="1101900"/>
          </a:xfrm>
          <a:prstGeom prst="rect">
            <a:avLst/>
          </a:prstGeom>
        </p:spPr>
        <p:txBody>
          <a:bodyPr spcFirstLastPara="1" wrap="square" lIns="0" tIns="91425" rIns="91425" bIns="91425" anchor="b" anchorCtr="0">
            <a:noAutofit/>
          </a:bodyPr>
          <a:lstStyle/>
          <a:p>
            <a:pPr marL="0" lvl="0" indent="0" algn="r" rtl="0">
              <a:spcBef>
                <a:spcPts val="0"/>
              </a:spcBef>
              <a:spcAft>
                <a:spcPts val="0"/>
              </a:spcAft>
              <a:buNone/>
            </a:pPr>
            <a:r>
              <a:rPr lang="fr" dirty="0"/>
              <a:t>Introduction</a:t>
            </a:r>
            <a:endParaRPr dirty="0"/>
          </a:p>
        </p:txBody>
      </p:sp>
      <p:sp>
        <p:nvSpPr>
          <p:cNvPr id="377" name="Google Shape;377;p40"/>
          <p:cNvSpPr txBox="1">
            <a:spLocks noGrp="1"/>
          </p:cNvSpPr>
          <p:nvPr>
            <p:ph type="title" idx="2"/>
          </p:nvPr>
        </p:nvSpPr>
        <p:spPr>
          <a:xfrm rot="5400000" flipH="1">
            <a:off x="2179619" y="2150550"/>
            <a:ext cx="1267800" cy="8424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fr" dirty="0">
                <a:solidFill>
                  <a:srgbClr val="009563"/>
                </a:solidFill>
              </a:rPr>
              <a:t>01</a:t>
            </a:r>
            <a:endParaRPr dirty="0">
              <a:solidFill>
                <a:srgbClr val="009563"/>
              </a:solidFill>
            </a:endParaRPr>
          </a:p>
        </p:txBody>
      </p:sp>
      <p:sp>
        <p:nvSpPr>
          <p:cNvPr id="378" name="Google Shape;378;p40"/>
          <p:cNvSpPr txBox="1">
            <a:spLocks noGrp="1"/>
          </p:cNvSpPr>
          <p:nvPr>
            <p:ph type="subTitle" idx="1"/>
          </p:nvPr>
        </p:nvSpPr>
        <p:spPr>
          <a:xfrm flipH="1">
            <a:off x="4572000" y="2728325"/>
            <a:ext cx="4062457" cy="6768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fr" dirty="0"/>
              <a:t>Introcude the internship environement and the problematic</a:t>
            </a:r>
            <a:endParaRPr dirty="0"/>
          </a:p>
        </p:txBody>
      </p:sp>
      <p:sp>
        <p:nvSpPr>
          <p:cNvPr id="384" name="Google Shape;384;p40"/>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a:t>
            </a:fld>
            <a:endParaRPr/>
          </a:p>
        </p:txBody>
      </p:sp>
      <p:sp>
        <p:nvSpPr>
          <p:cNvPr id="13" name="Google Shape;330;p36">
            <a:extLst>
              <a:ext uri="{FF2B5EF4-FFF2-40B4-BE49-F238E27FC236}">
                <a16:creationId xmlns:a16="http://schemas.microsoft.com/office/drawing/2014/main" id="{05A581B1-6CAF-48F2-BE7F-D0851B028BDE}"/>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30</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pic>
        <p:nvPicPr>
          <p:cNvPr id="6" name="Picture 5">
            <a:extLst>
              <a:ext uri="{FF2B5EF4-FFF2-40B4-BE49-F238E27FC236}">
                <a16:creationId xmlns:a16="http://schemas.microsoft.com/office/drawing/2014/main" id="{2DD4B5B7-AF75-4B80-97C0-906BEE0DD124}"/>
              </a:ext>
            </a:extLst>
          </p:cNvPr>
          <p:cNvPicPr>
            <a:picLocks noChangeAspect="1"/>
          </p:cNvPicPr>
          <p:nvPr/>
        </p:nvPicPr>
        <p:blipFill>
          <a:blip r:embed="rId5"/>
          <a:stretch>
            <a:fillRect/>
          </a:stretch>
        </p:blipFill>
        <p:spPr>
          <a:xfrm>
            <a:off x="1638837" y="2329150"/>
            <a:ext cx="5866322" cy="2179889"/>
          </a:xfrm>
          <a:prstGeom prst="rect">
            <a:avLst/>
          </a:prstGeom>
        </p:spPr>
      </p:pic>
      <p:grpSp>
        <p:nvGrpSpPr>
          <p:cNvPr id="12" name="Groupe 11">
            <a:extLst>
              <a:ext uri="{FF2B5EF4-FFF2-40B4-BE49-F238E27FC236}">
                <a16:creationId xmlns:a16="http://schemas.microsoft.com/office/drawing/2014/main" id="{16CECF0B-BB8A-4AAB-BBC9-DC844E9A67E5}"/>
              </a:ext>
            </a:extLst>
          </p:cNvPr>
          <p:cNvGrpSpPr/>
          <p:nvPr/>
        </p:nvGrpSpPr>
        <p:grpSpPr>
          <a:xfrm>
            <a:off x="2482370" y="1275209"/>
            <a:ext cx="4154837" cy="455927"/>
            <a:chOff x="2482370" y="1275209"/>
            <a:chExt cx="4154837" cy="455927"/>
          </a:xfrm>
        </p:grpSpPr>
        <p:sp>
          <p:nvSpPr>
            <p:cNvPr id="13" name="Google Shape;393;p41">
              <a:extLst>
                <a:ext uri="{FF2B5EF4-FFF2-40B4-BE49-F238E27FC236}">
                  <a16:creationId xmlns:a16="http://schemas.microsoft.com/office/drawing/2014/main" id="{860F4800-A6F7-4D18-A485-5AA5380D0E62}"/>
                </a:ext>
              </a:extLst>
            </p:cNvPr>
            <p:cNvSpPr txBox="1">
              <a:spLocks/>
            </p:cNvSpPr>
            <p:nvPr/>
          </p:nvSpPr>
          <p:spPr>
            <a:xfrm>
              <a:off x="2482370" y="1293576"/>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 Elasticity model</a:t>
              </a:r>
              <a:endParaRPr lang="en-US" dirty="0">
                <a:solidFill>
                  <a:srgbClr val="000000"/>
                </a:solidFill>
              </a:endParaRPr>
            </a:p>
          </p:txBody>
        </p:sp>
        <p:grpSp>
          <p:nvGrpSpPr>
            <p:cNvPr id="15" name="Group 1">
              <a:extLst>
                <a:ext uri="{FF2B5EF4-FFF2-40B4-BE49-F238E27FC236}">
                  <a16:creationId xmlns:a16="http://schemas.microsoft.com/office/drawing/2014/main" id="{C7C96C3C-FF60-415A-8469-7FB98F68B8BB}"/>
                </a:ext>
              </a:extLst>
            </p:cNvPr>
            <p:cNvGrpSpPr/>
            <p:nvPr/>
          </p:nvGrpSpPr>
          <p:grpSpPr>
            <a:xfrm>
              <a:off x="3131126" y="1275209"/>
              <a:ext cx="461636" cy="455927"/>
              <a:chOff x="2305334" y="1305156"/>
              <a:chExt cx="461636" cy="455927"/>
            </a:xfrm>
          </p:grpSpPr>
          <p:sp>
            <p:nvSpPr>
              <p:cNvPr id="20" name="Google Shape;6942;p100">
                <a:extLst>
                  <a:ext uri="{FF2B5EF4-FFF2-40B4-BE49-F238E27FC236}">
                    <a16:creationId xmlns:a16="http://schemas.microsoft.com/office/drawing/2014/main" id="{7ED5BC2A-A5E8-4132-8790-A5EC0F9CA8C1}"/>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43;p100">
                <a:extLst>
                  <a:ext uri="{FF2B5EF4-FFF2-40B4-BE49-F238E27FC236}">
                    <a16:creationId xmlns:a16="http://schemas.microsoft.com/office/drawing/2014/main" id="{475E2E78-11EB-4083-B785-89C191DD72FE}"/>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10939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8" y="352938"/>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Poland</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31</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3" name="Graphic 2">
            <a:extLst>
              <a:ext uri="{FF2B5EF4-FFF2-40B4-BE49-F238E27FC236}">
                <a16:creationId xmlns:a16="http://schemas.microsoft.com/office/drawing/2014/main" id="{5A9B0482-DDED-401A-92F5-D9CC81633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4676" y="346868"/>
            <a:ext cx="572700" cy="572700"/>
          </a:xfrm>
          <a:prstGeom prst="rect">
            <a:avLst/>
          </a:prstGeom>
        </p:spPr>
      </p:pic>
      <p:sp>
        <p:nvSpPr>
          <p:cNvPr id="12" name="Google Shape;393;p41">
            <a:extLst>
              <a:ext uri="{FF2B5EF4-FFF2-40B4-BE49-F238E27FC236}">
                <a16:creationId xmlns:a16="http://schemas.microsoft.com/office/drawing/2014/main" id="{647858B1-F76E-414B-A07C-9E20F7FB768A}"/>
              </a:ext>
            </a:extLst>
          </p:cNvPr>
          <p:cNvSpPr txBox="1">
            <a:spLocks/>
          </p:cNvSpPr>
          <p:nvPr/>
        </p:nvSpPr>
        <p:spPr>
          <a:xfrm>
            <a:off x="487977" y="2143027"/>
            <a:ext cx="8168044" cy="237981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285750" indent="-285750" algn="ctr">
              <a:buFontTx/>
              <a:buChar char="-"/>
            </a:pPr>
            <a:r>
              <a:rPr lang="en-US" sz="1600" dirty="0">
                <a:solidFill>
                  <a:srgbClr val="000000"/>
                </a:solidFill>
              </a:rPr>
              <a:t>Data from 2020 can’t be used to train the model because there was a change in the strategy between 2020 and 2021</a:t>
            </a:r>
          </a:p>
          <a:p>
            <a:pPr marL="285750" indent="-285750" algn="ctr">
              <a:buFontTx/>
              <a:buChar char="-"/>
            </a:pPr>
            <a:r>
              <a:rPr lang="en-US" sz="1600" dirty="0">
                <a:solidFill>
                  <a:srgbClr val="000000"/>
                </a:solidFill>
              </a:rPr>
              <a:t>The elasticity model found some good elasticity insights that were validated by the country</a:t>
            </a:r>
          </a:p>
          <a:p>
            <a:pPr marL="285750" indent="-285750" algn="ctr">
              <a:buFontTx/>
              <a:buChar char="-"/>
            </a:pPr>
            <a:r>
              <a:rPr lang="en-US" sz="1600" dirty="0">
                <a:solidFill>
                  <a:srgbClr val="000000"/>
                </a:solidFill>
              </a:rPr>
              <a:t>We suggested to launch an A/B test on interest rate and opening fees and insurance to increase the conversion</a:t>
            </a:r>
            <a:endParaRPr lang="en-US" dirty="0">
              <a:solidFill>
                <a:srgbClr val="000000"/>
              </a:solidFill>
            </a:endParaRPr>
          </a:p>
        </p:txBody>
      </p:sp>
      <p:grpSp>
        <p:nvGrpSpPr>
          <p:cNvPr id="2" name="Group 1">
            <a:extLst>
              <a:ext uri="{FF2B5EF4-FFF2-40B4-BE49-F238E27FC236}">
                <a16:creationId xmlns:a16="http://schemas.microsoft.com/office/drawing/2014/main" id="{55F4C86D-FC2F-4B73-89AC-D634BE6BEDA8}"/>
              </a:ext>
            </a:extLst>
          </p:cNvPr>
          <p:cNvGrpSpPr/>
          <p:nvPr/>
        </p:nvGrpSpPr>
        <p:grpSpPr>
          <a:xfrm>
            <a:off x="2494581" y="1597500"/>
            <a:ext cx="4154837" cy="419192"/>
            <a:chOff x="2494579" y="1723835"/>
            <a:chExt cx="4154837" cy="419192"/>
          </a:xfrm>
        </p:grpSpPr>
        <p:sp>
          <p:nvSpPr>
            <p:cNvPr id="15" name="Google Shape;393;p41">
              <a:extLst>
                <a:ext uri="{FF2B5EF4-FFF2-40B4-BE49-F238E27FC236}">
                  <a16:creationId xmlns:a16="http://schemas.microsoft.com/office/drawing/2014/main" id="{D057FC80-B99F-482D-A7EB-7C09525024AD}"/>
                </a:ext>
              </a:extLst>
            </p:cNvPr>
            <p:cNvSpPr txBox="1">
              <a:spLocks/>
            </p:cNvSpPr>
            <p:nvPr/>
          </p:nvSpPr>
          <p:spPr>
            <a:xfrm>
              <a:off x="2494579" y="1723835"/>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Results</a:t>
              </a:r>
              <a:endParaRPr lang="en-US" dirty="0">
                <a:solidFill>
                  <a:srgbClr val="000000"/>
                </a:solidFill>
              </a:endParaRPr>
            </a:p>
          </p:txBody>
        </p:sp>
        <p:grpSp>
          <p:nvGrpSpPr>
            <p:cNvPr id="8" name="Google Shape;8000;p102">
              <a:extLst>
                <a:ext uri="{FF2B5EF4-FFF2-40B4-BE49-F238E27FC236}">
                  <a16:creationId xmlns:a16="http://schemas.microsoft.com/office/drawing/2014/main" id="{1D456BD4-F845-4D76-B0EF-4859C290469F}"/>
                </a:ext>
              </a:extLst>
            </p:cNvPr>
            <p:cNvGrpSpPr/>
            <p:nvPr/>
          </p:nvGrpSpPr>
          <p:grpSpPr>
            <a:xfrm>
              <a:off x="3600220" y="1756379"/>
              <a:ext cx="354311" cy="354104"/>
              <a:chOff x="-49764975" y="3183375"/>
              <a:chExt cx="299300" cy="299125"/>
            </a:xfrm>
            <a:solidFill>
              <a:srgbClr val="009563"/>
            </a:solidFill>
          </p:grpSpPr>
          <p:sp>
            <p:nvSpPr>
              <p:cNvPr id="9" name="Google Shape;8001;p102">
                <a:extLst>
                  <a:ext uri="{FF2B5EF4-FFF2-40B4-BE49-F238E27FC236}">
                    <a16:creationId xmlns:a16="http://schemas.microsoft.com/office/drawing/2014/main" id="{2FEA5912-5C63-49A1-83A7-091C3636F9B4}"/>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02;p102">
                <a:extLst>
                  <a:ext uri="{FF2B5EF4-FFF2-40B4-BE49-F238E27FC236}">
                    <a16:creationId xmlns:a16="http://schemas.microsoft.com/office/drawing/2014/main" id="{3EB95C1E-329F-44C3-B937-CA5563A3685B}"/>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03;p102">
                <a:extLst>
                  <a:ext uri="{FF2B5EF4-FFF2-40B4-BE49-F238E27FC236}">
                    <a16:creationId xmlns:a16="http://schemas.microsoft.com/office/drawing/2014/main" id="{65D2D7D1-7DE6-4EE0-81EA-214F2AF83A6C}"/>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04;p102">
                <a:extLst>
                  <a:ext uri="{FF2B5EF4-FFF2-40B4-BE49-F238E27FC236}">
                    <a16:creationId xmlns:a16="http://schemas.microsoft.com/office/drawing/2014/main" id="{C8389B61-7A5D-4B62-8D6C-665F091F9F6E}"/>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005;p102">
                <a:extLst>
                  <a:ext uri="{FF2B5EF4-FFF2-40B4-BE49-F238E27FC236}">
                    <a16:creationId xmlns:a16="http://schemas.microsoft.com/office/drawing/2014/main" id="{95DEF2EB-0956-4740-A547-E53D6103822B}"/>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06;p102">
                <a:extLst>
                  <a:ext uri="{FF2B5EF4-FFF2-40B4-BE49-F238E27FC236}">
                    <a16:creationId xmlns:a16="http://schemas.microsoft.com/office/drawing/2014/main" id="{F7AF2A64-C40A-4B25-8DDA-58D9F3141A6D}"/>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07;p102">
                <a:extLst>
                  <a:ext uri="{FF2B5EF4-FFF2-40B4-BE49-F238E27FC236}">
                    <a16:creationId xmlns:a16="http://schemas.microsoft.com/office/drawing/2014/main" id="{8A8C5B9E-4C95-4C66-AB3E-CB7C090AE919}"/>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008;p102">
                <a:extLst>
                  <a:ext uri="{FF2B5EF4-FFF2-40B4-BE49-F238E27FC236}">
                    <a16:creationId xmlns:a16="http://schemas.microsoft.com/office/drawing/2014/main" id="{D38BB9D9-37F8-460F-A4BF-C3E2FD5DA2EC}"/>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009;p102">
                <a:extLst>
                  <a:ext uri="{FF2B5EF4-FFF2-40B4-BE49-F238E27FC236}">
                    <a16:creationId xmlns:a16="http://schemas.microsoft.com/office/drawing/2014/main" id="{0A8D5C11-847C-4F22-A9DD-DB7F5C636BB1}"/>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6790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32</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grpSp>
        <p:nvGrpSpPr>
          <p:cNvPr id="6" name="Group 5">
            <a:extLst>
              <a:ext uri="{FF2B5EF4-FFF2-40B4-BE49-F238E27FC236}">
                <a16:creationId xmlns:a16="http://schemas.microsoft.com/office/drawing/2014/main" id="{C4578D90-5DA9-4E02-9394-18249499E2BB}"/>
              </a:ext>
            </a:extLst>
          </p:cNvPr>
          <p:cNvGrpSpPr/>
          <p:nvPr/>
        </p:nvGrpSpPr>
        <p:grpSpPr>
          <a:xfrm>
            <a:off x="3662779" y="1305523"/>
            <a:ext cx="1541935" cy="507097"/>
            <a:chOff x="3781274" y="1360633"/>
            <a:chExt cx="1541935" cy="507097"/>
          </a:xfrm>
        </p:grpSpPr>
        <p:sp>
          <p:nvSpPr>
            <p:cNvPr id="21" name="Google Shape;393;p41">
              <a:extLst>
                <a:ext uri="{FF2B5EF4-FFF2-40B4-BE49-F238E27FC236}">
                  <a16:creationId xmlns:a16="http://schemas.microsoft.com/office/drawing/2014/main" id="{52A0E85C-EEE2-4596-B13A-3E712536ED71}"/>
                </a:ext>
              </a:extLst>
            </p:cNvPr>
            <p:cNvSpPr txBox="1">
              <a:spLocks/>
            </p:cNvSpPr>
            <p:nvPr/>
          </p:nvSpPr>
          <p:spPr>
            <a:xfrm>
              <a:off x="3920762" y="1425290"/>
              <a:ext cx="1402447" cy="377783"/>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Data</a:t>
              </a:r>
              <a:endParaRPr lang="en-US" sz="2000" b="1" dirty="0">
                <a:solidFill>
                  <a:srgbClr val="000000"/>
                </a:solidFill>
              </a:endParaRPr>
            </a:p>
          </p:txBody>
        </p:sp>
        <p:pic>
          <p:nvPicPr>
            <p:cNvPr id="22" name="Graphic 21">
              <a:extLst>
                <a:ext uri="{FF2B5EF4-FFF2-40B4-BE49-F238E27FC236}">
                  <a16:creationId xmlns:a16="http://schemas.microsoft.com/office/drawing/2014/main" id="{85E31CEC-3C84-4747-B6DF-AED1E0F497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1274" y="1360633"/>
              <a:ext cx="345300" cy="507097"/>
            </a:xfrm>
            <a:prstGeom prst="rect">
              <a:avLst/>
            </a:prstGeom>
          </p:spPr>
        </p:pic>
      </p:grpSp>
      <p:sp>
        <p:nvSpPr>
          <p:cNvPr id="23" name="Google Shape;393;p41">
            <a:extLst>
              <a:ext uri="{FF2B5EF4-FFF2-40B4-BE49-F238E27FC236}">
                <a16:creationId xmlns:a16="http://schemas.microsoft.com/office/drawing/2014/main" id="{241AA14B-2B04-4A9E-8D4A-61AB50D9195A}"/>
              </a:ext>
            </a:extLst>
          </p:cNvPr>
          <p:cNvSpPr txBox="1">
            <a:spLocks/>
          </p:cNvSpPr>
          <p:nvPr/>
        </p:nvSpPr>
        <p:spPr>
          <a:xfrm>
            <a:off x="491054" y="2479089"/>
            <a:ext cx="2669886" cy="155915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 January 2018 to June 2021</a:t>
            </a:r>
            <a:endParaRPr lang="en-US" sz="2000" b="1" dirty="0">
              <a:solidFill>
                <a:srgbClr val="000000"/>
              </a:solidFill>
            </a:endParaRPr>
          </a:p>
        </p:txBody>
      </p:sp>
      <p:grpSp>
        <p:nvGrpSpPr>
          <p:cNvPr id="24" name="Google Shape;6020;p98">
            <a:extLst>
              <a:ext uri="{FF2B5EF4-FFF2-40B4-BE49-F238E27FC236}">
                <a16:creationId xmlns:a16="http://schemas.microsoft.com/office/drawing/2014/main" id="{B2D1470D-BCB3-4317-A592-6417295F711A}"/>
              </a:ext>
            </a:extLst>
          </p:cNvPr>
          <p:cNvGrpSpPr/>
          <p:nvPr/>
        </p:nvGrpSpPr>
        <p:grpSpPr>
          <a:xfrm>
            <a:off x="1380078" y="2996892"/>
            <a:ext cx="861480" cy="861480"/>
            <a:chOff x="5660400" y="238125"/>
            <a:chExt cx="481825" cy="481825"/>
          </a:xfrm>
          <a:solidFill>
            <a:srgbClr val="009563"/>
          </a:solidFill>
        </p:grpSpPr>
        <p:sp>
          <p:nvSpPr>
            <p:cNvPr id="25" name="Google Shape;6021;p98">
              <a:extLst>
                <a:ext uri="{FF2B5EF4-FFF2-40B4-BE49-F238E27FC236}">
                  <a16:creationId xmlns:a16="http://schemas.microsoft.com/office/drawing/2014/main" id="{5044B01C-0181-434F-97CA-F0E4E14F1BCF}"/>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022;p98">
              <a:extLst>
                <a:ext uri="{FF2B5EF4-FFF2-40B4-BE49-F238E27FC236}">
                  <a16:creationId xmlns:a16="http://schemas.microsoft.com/office/drawing/2014/main" id="{427CB399-6364-4518-989A-A4065E5EE7AD}"/>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roup 26">
            <a:extLst>
              <a:ext uri="{FF2B5EF4-FFF2-40B4-BE49-F238E27FC236}">
                <a16:creationId xmlns:a16="http://schemas.microsoft.com/office/drawing/2014/main" id="{0230429A-C4C5-40AC-9359-5E5060BEDF5D}"/>
              </a:ext>
            </a:extLst>
          </p:cNvPr>
          <p:cNvGrpSpPr/>
          <p:nvPr/>
        </p:nvGrpSpPr>
        <p:grpSpPr>
          <a:xfrm>
            <a:off x="3695814" y="2022946"/>
            <a:ext cx="4912384" cy="614730"/>
            <a:chOff x="3696692" y="1921032"/>
            <a:chExt cx="4912384" cy="614730"/>
          </a:xfrm>
        </p:grpSpPr>
        <p:sp>
          <p:nvSpPr>
            <p:cNvPr id="28" name="Google Shape;393;p41">
              <a:extLst>
                <a:ext uri="{FF2B5EF4-FFF2-40B4-BE49-F238E27FC236}">
                  <a16:creationId xmlns:a16="http://schemas.microsoft.com/office/drawing/2014/main" id="{59DC2443-1C62-4779-A7F9-F3A2B3D5ABB1}"/>
                </a:ext>
              </a:extLst>
            </p:cNvPr>
            <p:cNvSpPr txBox="1">
              <a:spLocks/>
            </p:cNvSpPr>
            <p:nvPr/>
          </p:nvSpPr>
          <p:spPr>
            <a:xfrm>
              <a:off x="4302402" y="1921032"/>
              <a:ext cx="4306674" cy="6147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Applications data: </a:t>
              </a:r>
              <a:r>
                <a:rPr lang="en-US" sz="1600" dirty="0">
                  <a:solidFill>
                    <a:srgbClr val="000000"/>
                  </a:solidFill>
                </a:rPr>
                <a:t>ID Dossier, Amount, Duration, Application date, Interest rate, …</a:t>
              </a:r>
              <a:endParaRPr lang="en-US" sz="2000" dirty="0">
                <a:solidFill>
                  <a:srgbClr val="000000"/>
                </a:solidFill>
              </a:endParaRPr>
            </a:p>
          </p:txBody>
        </p:sp>
        <p:grpSp>
          <p:nvGrpSpPr>
            <p:cNvPr id="29" name="Google Shape;6726;p99">
              <a:extLst>
                <a:ext uri="{FF2B5EF4-FFF2-40B4-BE49-F238E27FC236}">
                  <a16:creationId xmlns:a16="http://schemas.microsoft.com/office/drawing/2014/main" id="{BEA0E9C5-C3AD-4668-B237-D9CDECD9A235}"/>
                </a:ext>
              </a:extLst>
            </p:cNvPr>
            <p:cNvGrpSpPr/>
            <p:nvPr/>
          </p:nvGrpSpPr>
          <p:grpSpPr>
            <a:xfrm>
              <a:off x="3696692" y="1995879"/>
              <a:ext cx="465076" cy="465037"/>
              <a:chOff x="-25094250" y="3547050"/>
              <a:chExt cx="295400" cy="295375"/>
            </a:xfrm>
            <a:solidFill>
              <a:srgbClr val="009563"/>
            </a:solidFill>
          </p:grpSpPr>
          <p:sp>
            <p:nvSpPr>
              <p:cNvPr id="30" name="Google Shape;6727;p99">
                <a:extLst>
                  <a:ext uri="{FF2B5EF4-FFF2-40B4-BE49-F238E27FC236}">
                    <a16:creationId xmlns:a16="http://schemas.microsoft.com/office/drawing/2014/main" id="{B0C39CF0-60DA-4B6D-83A0-9E39896DCC88}"/>
                  </a:ext>
                </a:extLst>
              </p:cNvPr>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28;p99">
                <a:extLst>
                  <a:ext uri="{FF2B5EF4-FFF2-40B4-BE49-F238E27FC236}">
                    <a16:creationId xmlns:a16="http://schemas.microsoft.com/office/drawing/2014/main" id="{C11EE4D6-1B44-4478-A660-9540EDB99CA0}"/>
                  </a:ext>
                </a:extLst>
              </p:cNvPr>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729;p99">
                <a:extLst>
                  <a:ext uri="{FF2B5EF4-FFF2-40B4-BE49-F238E27FC236}">
                    <a16:creationId xmlns:a16="http://schemas.microsoft.com/office/drawing/2014/main" id="{B2773C02-1B7A-4447-9A44-B8BED32FF472}"/>
                  </a:ext>
                </a:extLst>
              </p:cNvPr>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730;p99">
                <a:extLst>
                  <a:ext uri="{FF2B5EF4-FFF2-40B4-BE49-F238E27FC236}">
                    <a16:creationId xmlns:a16="http://schemas.microsoft.com/office/drawing/2014/main" id="{1E030F7B-B04A-491F-8C75-82C0415CA7E0}"/>
                  </a:ext>
                </a:extLst>
              </p:cNvPr>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731;p99">
                <a:extLst>
                  <a:ext uri="{FF2B5EF4-FFF2-40B4-BE49-F238E27FC236}">
                    <a16:creationId xmlns:a16="http://schemas.microsoft.com/office/drawing/2014/main" id="{B335CFC2-D4C2-43F2-BFDE-DD818E5AA750}"/>
                  </a:ext>
                </a:extLst>
              </p:cNvPr>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roup 34">
            <a:extLst>
              <a:ext uri="{FF2B5EF4-FFF2-40B4-BE49-F238E27FC236}">
                <a16:creationId xmlns:a16="http://schemas.microsoft.com/office/drawing/2014/main" id="{8C9C1E33-7DB5-40D5-A88E-BEB0B3A46DEC}"/>
              </a:ext>
            </a:extLst>
          </p:cNvPr>
          <p:cNvGrpSpPr/>
          <p:nvPr/>
        </p:nvGrpSpPr>
        <p:grpSpPr>
          <a:xfrm>
            <a:off x="3490148" y="2913652"/>
            <a:ext cx="4985828" cy="614730"/>
            <a:chOff x="3491026" y="2797151"/>
            <a:chExt cx="4985828" cy="614730"/>
          </a:xfrm>
        </p:grpSpPr>
        <p:grpSp>
          <p:nvGrpSpPr>
            <p:cNvPr id="36" name="Group 35">
              <a:extLst>
                <a:ext uri="{FF2B5EF4-FFF2-40B4-BE49-F238E27FC236}">
                  <a16:creationId xmlns:a16="http://schemas.microsoft.com/office/drawing/2014/main" id="{713D7219-4329-491F-AD73-AB448009B67F}"/>
                </a:ext>
              </a:extLst>
            </p:cNvPr>
            <p:cNvGrpSpPr/>
            <p:nvPr/>
          </p:nvGrpSpPr>
          <p:grpSpPr>
            <a:xfrm>
              <a:off x="3491026" y="2891526"/>
              <a:ext cx="876408" cy="425981"/>
              <a:chOff x="6054093" y="3380288"/>
              <a:chExt cx="1241924" cy="603641"/>
            </a:xfrm>
          </p:grpSpPr>
          <p:grpSp>
            <p:nvGrpSpPr>
              <p:cNvPr id="38" name="Google Shape;6846;p100">
                <a:extLst>
                  <a:ext uri="{FF2B5EF4-FFF2-40B4-BE49-F238E27FC236}">
                    <a16:creationId xmlns:a16="http://schemas.microsoft.com/office/drawing/2014/main" id="{BC061AD7-01C8-4DC0-9D83-625BD0446110}"/>
                  </a:ext>
                </a:extLst>
              </p:cNvPr>
              <p:cNvGrpSpPr/>
              <p:nvPr/>
            </p:nvGrpSpPr>
            <p:grpSpPr>
              <a:xfrm>
                <a:off x="6054093" y="3380288"/>
                <a:ext cx="610207" cy="603641"/>
                <a:chOff x="-64406125" y="3362225"/>
                <a:chExt cx="318225" cy="314800"/>
              </a:xfrm>
              <a:solidFill>
                <a:srgbClr val="009563"/>
              </a:solidFill>
            </p:grpSpPr>
            <p:sp>
              <p:nvSpPr>
                <p:cNvPr id="47" name="Google Shape;6847;p100">
                  <a:extLst>
                    <a:ext uri="{FF2B5EF4-FFF2-40B4-BE49-F238E27FC236}">
                      <a16:creationId xmlns:a16="http://schemas.microsoft.com/office/drawing/2014/main" id="{6A254EFC-1279-404C-A166-8F901BBEC05F}"/>
                    </a:ext>
                  </a:extLst>
                </p:cNvPr>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48;p100">
                  <a:extLst>
                    <a:ext uri="{FF2B5EF4-FFF2-40B4-BE49-F238E27FC236}">
                      <a16:creationId xmlns:a16="http://schemas.microsoft.com/office/drawing/2014/main" id="{0922A6ED-E2F2-4946-9083-D87288C3FD79}"/>
                    </a:ext>
                  </a:extLst>
                </p:cNvPr>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7073;p100">
                <a:extLst>
                  <a:ext uri="{FF2B5EF4-FFF2-40B4-BE49-F238E27FC236}">
                    <a16:creationId xmlns:a16="http://schemas.microsoft.com/office/drawing/2014/main" id="{7042BD10-E83C-4B89-971E-53F43CFF81CA}"/>
                  </a:ext>
                </a:extLst>
              </p:cNvPr>
              <p:cNvGrpSpPr/>
              <p:nvPr/>
            </p:nvGrpSpPr>
            <p:grpSpPr>
              <a:xfrm>
                <a:off x="6786783" y="3403731"/>
                <a:ext cx="509234" cy="580198"/>
                <a:chOff x="4645650" y="3962900"/>
                <a:chExt cx="259950" cy="296175"/>
              </a:xfrm>
              <a:solidFill>
                <a:srgbClr val="009563"/>
              </a:solidFill>
            </p:grpSpPr>
            <p:sp>
              <p:nvSpPr>
                <p:cNvPr id="40" name="Google Shape;7074;p100">
                  <a:extLst>
                    <a:ext uri="{FF2B5EF4-FFF2-40B4-BE49-F238E27FC236}">
                      <a16:creationId xmlns:a16="http://schemas.microsoft.com/office/drawing/2014/main" id="{F0ED7F6C-8BC0-4C59-A707-481FEDB8FD77}"/>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075;p100">
                  <a:extLst>
                    <a:ext uri="{FF2B5EF4-FFF2-40B4-BE49-F238E27FC236}">
                      <a16:creationId xmlns:a16="http://schemas.microsoft.com/office/drawing/2014/main" id="{643DB430-85FA-4A9E-A8E8-B385DF8E095E}"/>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076;p100">
                  <a:extLst>
                    <a:ext uri="{FF2B5EF4-FFF2-40B4-BE49-F238E27FC236}">
                      <a16:creationId xmlns:a16="http://schemas.microsoft.com/office/drawing/2014/main" id="{03F91EF7-FA4D-4AC2-8518-22DBF44BCF3E}"/>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077;p100">
                  <a:extLst>
                    <a:ext uri="{FF2B5EF4-FFF2-40B4-BE49-F238E27FC236}">
                      <a16:creationId xmlns:a16="http://schemas.microsoft.com/office/drawing/2014/main" id="{72A253AF-E4E2-4792-A187-BF4D775AFB5F}"/>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078;p100">
                  <a:extLst>
                    <a:ext uri="{FF2B5EF4-FFF2-40B4-BE49-F238E27FC236}">
                      <a16:creationId xmlns:a16="http://schemas.microsoft.com/office/drawing/2014/main" id="{68DAF381-C682-4269-9552-21C2F9D41FFF}"/>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79;p100">
                  <a:extLst>
                    <a:ext uri="{FF2B5EF4-FFF2-40B4-BE49-F238E27FC236}">
                      <a16:creationId xmlns:a16="http://schemas.microsoft.com/office/drawing/2014/main" id="{F79F5AE3-C3FC-4B5C-BB2C-B627C7F3821A}"/>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Google Shape;393;p41">
              <a:extLst>
                <a:ext uri="{FF2B5EF4-FFF2-40B4-BE49-F238E27FC236}">
                  <a16:creationId xmlns:a16="http://schemas.microsoft.com/office/drawing/2014/main" id="{F0C2BD4E-2841-40D7-AFC0-9D203F10D81B}"/>
                </a:ext>
              </a:extLst>
            </p:cNvPr>
            <p:cNvSpPr txBox="1">
              <a:spLocks/>
            </p:cNvSpPr>
            <p:nvPr/>
          </p:nvSpPr>
          <p:spPr>
            <a:xfrm>
              <a:off x="4434625" y="2797151"/>
              <a:ext cx="4042229" cy="6147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Applicants' data: </a:t>
              </a:r>
              <a:r>
                <a:rPr lang="en-US" sz="1600" dirty="0">
                  <a:solidFill>
                    <a:srgbClr val="000000"/>
                  </a:solidFill>
                </a:rPr>
                <a:t>Date of Birth, Income, Years in job, Marital status, …</a:t>
              </a:r>
              <a:endParaRPr lang="en-US" sz="2000" dirty="0">
                <a:solidFill>
                  <a:srgbClr val="000000"/>
                </a:solidFill>
              </a:endParaRPr>
            </a:p>
          </p:txBody>
        </p:sp>
      </p:grpSp>
      <p:grpSp>
        <p:nvGrpSpPr>
          <p:cNvPr id="49" name="Group 48">
            <a:extLst>
              <a:ext uri="{FF2B5EF4-FFF2-40B4-BE49-F238E27FC236}">
                <a16:creationId xmlns:a16="http://schemas.microsoft.com/office/drawing/2014/main" id="{98DD97F4-92A8-4C1E-A744-64D973D97BC0}"/>
              </a:ext>
            </a:extLst>
          </p:cNvPr>
          <p:cNvGrpSpPr/>
          <p:nvPr/>
        </p:nvGrpSpPr>
        <p:grpSpPr>
          <a:xfrm>
            <a:off x="3672109" y="3804357"/>
            <a:ext cx="4951159" cy="502291"/>
            <a:chOff x="3672987" y="3702443"/>
            <a:chExt cx="4951159" cy="502291"/>
          </a:xfrm>
        </p:grpSpPr>
        <p:grpSp>
          <p:nvGrpSpPr>
            <p:cNvPr id="50" name="Google Shape;6831;p100">
              <a:extLst>
                <a:ext uri="{FF2B5EF4-FFF2-40B4-BE49-F238E27FC236}">
                  <a16:creationId xmlns:a16="http://schemas.microsoft.com/office/drawing/2014/main" id="{838EDDBE-4B55-4DA2-AC44-6D2B6CD54391}"/>
                </a:ext>
              </a:extLst>
            </p:cNvPr>
            <p:cNvGrpSpPr/>
            <p:nvPr/>
          </p:nvGrpSpPr>
          <p:grpSpPr>
            <a:xfrm>
              <a:off x="3672987" y="3702443"/>
              <a:ext cx="512487" cy="502291"/>
              <a:chOff x="-60988625" y="3740800"/>
              <a:chExt cx="316650" cy="310350"/>
            </a:xfrm>
            <a:solidFill>
              <a:srgbClr val="009563"/>
            </a:solidFill>
          </p:grpSpPr>
          <p:sp>
            <p:nvSpPr>
              <p:cNvPr id="52" name="Google Shape;6832;p100">
                <a:extLst>
                  <a:ext uri="{FF2B5EF4-FFF2-40B4-BE49-F238E27FC236}">
                    <a16:creationId xmlns:a16="http://schemas.microsoft.com/office/drawing/2014/main" id="{99227A44-30A2-4855-892B-5ED7765BFAE0}"/>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33;p100">
                <a:extLst>
                  <a:ext uri="{FF2B5EF4-FFF2-40B4-BE49-F238E27FC236}">
                    <a16:creationId xmlns:a16="http://schemas.microsoft.com/office/drawing/2014/main" id="{6B418C6A-48A9-495F-B126-8F22E40EA011}"/>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34;p100">
                <a:extLst>
                  <a:ext uri="{FF2B5EF4-FFF2-40B4-BE49-F238E27FC236}">
                    <a16:creationId xmlns:a16="http://schemas.microsoft.com/office/drawing/2014/main" id="{32A92119-323B-4BEE-BBA2-B81ED13181CE}"/>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393;p41">
              <a:extLst>
                <a:ext uri="{FF2B5EF4-FFF2-40B4-BE49-F238E27FC236}">
                  <a16:creationId xmlns:a16="http://schemas.microsoft.com/office/drawing/2014/main" id="{23E98E4B-1F11-4B9B-A25F-FCFD719C1255}"/>
                </a:ext>
              </a:extLst>
            </p:cNvPr>
            <p:cNvSpPr txBox="1">
              <a:spLocks/>
            </p:cNvSpPr>
            <p:nvPr/>
          </p:nvSpPr>
          <p:spPr>
            <a:xfrm>
              <a:off x="4581917" y="3747092"/>
              <a:ext cx="4042229" cy="4129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C00000"/>
                  </a:solidFill>
                </a:rPr>
                <a:t>Financial equation: </a:t>
              </a:r>
              <a:r>
                <a:rPr lang="en-US" sz="1600" dirty="0">
                  <a:solidFill>
                    <a:srgbClr val="C00000"/>
                  </a:solidFill>
                </a:rPr>
                <a:t>Financial KPIs</a:t>
              </a:r>
              <a:endParaRPr lang="en-US" sz="2000" dirty="0">
                <a:solidFill>
                  <a:srgbClr val="C00000"/>
                </a:solidFill>
              </a:endParaRPr>
            </a:p>
          </p:txBody>
        </p:sp>
      </p:grpSp>
    </p:spTree>
    <p:extLst>
      <p:ext uri="{BB962C8B-B14F-4D97-AF65-F5344CB8AC3E}">
        <p14:creationId xmlns:p14="http://schemas.microsoft.com/office/powerpoint/2010/main" val="1600208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33</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sp>
        <p:nvSpPr>
          <p:cNvPr id="55" name="Google Shape;393;p41">
            <a:extLst>
              <a:ext uri="{FF2B5EF4-FFF2-40B4-BE49-F238E27FC236}">
                <a16:creationId xmlns:a16="http://schemas.microsoft.com/office/drawing/2014/main" id="{32536187-1A6F-439D-B2E6-8DF13158A731}"/>
              </a:ext>
            </a:extLst>
          </p:cNvPr>
          <p:cNvSpPr txBox="1">
            <a:spLocks/>
          </p:cNvSpPr>
          <p:nvPr/>
        </p:nvSpPr>
        <p:spPr>
          <a:xfrm>
            <a:off x="360251" y="1901809"/>
            <a:ext cx="3129600" cy="291060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600" b="1" dirty="0">
                <a:solidFill>
                  <a:srgbClr val="000000"/>
                </a:solidFill>
              </a:rPr>
              <a:t>We delete:</a:t>
            </a:r>
          </a:p>
          <a:p>
            <a:pPr marL="285750" indent="-285750"/>
            <a:r>
              <a:rPr lang="en-US" dirty="0">
                <a:solidFill>
                  <a:srgbClr val="000000"/>
                </a:solidFill>
              </a:rPr>
              <a:t>Automatically discarded and Refused</a:t>
            </a:r>
          </a:p>
          <a:p>
            <a:pPr marL="285750" indent="-285750"/>
            <a:r>
              <a:rPr lang="en-US" dirty="0">
                <a:solidFill>
                  <a:srgbClr val="000000"/>
                </a:solidFill>
              </a:rPr>
              <a:t>ANGAJATI: employees</a:t>
            </a:r>
          </a:p>
          <a:p>
            <a:pPr marL="285750" indent="-285750"/>
            <a:r>
              <a:rPr lang="en-US" dirty="0">
                <a:solidFill>
                  <a:srgbClr val="000000"/>
                </a:solidFill>
              </a:rPr>
              <a:t>April to July 20</a:t>
            </a:r>
          </a:p>
          <a:p>
            <a:pPr marL="285750" indent="-285750"/>
            <a:r>
              <a:rPr lang="en-US" dirty="0">
                <a:solidFill>
                  <a:srgbClr val="000000"/>
                </a:solidFill>
              </a:rPr>
              <a:t>June 21</a:t>
            </a:r>
          </a:p>
          <a:p>
            <a:pPr marL="285750" indent="-285750"/>
            <a:r>
              <a:rPr lang="en-US" dirty="0">
                <a:solidFill>
                  <a:srgbClr val="000000"/>
                </a:solidFill>
              </a:rPr>
              <a:t>ID Person = ‘.’</a:t>
            </a:r>
          </a:p>
          <a:p>
            <a:pPr marL="285750" indent="-285750"/>
            <a:r>
              <a:rPr lang="en-US" dirty="0">
                <a:solidFill>
                  <a:srgbClr val="000000"/>
                </a:solidFill>
              </a:rPr>
              <a:t>Product type VOITURE</a:t>
            </a:r>
          </a:p>
          <a:p>
            <a:pPr marL="285750" indent="-285750"/>
            <a:r>
              <a:rPr lang="en-US" dirty="0">
                <a:solidFill>
                  <a:srgbClr val="000000"/>
                </a:solidFill>
              </a:rPr>
              <a:t>Application first origin CNP AUTO</a:t>
            </a:r>
          </a:p>
          <a:p>
            <a:pPr marL="285750" indent="-285750"/>
            <a:r>
              <a:rPr lang="en-US" dirty="0">
                <a:solidFill>
                  <a:srgbClr val="000000"/>
                </a:solidFill>
              </a:rPr>
              <a:t>Pricing </a:t>
            </a:r>
            <a:r>
              <a:rPr lang="en-US" dirty="0" err="1">
                <a:solidFill>
                  <a:srgbClr val="000000"/>
                </a:solidFill>
              </a:rPr>
              <a:t>Barems</a:t>
            </a:r>
            <a:r>
              <a:rPr lang="en-US" dirty="0">
                <a:solidFill>
                  <a:srgbClr val="000000"/>
                </a:solidFill>
              </a:rPr>
              <a:t> out of scope</a:t>
            </a:r>
          </a:p>
          <a:p>
            <a:pPr marL="285750" indent="-285750"/>
            <a:r>
              <a:rPr lang="en-US" dirty="0">
                <a:solidFill>
                  <a:srgbClr val="000000"/>
                </a:solidFill>
              </a:rPr>
              <a:t>Duplicates</a:t>
            </a:r>
          </a:p>
        </p:txBody>
      </p:sp>
      <p:pic>
        <p:nvPicPr>
          <p:cNvPr id="3" name="Picture 2">
            <a:extLst>
              <a:ext uri="{FF2B5EF4-FFF2-40B4-BE49-F238E27FC236}">
                <a16:creationId xmlns:a16="http://schemas.microsoft.com/office/drawing/2014/main" id="{350B0346-6B94-43B1-B9D5-EA240FE9CC86}"/>
              </a:ext>
            </a:extLst>
          </p:cNvPr>
          <p:cNvPicPr>
            <a:picLocks noChangeAspect="1"/>
          </p:cNvPicPr>
          <p:nvPr/>
        </p:nvPicPr>
        <p:blipFill>
          <a:blip r:embed="rId5"/>
          <a:stretch>
            <a:fillRect/>
          </a:stretch>
        </p:blipFill>
        <p:spPr>
          <a:xfrm>
            <a:off x="3489851" y="1396637"/>
            <a:ext cx="4667901" cy="3315163"/>
          </a:xfrm>
          <a:prstGeom prst="rect">
            <a:avLst/>
          </a:prstGeom>
        </p:spPr>
      </p:pic>
      <p:grpSp>
        <p:nvGrpSpPr>
          <p:cNvPr id="57" name="Group 56">
            <a:extLst>
              <a:ext uri="{FF2B5EF4-FFF2-40B4-BE49-F238E27FC236}">
                <a16:creationId xmlns:a16="http://schemas.microsoft.com/office/drawing/2014/main" id="{E42C9F7D-ECAD-44AF-BD27-A5BD5DC7941E}"/>
              </a:ext>
            </a:extLst>
          </p:cNvPr>
          <p:cNvGrpSpPr/>
          <p:nvPr/>
        </p:nvGrpSpPr>
        <p:grpSpPr>
          <a:xfrm>
            <a:off x="578792" y="1343951"/>
            <a:ext cx="1541935" cy="507097"/>
            <a:chOff x="3781274" y="1360633"/>
            <a:chExt cx="1541935" cy="507097"/>
          </a:xfrm>
        </p:grpSpPr>
        <p:sp>
          <p:nvSpPr>
            <p:cNvPr id="58" name="Google Shape;393;p41">
              <a:extLst>
                <a:ext uri="{FF2B5EF4-FFF2-40B4-BE49-F238E27FC236}">
                  <a16:creationId xmlns:a16="http://schemas.microsoft.com/office/drawing/2014/main" id="{4148B543-1F3E-463F-8E0E-22299A275199}"/>
                </a:ext>
              </a:extLst>
            </p:cNvPr>
            <p:cNvSpPr txBox="1">
              <a:spLocks/>
            </p:cNvSpPr>
            <p:nvPr/>
          </p:nvSpPr>
          <p:spPr>
            <a:xfrm>
              <a:off x="3920762" y="1425290"/>
              <a:ext cx="1402447" cy="377783"/>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Scope</a:t>
              </a:r>
              <a:endParaRPr lang="en-US" sz="2000" b="1" dirty="0">
                <a:solidFill>
                  <a:srgbClr val="000000"/>
                </a:solidFill>
              </a:endParaRPr>
            </a:p>
          </p:txBody>
        </p:sp>
        <p:pic>
          <p:nvPicPr>
            <p:cNvPr id="59" name="Graphic 58">
              <a:extLst>
                <a:ext uri="{FF2B5EF4-FFF2-40B4-BE49-F238E27FC236}">
                  <a16:creationId xmlns:a16="http://schemas.microsoft.com/office/drawing/2014/main" id="{B7A13772-C55C-4852-A964-C33B276285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1274" y="1360633"/>
              <a:ext cx="345300" cy="507097"/>
            </a:xfrm>
            <a:prstGeom prst="rect">
              <a:avLst/>
            </a:prstGeom>
          </p:spPr>
        </p:pic>
      </p:grpSp>
    </p:spTree>
    <p:extLst>
      <p:ext uri="{BB962C8B-B14F-4D97-AF65-F5344CB8AC3E}">
        <p14:creationId xmlns:p14="http://schemas.microsoft.com/office/powerpoint/2010/main" val="379584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34</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grpSp>
        <p:nvGrpSpPr>
          <p:cNvPr id="11" name="Group 10">
            <a:extLst>
              <a:ext uri="{FF2B5EF4-FFF2-40B4-BE49-F238E27FC236}">
                <a16:creationId xmlns:a16="http://schemas.microsoft.com/office/drawing/2014/main" id="{80BE3F14-D736-4B9D-ACEE-97EEEE590E17}"/>
              </a:ext>
            </a:extLst>
          </p:cNvPr>
          <p:cNvGrpSpPr/>
          <p:nvPr/>
        </p:nvGrpSpPr>
        <p:grpSpPr>
          <a:xfrm>
            <a:off x="2302593" y="1315568"/>
            <a:ext cx="4538811" cy="455927"/>
            <a:chOff x="2305334" y="1305156"/>
            <a:chExt cx="4538811" cy="455927"/>
          </a:xfrm>
        </p:grpSpPr>
        <p:sp>
          <p:nvSpPr>
            <p:cNvPr id="12" name="Google Shape;393;p41">
              <a:extLst>
                <a:ext uri="{FF2B5EF4-FFF2-40B4-BE49-F238E27FC236}">
                  <a16:creationId xmlns:a16="http://schemas.microsoft.com/office/drawing/2014/main" id="{82E6142C-7F07-482E-83F6-CBFB8C55EE6E}"/>
                </a:ext>
              </a:extLst>
            </p:cNvPr>
            <p:cNvSpPr txBox="1">
              <a:spLocks/>
            </p:cNvSpPr>
            <p:nvPr/>
          </p:nvSpPr>
          <p:spPr>
            <a:xfrm>
              <a:off x="2470766" y="1352244"/>
              <a:ext cx="4373379" cy="36175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Pre-Analysis and randomness check</a:t>
              </a:r>
              <a:endParaRPr lang="en-US" sz="2000" b="1" dirty="0">
                <a:solidFill>
                  <a:srgbClr val="000000"/>
                </a:solidFill>
              </a:endParaRPr>
            </a:p>
          </p:txBody>
        </p:sp>
        <p:sp>
          <p:nvSpPr>
            <p:cNvPr id="13" name="Google Shape;6942;p100">
              <a:extLst>
                <a:ext uri="{FF2B5EF4-FFF2-40B4-BE49-F238E27FC236}">
                  <a16:creationId xmlns:a16="http://schemas.microsoft.com/office/drawing/2014/main" id="{996D548B-DDB9-4B23-AEB5-CA50AD8E5FDC}"/>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43;p100">
              <a:extLst>
                <a:ext uri="{FF2B5EF4-FFF2-40B4-BE49-F238E27FC236}">
                  <a16:creationId xmlns:a16="http://schemas.microsoft.com/office/drawing/2014/main" id="{1AC2DCEA-DDEF-40BA-AF13-3BB58BDCFCAB}"/>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74D74EB-E5A0-4473-97A4-D3FD41D183B7}"/>
              </a:ext>
            </a:extLst>
          </p:cNvPr>
          <p:cNvPicPr>
            <a:picLocks noChangeAspect="1"/>
          </p:cNvPicPr>
          <p:nvPr/>
        </p:nvPicPr>
        <p:blipFill>
          <a:blip r:embed="rId5"/>
          <a:stretch>
            <a:fillRect/>
          </a:stretch>
        </p:blipFill>
        <p:spPr>
          <a:xfrm>
            <a:off x="2020248" y="2373042"/>
            <a:ext cx="5103505" cy="1896431"/>
          </a:xfrm>
          <a:prstGeom prst="rect">
            <a:avLst/>
          </a:prstGeom>
        </p:spPr>
      </p:pic>
      <p:sp>
        <p:nvSpPr>
          <p:cNvPr id="17" name="Google Shape;393;p41">
            <a:extLst>
              <a:ext uri="{FF2B5EF4-FFF2-40B4-BE49-F238E27FC236}">
                <a16:creationId xmlns:a16="http://schemas.microsoft.com/office/drawing/2014/main" id="{29521D6C-84D7-47BE-8A62-698747556BF1}"/>
              </a:ext>
            </a:extLst>
          </p:cNvPr>
          <p:cNvSpPr txBox="1">
            <a:spLocks/>
          </p:cNvSpPr>
          <p:nvPr/>
        </p:nvSpPr>
        <p:spPr>
          <a:xfrm>
            <a:off x="3320072" y="1952586"/>
            <a:ext cx="2503856" cy="377783"/>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Price evolution in time</a:t>
            </a:r>
            <a:endParaRPr lang="en-US" sz="2000" b="1" dirty="0">
              <a:solidFill>
                <a:srgbClr val="000000"/>
              </a:solidFill>
            </a:endParaRPr>
          </a:p>
        </p:txBody>
      </p:sp>
    </p:spTree>
    <p:extLst>
      <p:ext uri="{BB962C8B-B14F-4D97-AF65-F5344CB8AC3E}">
        <p14:creationId xmlns:p14="http://schemas.microsoft.com/office/powerpoint/2010/main" val="3524831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35</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sp>
        <p:nvSpPr>
          <p:cNvPr id="15" name="Google Shape;393;p41">
            <a:extLst>
              <a:ext uri="{FF2B5EF4-FFF2-40B4-BE49-F238E27FC236}">
                <a16:creationId xmlns:a16="http://schemas.microsoft.com/office/drawing/2014/main" id="{E2D51D8B-E698-4956-8DD2-3AF29E096EE9}"/>
              </a:ext>
            </a:extLst>
          </p:cNvPr>
          <p:cNvSpPr txBox="1">
            <a:spLocks/>
          </p:cNvSpPr>
          <p:nvPr/>
        </p:nvSpPr>
        <p:spPr>
          <a:xfrm>
            <a:off x="2510383" y="1337085"/>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err="1">
                <a:solidFill>
                  <a:srgbClr val="000000"/>
                </a:solidFill>
              </a:rPr>
              <a:t>XGBoost</a:t>
            </a:r>
            <a:r>
              <a:rPr lang="en-US" sz="1600" b="1" dirty="0">
                <a:solidFill>
                  <a:srgbClr val="000000"/>
                </a:solidFill>
              </a:rPr>
              <a:t> to predict conversion</a:t>
            </a:r>
            <a:endParaRPr lang="en-US" dirty="0">
              <a:solidFill>
                <a:srgbClr val="000000"/>
              </a:solidFill>
            </a:endParaRPr>
          </a:p>
        </p:txBody>
      </p:sp>
      <p:grpSp>
        <p:nvGrpSpPr>
          <p:cNvPr id="16" name="Group 15">
            <a:extLst>
              <a:ext uri="{FF2B5EF4-FFF2-40B4-BE49-F238E27FC236}">
                <a16:creationId xmlns:a16="http://schemas.microsoft.com/office/drawing/2014/main" id="{3E6B56A5-1C9F-430C-95AE-66E978986419}"/>
              </a:ext>
            </a:extLst>
          </p:cNvPr>
          <p:cNvGrpSpPr/>
          <p:nvPr/>
        </p:nvGrpSpPr>
        <p:grpSpPr>
          <a:xfrm>
            <a:off x="2302593" y="1315568"/>
            <a:ext cx="461636" cy="455927"/>
            <a:chOff x="2305334" y="1305156"/>
            <a:chExt cx="461636" cy="455927"/>
          </a:xfrm>
        </p:grpSpPr>
        <p:sp>
          <p:nvSpPr>
            <p:cNvPr id="18" name="Google Shape;6942;p100">
              <a:extLst>
                <a:ext uri="{FF2B5EF4-FFF2-40B4-BE49-F238E27FC236}">
                  <a16:creationId xmlns:a16="http://schemas.microsoft.com/office/drawing/2014/main" id="{DEB3B6DB-D98F-41B3-92D9-636C025C5636}"/>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43;p100">
              <a:extLst>
                <a:ext uri="{FF2B5EF4-FFF2-40B4-BE49-F238E27FC236}">
                  <a16:creationId xmlns:a16="http://schemas.microsoft.com/office/drawing/2014/main" id="{C4F843DB-0298-4AD1-9C41-2647E82CA4E4}"/>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0" name="Table 3">
            <a:extLst>
              <a:ext uri="{FF2B5EF4-FFF2-40B4-BE49-F238E27FC236}">
                <a16:creationId xmlns:a16="http://schemas.microsoft.com/office/drawing/2014/main" id="{646F2F8F-5409-468D-935F-3254A4C3F4F5}"/>
              </a:ext>
            </a:extLst>
          </p:cNvPr>
          <p:cNvGraphicFramePr>
            <a:graphicFrameLocks noGrp="1"/>
          </p:cNvGraphicFramePr>
          <p:nvPr>
            <p:extLst>
              <p:ext uri="{D42A27DB-BD31-4B8C-83A1-F6EECF244321}">
                <p14:modId xmlns:p14="http://schemas.microsoft.com/office/powerpoint/2010/main" val="733377639"/>
              </p:ext>
            </p:extLst>
          </p:nvPr>
        </p:nvGraphicFramePr>
        <p:xfrm>
          <a:off x="719463" y="2640777"/>
          <a:ext cx="2623536" cy="905224"/>
        </p:xfrm>
        <a:graphic>
          <a:graphicData uri="http://schemas.openxmlformats.org/drawingml/2006/table">
            <a:tbl>
              <a:tblPr firstRow="1" bandRow="1">
                <a:tableStyleId>{B3DF2E00-48B7-40A5-8337-29B09CCDDF8B}</a:tableStyleId>
              </a:tblPr>
              <a:tblGrid>
                <a:gridCol w="874512">
                  <a:extLst>
                    <a:ext uri="{9D8B030D-6E8A-4147-A177-3AD203B41FA5}">
                      <a16:colId xmlns:a16="http://schemas.microsoft.com/office/drawing/2014/main" val="1747832256"/>
                    </a:ext>
                  </a:extLst>
                </a:gridCol>
                <a:gridCol w="874512">
                  <a:extLst>
                    <a:ext uri="{9D8B030D-6E8A-4147-A177-3AD203B41FA5}">
                      <a16:colId xmlns:a16="http://schemas.microsoft.com/office/drawing/2014/main" val="2489758022"/>
                    </a:ext>
                  </a:extLst>
                </a:gridCol>
                <a:gridCol w="874512">
                  <a:extLst>
                    <a:ext uri="{9D8B030D-6E8A-4147-A177-3AD203B41FA5}">
                      <a16:colId xmlns:a16="http://schemas.microsoft.com/office/drawing/2014/main" val="2804339599"/>
                    </a:ext>
                  </a:extLst>
                </a:gridCol>
              </a:tblGrid>
              <a:tr h="303361">
                <a:tc>
                  <a:txBody>
                    <a:bodyPr/>
                    <a:lstStyle/>
                    <a:p>
                      <a:pPr algn="ctr"/>
                      <a:endParaRPr lang="en-US" noProof="0" dirty="0">
                        <a:solidFill>
                          <a:schemeClr val="bg1"/>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a:r>
                        <a:rPr lang="en-US" noProof="0" dirty="0">
                          <a:solidFill>
                            <a:schemeClr val="bg1"/>
                          </a:solidFill>
                          <a:latin typeface="Saira" panose="020B0604020202020204" charset="0"/>
                        </a:rPr>
                        <a:t>Train</a:t>
                      </a:r>
                    </a:p>
                  </a:txBody>
                  <a:tcPr anchor="ctr">
                    <a:lnL w="9525" cap="flat" cmpd="sng">
                      <a:noFill/>
                      <a:prstDash val="solid"/>
                      <a:round/>
                      <a:headEnd type="none" w="sm" len="sm"/>
                      <a:tailEnd type="none" w="sm" len="sm"/>
                    </a:lnL>
                    <a:solidFill>
                      <a:srgbClr val="009563"/>
                    </a:solidFill>
                  </a:tcPr>
                </a:tc>
                <a:tc>
                  <a:txBody>
                    <a:bodyPr/>
                    <a:lstStyle/>
                    <a:p>
                      <a:pPr algn="ctr"/>
                      <a:r>
                        <a:rPr lang="en-US" noProof="0" dirty="0">
                          <a:solidFill>
                            <a:schemeClr val="bg1"/>
                          </a:solidFill>
                          <a:latin typeface="Saira" panose="020B0604020202020204" charset="0"/>
                        </a:rPr>
                        <a:t>Test</a:t>
                      </a:r>
                    </a:p>
                  </a:txBody>
                  <a:tcPr anchor="ctr">
                    <a:solidFill>
                      <a:srgbClr val="009563"/>
                    </a:solidFill>
                  </a:tcPr>
                </a:tc>
                <a:extLst>
                  <a:ext uri="{0D108BD9-81ED-4DB2-BD59-A6C34878D82A}">
                    <a16:rowId xmlns:a16="http://schemas.microsoft.com/office/drawing/2014/main" val="499350058"/>
                  </a:ext>
                </a:extLst>
              </a:tr>
              <a:tr h="600424">
                <a:tc>
                  <a:txBody>
                    <a:bodyPr/>
                    <a:lstStyle/>
                    <a:p>
                      <a:pPr algn="ctr"/>
                      <a:r>
                        <a:rPr lang="en-US" noProof="0" dirty="0">
                          <a:solidFill>
                            <a:schemeClr val="bg1"/>
                          </a:solidFill>
                          <a:latin typeface="Saira" panose="020B0604020202020204" charset="0"/>
                        </a:rPr>
                        <a:t>AUC</a:t>
                      </a:r>
                    </a:p>
                  </a:txBody>
                  <a:tcPr anchor="ctr">
                    <a:lnT w="9525" cap="flat" cmpd="sng">
                      <a:noFill/>
                      <a:prstDash val="solid"/>
                      <a:round/>
                      <a:headEnd type="none" w="sm" len="sm"/>
                      <a:tailEnd type="none" w="sm" len="sm"/>
                    </a:lnT>
                    <a:solidFill>
                      <a:srgbClr val="000000"/>
                    </a:solidFill>
                  </a:tcPr>
                </a:tc>
                <a:tc>
                  <a:txBody>
                    <a:bodyPr/>
                    <a:lstStyle/>
                    <a:p>
                      <a:pPr algn="ctr"/>
                      <a:r>
                        <a:rPr lang="en-US" noProof="0" dirty="0">
                          <a:latin typeface="Saira" panose="020B0604020202020204" charset="0"/>
                        </a:rPr>
                        <a:t>89%</a:t>
                      </a:r>
                    </a:p>
                  </a:txBody>
                  <a:tcPr anchor="ctr"/>
                </a:tc>
                <a:tc>
                  <a:txBody>
                    <a:bodyPr/>
                    <a:lstStyle/>
                    <a:p>
                      <a:pPr algn="ctr"/>
                      <a:r>
                        <a:rPr lang="en-US" noProof="0" dirty="0">
                          <a:latin typeface="Saira" panose="020B0604020202020204" charset="0"/>
                        </a:rPr>
                        <a:t>81%</a:t>
                      </a:r>
                    </a:p>
                  </a:txBody>
                  <a:tcPr anchor="ctr"/>
                </a:tc>
                <a:extLst>
                  <a:ext uri="{0D108BD9-81ED-4DB2-BD59-A6C34878D82A}">
                    <a16:rowId xmlns:a16="http://schemas.microsoft.com/office/drawing/2014/main" val="1211790896"/>
                  </a:ext>
                </a:extLst>
              </a:tr>
            </a:tbl>
          </a:graphicData>
        </a:graphic>
      </p:graphicFrame>
      <p:sp>
        <p:nvSpPr>
          <p:cNvPr id="11" name="TextBox 13">
            <a:extLst>
              <a:ext uri="{FF2B5EF4-FFF2-40B4-BE49-F238E27FC236}">
                <a16:creationId xmlns:a16="http://schemas.microsoft.com/office/drawing/2014/main" id="{AADAE199-6911-4FDD-A892-9CEE84CD47E1}"/>
              </a:ext>
            </a:extLst>
          </p:cNvPr>
          <p:cNvSpPr txBox="1"/>
          <p:nvPr/>
        </p:nvSpPr>
        <p:spPr>
          <a:xfrm>
            <a:off x="3852537" y="2502317"/>
            <a:ext cx="4572000" cy="1384995"/>
          </a:xfrm>
          <a:prstGeom prst="rect">
            <a:avLst/>
          </a:prstGeom>
          <a:noFill/>
        </p:spPr>
        <p:txBody>
          <a:bodyPr wrap="square">
            <a:spAutoFit/>
          </a:bodyPr>
          <a:lstStyle/>
          <a:p>
            <a:pPr marL="285750" marR="0" lvl="0" indent="-285750" algn="ctr" defTabSz="914400" rtl="0" eaLnBrk="1" fontAlgn="auto" latinLnBrk="0" hangingPunct="1">
              <a:lnSpc>
                <a:spcPct val="100000"/>
              </a:lnSpc>
              <a:spcBef>
                <a:spcPts val="0"/>
              </a:spcBef>
              <a:spcAft>
                <a:spcPts val="0"/>
              </a:spcAft>
              <a:buClr>
                <a:srgbClr val="000000"/>
              </a:buClr>
              <a:buSzTx/>
              <a:buFontTx/>
              <a:buChar char="-"/>
              <a:tabLst/>
              <a:defRPr/>
            </a:pPr>
            <a:r>
              <a:rPr lang="en-US" noProof="0" dirty="0">
                <a:latin typeface="Saira" panose="020B0604020202020204" charset="0"/>
              </a:rPr>
              <a:t>Good AUC on train and test set compared to France</a:t>
            </a:r>
          </a:p>
          <a:p>
            <a:pPr marL="285750" marR="0" lvl="0" indent="-285750" algn="ctr" defTabSz="914400" rtl="0" eaLnBrk="1" fontAlgn="auto" latinLnBrk="0" hangingPunct="1">
              <a:lnSpc>
                <a:spcPct val="100000"/>
              </a:lnSpc>
              <a:spcBef>
                <a:spcPts val="0"/>
              </a:spcBef>
              <a:spcAft>
                <a:spcPts val="0"/>
              </a:spcAft>
              <a:buClr>
                <a:srgbClr val="000000"/>
              </a:buClr>
              <a:buSzTx/>
              <a:buFontTx/>
              <a:buChar char="-"/>
              <a:tabLst/>
              <a:defRPr/>
            </a:pPr>
            <a:r>
              <a:rPr lang="en-US" dirty="0">
                <a:latin typeface="Saira" panose="020B0604020202020204" charset="0"/>
              </a:rPr>
              <a:t>Overfitting on the train set, can be explained by the changes in the market or changes in the risk rules</a:t>
            </a:r>
          </a:p>
          <a:p>
            <a:pPr marL="285750" marR="0" lvl="0" indent="-285750" algn="ctr" defTabSz="914400" rtl="0" eaLnBrk="1" fontAlgn="auto" latinLnBrk="0" hangingPunct="1">
              <a:lnSpc>
                <a:spcPct val="100000"/>
              </a:lnSpc>
              <a:spcBef>
                <a:spcPts val="0"/>
              </a:spcBef>
              <a:spcAft>
                <a:spcPts val="0"/>
              </a:spcAft>
              <a:buClr>
                <a:srgbClr val="000000"/>
              </a:buClr>
              <a:buSzTx/>
              <a:buFontTx/>
              <a:buChar char="-"/>
              <a:tabLst/>
              <a:defRPr/>
            </a:pPr>
            <a:endParaRPr lang="en-US" dirty="0">
              <a:latin typeface="Saira" panose="020B0604020202020204" charset="0"/>
            </a:endParaRPr>
          </a:p>
        </p:txBody>
      </p:sp>
      <p:grpSp>
        <p:nvGrpSpPr>
          <p:cNvPr id="12" name="Google Shape;1573;p92">
            <a:extLst>
              <a:ext uri="{FF2B5EF4-FFF2-40B4-BE49-F238E27FC236}">
                <a16:creationId xmlns:a16="http://schemas.microsoft.com/office/drawing/2014/main" id="{81EC8EEB-A5E1-491C-9959-8A1C1D746405}"/>
              </a:ext>
            </a:extLst>
          </p:cNvPr>
          <p:cNvGrpSpPr/>
          <p:nvPr/>
        </p:nvGrpSpPr>
        <p:grpSpPr>
          <a:xfrm>
            <a:off x="4096030" y="3989578"/>
            <a:ext cx="518301" cy="255634"/>
            <a:chOff x="4920150" y="1977875"/>
            <a:chExt cx="68525" cy="33800"/>
          </a:xfrm>
          <a:solidFill>
            <a:srgbClr val="009563"/>
          </a:solidFill>
        </p:grpSpPr>
        <p:sp>
          <p:nvSpPr>
            <p:cNvPr id="13" name="Google Shape;1574;p92">
              <a:extLst>
                <a:ext uri="{FF2B5EF4-FFF2-40B4-BE49-F238E27FC236}">
                  <a16:creationId xmlns:a16="http://schemas.microsoft.com/office/drawing/2014/main" id="{8A5CBDBF-6A93-421C-8368-10FC6402956F}"/>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75;p92">
              <a:extLst>
                <a:ext uri="{FF2B5EF4-FFF2-40B4-BE49-F238E27FC236}">
                  <a16:creationId xmlns:a16="http://schemas.microsoft.com/office/drawing/2014/main" id="{243D3AB3-AA1B-4838-A262-4B24BD5B1AB0}"/>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6;p92">
              <a:extLst>
                <a:ext uri="{FF2B5EF4-FFF2-40B4-BE49-F238E27FC236}">
                  <a16:creationId xmlns:a16="http://schemas.microsoft.com/office/drawing/2014/main" id="{F991A850-E0DD-4ED0-AF5D-2EB8702B9F35}"/>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93;p41">
            <a:extLst>
              <a:ext uri="{FF2B5EF4-FFF2-40B4-BE49-F238E27FC236}">
                <a16:creationId xmlns:a16="http://schemas.microsoft.com/office/drawing/2014/main" id="{E1FBB2DB-8AB4-4A82-B623-02BBAA2B0D46}"/>
              </a:ext>
            </a:extLst>
          </p:cNvPr>
          <p:cNvSpPr txBox="1">
            <a:spLocks/>
          </p:cNvSpPr>
          <p:nvPr/>
        </p:nvSpPr>
        <p:spPr>
          <a:xfrm>
            <a:off x="4712010" y="3732267"/>
            <a:ext cx="3253179" cy="51462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200" b="1" dirty="0">
                <a:solidFill>
                  <a:srgbClr val="000000"/>
                </a:solidFill>
              </a:rPr>
              <a:t>We can still train the model on this data, but we need the financial equation for the optimization step</a:t>
            </a:r>
            <a:endParaRPr lang="en-US" sz="1100" dirty="0">
              <a:solidFill>
                <a:srgbClr val="000000"/>
              </a:solidFill>
            </a:endParaRPr>
          </a:p>
        </p:txBody>
      </p:sp>
    </p:spTree>
    <p:extLst>
      <p:ext uri="{BB962C8B-B14F-4D97-AF65-F5344CB8AC3E}">
        <p14:creationId xmlns:p14="http://schemas.microsoft.com/office/powerpoint/2010/main" val="1668489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36</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grpSp>
        <p:nvGrpSpPr>
          <p:cNvPr id="2" name="Groupe 1">
            <a:extLst>
              <a:ext uri="{FF2B5EF4-FFF2-40B4-BE49-F238E27FC236}">
                <a16:creationId xmlns:a16="http://schemas.microsoft.com/office/drawing/2014/main" id="{E42617EE-9D13-4278-B8E9-EF8E661C4B06}"/>
              </a:ext>
            </a:extLst>
          </p:cNvPr>
          <p:cNvGrpSpPr/>
          <p:nvPr/>
        </p:nvGrpSpPr>
        <p:grpSpPr>
          <a:xfrm>
            <a:off x="2562312" y="1203450"/>
            <a:ext cx="4154837" cy="455927"/>
            <a:chOff x="2510383" y="1300350"/>
            <a:chExt cx="4154837" cy="455927"/>
          </a:xfrm>
        </p:grpSpPr>
        <p:sp>
          <p:nvSpPr>
            <p:cNvPr id="15" name="Google Shape;393;p41">
              <a:extLst>
                <a:ext uri="{FF2B5EF4-FFF2-40B4-BE49-F238E27FC236}">
                  <a16:creationId xmlns:a16="http://schemas.microsoft.com/office/drawing/2014/main" id="{E2D51D8B-E698-4956-8DD2-3AF29E096EE9}"/>
                </a:ext>
              </a:extLst>
            </p:cNvPr>
            <p:cNvSpPr txBox="1">
              <a:spLocks/>
            </p:cNvSpPr>
            <p:nvPr/>
          </p:nvSpPr>
          <p:spPr>
            <a:xfrm>
              <a:off x="2510383" y="1318717"/>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 model</a:t>
              </a:r>
              <a:endParaRPr lang="en-US" dirty="0">
                <a:solidFill>
                  <a:srgbClr val="000000"/>
                </a:solidFill>
              </a:endParaRPr>
            </a:p>
          </p:txBody>
        </p:sp>
        <p:grpSp>
          <p:nvGrpSpPr>
            <p:cNvPr id="16" name="Group 15">
              <a:extLst>
                <a:ext uri="{FF2B5EF4-FFF2-40B4-BE49-F238E27FC236}">
                  <a16:creationId xmlns:a16="http://schemas.microsoft.com/office/drawing/2014/main" id="{3E6B56A5-1C9F-430C-95AE-66E978986419}"/>
                </a:ext>
              </a:extLst>
            </p:cNvPr>
            <p:cNvGrpSpPr/>
            <p:nvPr/>
          </p:nvGrpSpPr>
          <p:grpSpPr>
            <a:xfrm>
              <a:off x="3112181" y="1300350"/>
              <a:ext cx="461636" cy="455927"/>
              <a:chOff x="2305334" y="1305156"/>
              <a:chExt cx="461636" cy="455927"/>
            </a:xfrm>
          </p:grpSpPr>
          <p:sp>
            <p:nvSpPr>
              <p:cNvPr id="18" name="Google Shape;6942;p100">
                <a:extLst>
                  <a:ext uri="{FF2B5EF4-FFF2-40B4-BE49-F238E27FC236}">
                    <a16:creationId xmlns:a16="http://schemas.microsoft.com/office/drawing/2014/main" id="{DEB3B6DB-D98F-41B3-92D9-636C025C5636}"/>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43;p100">
                <a:extLst>
                  <a:ext uri="{FF2B5EF4-FFF2-40B4-BE49-F238E27FC236}">
                    <a16:creationId xmlns:a16="http://schemas.microsoft.com/office/drawing/2014/main" id="{C4F843DB-0298-4AD1-9C41-2647E82CA4E4}"/>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10" name="Table 3">
            <a:extLst>
              <a:ext uri="{FF2B5EF4-FFF2-40B4-BE49-F238E27FC236}">
                <a16:creationId xmlns:a16="http://schemas.microsoft.com/office/drawing/2014/main" id="{646F2F8F-5409-468D-935F-3254A4C3F4F5}"/>
              </a:ext>
            </a:extLst>
          </p:cNvPr>
          <p:cNvGraphicFramePr>
            <a:graphicFrameLocks noGrp="1"/>
          </p:cNvGraphicFramePr>
          <p:nvPr>
            <p:extLst>
              <p:ext uri="{D42A27DB-BD31-4B8C-83A1-F6EECF244321}">
                <p14:modId xmlns:p14="http://schemas.microsoft.com/office/powerpoint/2010/main" val="1197723480"/>
              </p:ext>
            </p:extLst>
          </p:nvPr>
        </p:nvGraphicFramePr>
        <p:xfrm>
          <a:off x="5645256" y="1547388"/>
          <a:ext cx="1982673" cy="690578"/>
        </p:xfrm>
        <a:graphic>
          <a:graphicData uri="http://schemas.openxmlformats.org/drawingml/2006/table">
            <a:tbl>
              <a:tblPr firstRow="1" bandRow="1">
                <a:tableStyleId>{B3DF2E00-48B7-40A5-8337-29B09CCDDF8B}</a:tableStyleId>
              </a:tblPr>
              <a:tblGrid>
                <a:gridCol w="660891">
                  <a:extLst>
                    <a:ext uri="{9D8B030D-6E8A-4147-A177-3AD203B41FA5}">
                      <a16:colId xmlns:a16="http://schemas.microsoft.com/office/drawing/2014/main" val="1747832256"/>
                    </a:ext>
                  </a:extLst>
                </a:gridCol>
                <a:gridCol w="660891">
                  <a:extLst>
                    <a:ext uri="{9D8B030D-6E8A-4147-A177-3AD203B41FA5}">
                      <a16:colId xmlns:a16="http://schemas.microsoft.com/office/drawing/2014/main" val="2489758022"/>
                    </a:ext>
                  </a:extLst>
                </a:gridCol>
                <a:gridCol w="660891">
                  <a:extLst>
                    <a:ext uri="{9D8B030D-6E8A-4147-A177-3AD203B41FA5}">
                      <a16:colId xmlns:a16="http://schemas.microsoft.com/office/drawing/2014/main" val="2804339599"/>
                    </a:ext>
                  </a:extLst>
                </a:gridCol>
              </a:tblGrid>
              <a:tr h="236822">
                <a:tc>
                  <a:txBody>
                    <a:bodyPr/>
                    <a:lstStyle/>
                    <a:p>
                      <a:pPr algn="ctr"/>
                      <a:endParaRPr lang="en-US" sz="1100" noProof="0" dirty="0">
                        <a:solidFill>
                          <a:schemeClr val="bg1"/>
                        </a:solidFill>
                      </a:endParaRPr>
                    </a:p>
                  </a:txBody>
                  <a:tcPr marL="69103" marR="69103" marT="34552" marB="34552"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algn="ctr"/>
                      <a:r>
                        <a:rPr lang="en-US" sz="1100" noProof="0" dirty="0">
                          <a:solidFill>
                            <a:schemeClr val="bg1"/>
                          </a:solidFill>
                          <a:latin typeface="Saira" panose="020B0604020202020204" charset="0"/>
                        </a:rPr>
                        <a:t>Train</a:t>
                      </a:r>
                    </a:p>
                  </a:txBody>
                  <a:tcPr marL="69103" marR="69103" marT="34552" marB="34552" anchor="ctr">
                    <a:lnL w="9525" cap="flat" cmpd="sng">
                      <a:noFill/>
                      <a:prstDash val="solid"/>
                      <a:round/>
                      <a:headEnd type="none" w="sm" len="sm"/>
                      <a:tailEnd type="none" w="sm" len="sm"/>
                    </a:lnL>
                    <a:solidFill>
                      <a:srgbClr val="009563"/>
                    </a:solidFill>
                  </a:tcPr>
                </a:tc>
                <a:tc>
                  <a:txBody>
                    <a:bodyPr/>
                    <a:lstStyle/>
                    <a:p>
                      <a:pPr algn="ctr"/>
                      <a:r>
                        <a:rPr lang="en-US" sz="1100" noProof="0" dirty="0">
                          <a:solidFill>
                            <a:schemeClr val="bg1"/>
                          </a:solidFill>
                          <a:latin typeface="Saira" panose="020B0604020202020204" charset="0"/>
                        </a:rPr>
                        <a:t>Test</a:t>
                      </a:r>
                    </a:p>
                  </a:txBody>
                  <a:tcPr marL="69103" marR="69103" marT="34552" marB="34552" anchor="ctr">
                    <a:solidFill>
                      <a:srgbClr val="009563"/>
                    </a:solidFill>
                  </a:tcPr>
                </a:tc>
                <a:extLst>
                  <a:ext uri="{0D108BD9-81ED-4DB2-BD59-A6C34878D82A}">
                    <a16:rowId xmlns:a16="http://schemas.microsoft.com/office/drawing/2014/main" val="499350058"/>
                  </a:ext>
                </a:extLst>
              </a:tr>
              <a:tr h="453756">
                <a:tc>
                  <a:txBody>
                    <a:bodyPr/>
                    <a:lstStyle/>
                    <a:p>
                      <a:pPr algn="ctr"/>
                      <a:r>
                        <a:rPr lang="en-US" sz="1100" noProof="0" dirty="0">
                          <a:solidFill>
                            <a:schemeClr val="bg1"/>
                          </a:solidFill>
                          <a:latin typeface="Saira" panose="020B0604020202020204" charset="0"/>
                        </a:rPr>
                        <a:t>AUC</a:t>
                      </a:r>
                    </a:p>
                  </a:txBody>
                  <a:tcPr marL="69103" marR="69103" marT="34552" marB="34552" anchor="ctr">
                    <a:lnT w="9525" cap="flat" cmpd="sng">
                      <a:noFill/>
                      <a:prstDash val="solid"/>
                      <a:round/>
                      <a:headEnd type="none" w="sm" len="sm"/>
                      <a:tailEnd type="none" w="sm" len="sm"/>
                    </a:lnT>
                    <a:solidFill>
                      <a:srgbClr val="000000"/>
                    </a:solidFill>
                  </a:tcPr>
                </a:tc>
                <a:tc>
                  <a:txBody>
                    <a:bodyPr/>
                    <a:lstStyle/>
                    <a:p>
                      <a:pPr algn="ctr"/>
                      <a:r>
                        <a:rPr lang="en-US" sz="1100" noProof="0" dirty="0">
                          <a:latin typeface="Saira" panose="020B0604020202020204" charset="0"/>
                        </a:rPr>
                        <a:t>84%</a:t>
                      </a:r>
                    </a:p>
                  </a:txBody>
                  <a:tcPr marL="69103" marR="69103" marT="34552" marB="34552" anchor="ctr"/>
                </a:tc>
                <a:tc>
                  <a:txBody>
                    <a:bodyPr/>
                    <a:lstStyle/>
                    <a:p>
                      <a:pPr algn="ctr"/>
                      <a:r>
                        <a:rPr lang="en-US" sz="1100" noProof="0" dirty="0">
                          <a:latin typeface="Saira" panose="020B0604020202020204" charset="0"/>
                        </a:rPr>
                        <a:t>79%</a:t>
                      </a:r>
                    </a:p>
                  </a:txBody>
                  <a:tcPr marL="69103" marR="69103" marT="34552" marB="34552" anchor="ctr"/>
                </a:tc>
                <a:extLst>
                  <a:ext uri="{0D108BD9-81ED-4DB2-BD59-A6C34878D82A}">
                    <a16:rowId xmlns:a16="http://schemas.microsoft.com/office/drawing/2014/main" val="1211790896"/>
                  </a:ext>
                </a:extLst>
              </a:tr>
            </a:tbl>
          </a:graphicData>
        </a:graphic>
      </p:graphicFrame>
      <p:sp>
        <p:nvSpPr>
          <p:cNvPr id="11" name="TextBox 13">
            <a:extLst>
              <a:ext uri="{FF2B5EF4-FFF2-40B4-BE49-F238E27FC236}">
                <a16:creationId xmlns:a16="http://schemas.microsoft.com/office/drawing/2014/main" id="{AADAE199-6911-4FDD-A892-9CEE84CD47E1}"/>
              </a:ext>
            </a:extLst>
          </p:cNvPr>
          <p:cNvSpPr txBox="1"/>
          <p:nvPr/>
        </p:nvSpPr>
        <p:spPr>
          <a:xfrm>
            <a:off x="276312" y="2364012"/>
            <a:ext cx="3349434" cy="2462213"/>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
                <a:srgbClr val="000000"/>
              </a:buClr>
              <a:buSzTx/>
              <a:buFontTx/>
              <a:buChar char="-"/>
              <a:tabLst/>
              <a:defRPr/>
            </a:pPr>
            <a:r>
              <a:rPr lang="en-US" noProof="0" dirty="0">
                <a:latin typeface="Saira" panose="020B0604020202020204" charset="0"/>
              </a:rPr>
              <a:t>We train the</a:t>
            </a:r>
            <a:r>
              <a:rPr lang="en-US" dirty="0">
                <a:latin typeface="Saira" panose="020B0604020202020204" charset="0"/>
              </a:rPr>
              <a:t> model with the most important features found in the </a:t>
            </a:r>
            <a:r>
              <a:rPr lang="en-US" dirty="0" err="1">
                <a:latin typeface="Saira" panose="020B0604020202020204" charset="0"/>
              </a:rPr>
              <a:t>XGBoost</a:t>
            </a:r>
            <a:endParaRPr lang="en-US" dirty="0">
              <a:latin typeface="Saira" panose="020B0604020202020204" charset="0"/>
            </a:endParaRPr>
          </a:p>
          <a:p>
            <a:pPr marL="285750" marR="0" lvl="0" indent="-285750" defTabSz="914400" rtl="0" eaLnBrk="1" fontAlgn="auto" latinLnBrk="0" hangingPunct="1">
              <a:lnSpc>
                <a:spcPct val="100000"/>
              </a:lnSpc>
              <a:spcBef>
                <a:spcPts val="0"/>
              </a:spcBef>
              <a:spcAft>
                <a:spcPts val="0"/>
              </a:spcAft>
              <a:buClr>
                <a:srgbClr val="000000"/>
              </a:buClr>
              <a:buSzTx/>
              <a:buFontTx/>
              <a:buChar char="-"/>
              <a:tabLst/>
              <a:defRPr/>
            </a:pPr>
            <a:r>
              <a:rPr lang="en-US" dirty="0">
                <a:latin typeface="Saira" panose="020B0604020202020204" charset="0"/>
              </a:rPr>
              <a:t>The model has good AUCs but overfits on the train set</a:t>
            </a:r>
          </a:p>
          <a:p>
            <a:pPr marL="285750" marR="0" lvl="0" indent="-285750" defTabSz="914400" rtl="0" eaLnBrk="1" fontAlgn="auto" latinLnBrk="0" hangingPunct="1">
              <a:lnSpc>
                <a:spcPct val="100000"/>
              </a:lnSpc>
              <a:spcBef>
                <a:spcPts val="0"/>
              </a:spcBef>
              <a:spcAft>
                <a:spcPts val="0"/>
              </a:spcAft>
              <a:buClr>
                <a:srgbClr val="000000"/>
              </a:buClr>
              <a:buSzTx/>
              <a:buFontTx/>
              <a:buChar char="-"/>
              <a:tabLst/>
              <a:defRPr/>
            </a:pPr>
            <a:r>
              <a:rPr lang="en-US" dirty="0">
                <a:latin typeface="Saira" panose="020B0604020202020204" charset="0"/>
              </a:rPr>
              <a:t>The risk score doesn’t appear in the most important features for the elasticity model which is not normal</a:t>
            </a:r>
          </a:p>
          <a:p>
            <a:pPr marL="285750" marR="0" lvl="0" indent="-285750" defTabSz="914400" rtl="0" eaLnBrk="1" fontAlgn="auto" latinLnBrk="0" hangingPunct="1">
              <a:lnSpc>
                <a:spcPct val="100000"/>
              </a:lnSpc>
              <a:spcBef>
                <a:spcPts val="0"/>
              </a:spcBef>
              <a:spcAft>
                <a:spcPts val="0"/>
              </a:spcAft>
              <a:buClr>
                <a:srgbClr val="000000"/>
              </a:buClr>
              <a:buSzTx/>
              <a:buFontTx/>
              <a:buChar char="-"/>
              <a:tabLst/>
              <a:defRPr/>
            </a:pPr>
            <a:endParaRPr lang="en-US" noProof="0" dirty="0">
              <a:latin typeface="Saira" panose="020B0604020202020204" charset="0"/>
            </a:endParaRPr>
          </a:p>
          <a:p>
            <a:pPr marL="285750" marR="0" lvl="0" indent="-285750" defTabSz="914400" rtl="0" eaLnBrk="1" fontAlgn="auto" latinLnBrk="0" hangingPunct="1">
              <a:lnSpc>
                <a:spcPct val="100000"/>
              </a:lnSpc>
              <a:spcBef>
                <a:spcPts val="0"/>
              </a:spcBef>
              <a:spcAft>
                <a:spcPts val="0"/>
              </a:spcAft>
              <a:buClr>
                <a:srgbClr val="000000"/>
              </a:buClr>
              <a:buSzTx/>
              <a:buFontTx/>
              <a:buChar char="-"/>
              <a:tabLst/>
              <a:defRPr/>
            </a:pPr>
            <a:endParaRPr lang="en-US" dirty="0">
              <a:latin typeface="Saira" panose="020B0604020202020204" charset="0"/>
            </a:endParaRPr>
          </a:p>
        </p:txBody>
      </p:sp>
      <p:pic>
        <p:nvPicPr>
          <p:cNvPr id="3" name="Image 2">
            <a:extLst>
              <a:ext uri="{FF2B5EF4-FFF2-40B4-BE49-F238E27FC236}">
                <a16:creationId xmlns:a16="http://schemas.microsoft.com/office/drawing/2014/main" id="{FAACB74B-47B6-4CA1-B8BD-30EEEE2B0B43}"/>
              </a:ext>
            </a:extLst>
          </p:cNvPr>
          <p:cNvPicPr>
            <a:picLocks noChangeAspect="1"/>
          </p:cNvPicPr>
          <p:nvPr/>
        </p:nvPicPr>
        <p:blipFill>
          <a:blip r:embed="rId5"/>
          <a:stretch>
            <a:fillRect/>
          </a:stretch>
        </p:blipFill>
        <p:spPr>
          <a:xfrm>
            <a:off x="3716323" y="2437824"/>
            <a:ext cx="5098918" cy="2246768"/>
          </a:xfrm>
          <a:prstGeom prst="rect">
            <a:avLst/>
          </a:prstGeom>
        </p:spPr>
      </p:pic>
    </p:spTree>
    <p:extLst>
      <p:ext uri="{BB962C8B-B14F-4D97-AF65-F5344CB8AC3E}">
        <p14:creationId xmlns:p14="http://schemas.microsoft.com/office/powerpoint/2010/main" val="289026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37</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grpSp>
        <p:nvGrpSpPr>
          <p:cNvPr id="2" name="Groupe 1">
            <a:extLst>
              <a:ext uri="{FF2B5EF4-FFF2-40B4-BE49-F238E27FC236}">
                <a16:creationId xmlns:a16="http://schemas.microsoft.com/office/drawing/2014/main" id="{E42617EE-9D13-4278-B8E9-EF8E661C4B06}"/>
              </a:ext>
            </a:extLst>
          </p:cNvPr>
          <p:cNvGrpSpPr/>
          <p:nvPr/>
        </p:nvGrpSpPr>
        <p:grpSpPr>
          <a:xfrm>
            <a:off x="2562312" y="1141573"/>
            <a:ext cx="4154837" cy="455927"/>
            <a:chOff x="2510383" y="1300350"/>
            <a:chExt cx="4154837" cy="455927"/>
          </a:xfrm>
        </p:grpSpPr>
        <p:sp>
          <p:nvSpPr>
            <p:cNvPr id="15" name="Google Shape;393;p41">
              <a:extLst>
                <a:ext uri="{FF2B5EF4-FFF2-40B4-BE49-F238E27FC236}">
                  <a16:creationId xmlns:a16="http://schemas.microsoft.com/office/drawing/2014/main" id="{E2D51D8B-E698-4956-8DD2-3AF29E096EE9}"/>
                </a:ext>
              </a:extLst>
            </p:cNvPr>
            <p:cNvSpPr txBox="1">
              <a:spLocks/>
            </p:cNvSpPr>
            <p:nvPr/>
          </p:nvSpPr>
          <p:spPr>
            <a:xfrm>
              <a:off x="2510383" y="1318717"/>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 model</a:t>
              </a:r>
              <a:endParaRPr lang="en-US" dirty="0">
                <a:solidFill>
                  <a:srgbClr val="000000"/>
                </a:solidFill>
              </a:endParaRPr>
            </a:p>
          </p:txBody>
        </p:sp>
        <p:grpSp>
          <p:nvGrpSpPr>
            <p:cNvPr id="16" name="Group 15">
              <a:extLst>
                <a:ext uri="{FF2B5EF4-FFF2-40B4-BE49-F238E27FC236}">
                  <a16:creationId xmlns:a16="http://schemas.microsoft.com/office/drawing/2014/main" id="{3E6B56A5-1C9F-430C-95AE-66E978986419}"/>
                </a:ext>
              </a:extLst>
            </p:cNvPr>
            <p:cNvGrpSpPr/>
            <p:nvPr/>
          </p:nvGrpSpPr>
          <p:grpSpPr>
            <a:xfrm>
              <a:off x="3112181" y="1300350"/>
              <a:ext cx="461636" cy="455927"/>
              <a:chOff x="2305334" y="1305156"/>
              <a:chExt cx="461636" cy="455927"/>
            </a:xfrm>
          </p:grpSpPr>
          <p:sp>
            <p:nvSpPr>
              <p:cNvPr id="18" name="Google Shape;6942;p100">
                <a:extLst>
                  <a:ext uri="{FF2B5EF4-FFF2-40B4-BE49-F238E27FC236}">
                    <a16:creationId xmlns:a16="http://schemas.microsoft.com/office/drawing/2014/main" id="{DEB3B6DB-D98F-41B3-92D9-636C025C5636}"/>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43;p100">
                <a:extLst>
                  <a:ext uri="{FF2B5EF4-FFF2-40B4-BE49-F238E27FC236}">
                    <a16:creationId xmlns:a16="http://schemas.microsoft.com/office/drawing/2014/main" id="{C4F843DB-0298-4AD1-9C41-2647E82CA4E4}"/>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Image 5">
            <a:extLst>
              <a:ext uri="{FF2B5EF4-FFF2-40B4-BE49-F238E27FC236}">
                <a16:creationId xmlns:a16="http://schemas.microsoft.com/office/drawing/2014/main" id="{EADCF73C-C886-428F-BC33-A48FF5DD6D10}"/>
              </a:ext>
            </a:extLst>
          </p:cNvPr>
          <p:cNvPicPr>
            <a:picLocks noChangeAspect="1"/>
          </p:cNvPicPr>
          <p:nvPr/>
        </p:nvPicPr>
        <p:blipFill>
          <a:blip r:embed="rId5"/>
          <a:stretch>
            <a:fillRect/>
          </a:stretch>
        </p:blipFill>
        <p:spPr>
          <a:xfrm>
            <a:off x="1520029" y="1689737"/>
            <a:ext cx="6103937" cy="2770308"/>
          </a:xfrm>
          <a:prstGeom prst="rect">
            <a:avLst/>
          </a:prstGeom>
        </p:spPr>
      </p:pic>
    </p:spTree>
    <p:extLst>
      <p:ext uri="{BB962C8B-B14F-4D97-AF65-F5344CB8AC3E}">
        <p14:creationId xmlns:p14="http://schemas.microsoft.com/office/powerpoint/2010/main" val="3340463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38</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grpSp>
        <p:nvGrpSpPr>
          <p:cNvPr id="2" name="Groupe 1">
            <a:extLst>
              <a:ext uri="{FF2B5EF4-FFF2-40B4-BE49-F238E27FC236}">
                <a16:creationId xmlns:a16="http://schemas.microsoft.com/office/drawing/2014/main" id="{E42617EE-9D13-4278-B8E9-EF8E661C4B06}"/>
              </a:ext>
            </a:extLst>
          </p:cNvPr>
          <p:cNvGrpSpPr/>
          <p:nvPr/>
        </p:nvGrpSpPr>
        <p:grpSpPr>
          <a:xfrm>
            <a:off x="2562312" y="1141573"/>
            <a:ext cx="4154837" cy="455927"/>
            <a:chOff x="2510383" y="1300350"/>
            <a:chExt cx="4154837" cy="455927"/>
          </a:xfrm>
        </p:grpSpPr>
        <p:sp>
          <p:nvSpPr>
            <p:cNvPr id="15" name="Google Shape;393;p41">
              <a:extLst>
                <a:ext uri="{FF2B5EF4-FFF2-40B4-BE49-F238E27FC236}">
                  <a16:creationId xmlns:a16="http://schemas.microsoft.com/office/drawing/2014/main" id="{E2D51D8B-E698-4956-8DD2-3AF29E096EE9}"/>
                </a:ext>
              </a:extLst>
            </p:cNvPr>
            <p:cNvSpPr txBox="1">
              <a:spLocks/>
            </p:cNvSpPr>
            <p:nvPr/>
          </p:nvSpPr>
          <p:spPr>
            <a:xfrm>
              <a:off x="2510383" y="1318717"/>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 model</a:t>
              </a:r>
              <a:endParaRPr lang="en-US" dirty="0">
                <a:solidFill>
                  <a:srgbClr val="000000"/>
                </a:solidFill>
              </a:endParaRPr>
            </a:p>
          </p:txBody>
        </p:sp>
        <p:grpSp>
          <p:nvGrpSpPr>
            <p:cNvPr id="16" name="Group 15">
              <a:extLst>
                <a:ext uri="{FF2B5EF4-FFF2-40B4-BE49-F238E27FC236}">
                  <a16:creationId xmlns:a16="http://schemas.microsoft.com/office/drawing/2014/main" id="{3E6B56A5-1C9F-430C-95AE-66E978986419}"/>
                </a:ext>
              </a:extLst>
            </p:cNvPr>
            <p:cNvGrpSpPr/>
            <p:nvPr/>
          </p:nvGrpSpPr>
          <p:grpSpPr>
            <a:xfrm>
              <a:off x="3112181" y="1300350"/>
              <a:ext cx="461636" cy="455927"/>
              <a:chOff x="2305334" y="1305156"/>
              <a:chExt cx="461636" cy="455927"/>
            </a:xfrm>
          </p:grpSpPr>
          <p:sp>
            <p:nvSpPr>
              <p:cNvPr id="18" name="Google Shape;6942;p100">
                <a:extLst>
                  <a:ext uri="{FF2B5EF4-FFF2-40B4-BE49-F238E27FC236}">
                    <a16:creationId xmlns:a16="http://schemas.microsoft.com/office/drawing/2014/main" id="{DEB3B6DB-D98F-41B3-92D9-636C025C5636}"/>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43;p100">
                <a:extLst>
                  <a:ext uri="{FF2B5EF4-FFF2-40B4-BE49-F238E27FC236}">
                    <a16:creationId xmlns:a16="http://schemas.microsoft.com/office/drawing/2014/main" id="{C4F843DB-0298-4AD1-9C41-2647E82CA4E4}"/>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Image 3">
            <a:extLst>
              <a:ext uri="{FF2B5EF4-FFF2-40B4-BE49-F238E27FC236}">
                <a16:creationId xmlns:a16="http://schemas.microsoft.com/office/drawing/2014/main" id="{92EF0885-4802-4C11-8E68-CA71C4A0A755}"/>
              </a:ext>
            </a:extLst>
          </p:cNvPr>
          <p:cNvPicPr>
            <a:picLocks noChangeAspect="1"/>
          </p:cNvPicPr>
          <p:nvPr/>
        </p:nvPicPr>
        <p:blipFill>
          <a:blip r:embed="rId5"/>
          <a:stretch>
            <a:fillRect/>
          </a:stretch>
        </p:blipFill>
        <p:spPr>
          <a:xfrm>
            <a:off x="1553896" y="1689737"/>
            <a:ext cx="6036204" cy="2739567"/>
          </a:xfrm>
          <a:prstGeom prst="rect">
            <a:avLst/>
          </a:prstGeom>
        </p:spPr>
      </p:pic>
    </p:spTree>
    <p:extLst>
      <p:ext uri="{BB962C8B-B14F-4D97-AF65-F5344CB8AC3E}">
        <p14:creationId xmlns:p14="http://schemas.microsoft.com/office/powerpoint/2010/main" val="1319639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39</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grpSp>
        <p:nvGrpSpPr>
          <p:cNvPr id="2" name="Groupe 1">
            <a:extLst>
              <a:ext uri="{FF2B5EF4-FFF2-40B4-BE49-F238E27FC236}">
                <a16:creationId xmlns:a16="http://schemas.microsoft.com/office/drawing/2014/main" id="{E42617EE-9D13-4278-B8E9-EF8E661C4B06}"/>
              </a:ext>
            </a:extLst>
          </p:cNvPr>
          <p:cNvGrpSpPr/>
          <p:nvPr/>
        </p:nvGrpSpPr>
        <p:grpSpPr>
          <a:xfrm>
            <a:off x="2562312" y="1203450"/>
            <a:ext cx="4154837" cy="455927"/>
            <a:chOff x="2510383" y="1300350"/>
            <a:chExt cx="4154837" cy="455927"/>
          </a:xfrm>
        </p:grpSpPr>
        <p:sp>
          <p:nvSpPr>
            <p:cNvPr id="15" name="Google Shape;393;p41">
              <a:extLst>
                <a:ext uri="{FF2B5EF4-FFF2-40B4-BE49-F238E27FC236}">
                  <a16:creationId xmlns:a16="http://schemas.microsoft.com/office/drawing/2014/main" id="{E2D51D8B-E698-4956-8DD2-3AF29E096EE9}"/>
                </a:ext>
              </a:extLst>
            </p:cNvPr>
            <p:cNvSpPr txBox="1">
              <a:spLocks/>
            </p:cNvSpPr>
            <p:nvPr/>
          </p:nvSpPr>
          <p:spPr>
            <a:xfrm>
              <a:off x="2510383" y="1318717"/>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Elasticity model</a:t>
              </a:r>
              <a:endParaRPr lang="en-US" dirty="0">
                <a:solidFill>
                  <a:srgbClr val="000000"/>
                </a:solidFill>
              </a:endParaRPr>
            </a:p>
          </p:txBody>
        </p:sp>
        <p:grpSp>
          <p:nvGrpSpPr>
            <p:cNvPr id="16" name="Group 15">
              <a:extLst>
                <a:ext uri="{FF2B5EF4-FFF2-40B4-BE49-F238E27FC236}">
                  <a16:creationId xmlns:a16="http://schemas.microsoft.com/office/drawing/2014/main" id="{3E6B56A5-1C9F-430C-95AE-66E978986419}"/>
                </a:ext>
              </a:extLst>
            </p:cNvPr>
            <p:cNvGrpSpPr/>
            <p:nvPr/>
          </p:nvGrpSpPr>
          <p:grpSpPr>
            <a:xfrm>
              <a:off x="3112181" y="1300350"/>
              <a:ext cx="461636" cy="455927"/>
              <a:chOff x="2305334" y="1305156"/>
              <a:chExt cx="461636" cy="455927"/>
            </a:xfrm>
          </p:grpSpPr>
          <p:sp>
            <p:nvSpPr>
              <p:cNvPr id="18" name="Google Shape;6942;p100">
                <a:extLst>
                  <a:ext uri="{FF2B5EF4-FFF2-40B4-BE49-F238E27FC236}">
                    <a16:creationId xmlns:a16="http://schemas.microsoft.com/office/drawing/2014/main" id="{DEB3B6DB-D98F-41B3-92D9-636C025C5636}"/>
                  </a:ext>
                </a:extLst>
              </p:cNvPr>
              <p:cNvSpPr/>
              <p:nvPr/>
            </p:nvSpPr>
            <p:spPr>
              <a:xfrm>
                <a:off x="2305334" y="1305156"/>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43;p100">
                <a:extLst>
                  <a:ext uri="{FF2B5EF4-FFF2-40B4-BE49-F238E27FC236}">
                    <a16:creationId xmlns:a16="http://schemas.microsoft.com/office/drawing/2014/main" id="{C4F843DB-0298-4AD1-9C41-2647E82CA4E4}"/>
                  </a:ext>
                </a:extLst>
              </p:cNvPr>
              <p:cNvSpPr/>
              <p:nvPr/>
            </p:nvSpPr>
            <p:spPr>
              <a:xfrm>
                <a:off x="2369663" y="1434128"/>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Image 5">
            <a:extLst>
              <a:ext uri="{FF2B5EF4-FFF2-40B4-BE49-F238E27FC236}">
                <a16:creationId xmlns:a16="http://schemas.microsoft.com/office/drawing/2014/main" id="{DA0A2DEC-1278-4D36-81E2-EC1A56A14899}"/>
              </a:ext>
            </a:extLst>
          </p:cNvPr>
          <p:cNvPicPr>
            <a:picLocks noChangeAspect="1"/>
          </p:cNvPicPr>
          <p:nvPr/>
        </p:nvPicPr>
        <p:blipFill>
          <a:blip r:embed="rId5"/>
          <a:stretch>
            <a:fillRect/>
          </a:stretch>
        </p:blipFill>
        <p:spPr>
          <a:xfrm>
            <a:off x="1984484" y="1890438"/>
            <a:ext cx="5175027" cy="2348716"/>
          </a:xfrm>
          <a:prstGeom prst="rect">
            <a:avLst/>
          </a:prstGeom>
        </p:spPr>
      </p:pic>
    </p:spTree>
    <p:extLst>
      <p:ext uri="{BB962C8B-B14F-4D97-AF65-F5344CB8AC3E}">
        <p14:creationId xmlns:p14="http://schemas.microsoft.com/office/powerpoint/2010/main" val="151292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1" name="Google Shape;391;p41"/>
          <p:cNvSpPr txBox="1">
            <a:spLocks noGrp="1"/>
          </p:cNvSpPr>
          <p:nvPr>
            <p:ph type="title"/>
          </p:nvPr>
        </p:nvSpPr>
        <p:spPr>
          <a:xfrm>
            <a:off x="1484862" y="549171"/>
            <a:ext cx="6185625" cy="1163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dirty="0"/>
              <a:t>BNP Paribas Personal Finance</a:t>
            </a:r>
            <a:endParaRPr dirty="0"/>
          </a:p>
        </p:txBody>
      </p:sp>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a:t>
            </a:fld>
            <a:endParaRPr/>
          </a:p>
        </p:txBody>
      </p:sp>
      <p:sp>
        <p:nvSpPr>
          <p:cNvPr id="393" name="Google Shape;393;p41"/>
          <p:cNvSpPr txBox="1">
            <a:spLocks noGrp="1"/>
          </p:cNvSpPr>
          <p:nvPr>
            <p:ph type="body" idx="1"/>
          </p:nvPr>
        </p:nvSpPr>
        <p:spPr>
          <a:xfrm>
            <a:off x="911010" y="3068041"/>
            <a:ext cx="2356575" cy="1163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sz="1600" b="1" dirty="0">
                <a:solidFill>
                  <a:srgbClr val="000000"/>
                </a:solidFill>
              </a:rPr>
              <a:t>French company</a:t>
            </a:r>
          </a:p>
          <a:p>
            <a:pPr marL="0" lvl="0" indent="0" algn="ctr" rtl="0">
              <a:spcBef>
                <a:spcPts val="0"/>
              </a:spcBef>
              <a:spcAft>
                <a:spcPts val="0"/>
              </a:spcAft>
              <a:buNone/>
            </a:pPr>
            <a:r>
              <a:rPr lang="en-US" sz="1600" b="1" dirty="0">
                <a:solidFill>
                  <a:srgbClr val="000000"/>
                </a:solidFill>
              </a:rPr>
              <a:t>Specialized in credit</a:t>
            </a: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pic>
        <p:nvPicPr>
          <p:cNvPr id="2050" name="Picture 2" descr="BNP Paribas logo - Marques et logos: histoire et signification | PNG">
            <a:extLst>
              <a:ext uri="{FF2B5EF4-FFF2-40B4-BE49-F238E27FC236}">
                <a16:creationId xmlns:a16="http://schemas.microsoft.com/office/drawing/2014/main" id="{121925A6-4205-4901-9486-B0FEC230D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487" y="2346086"/>
            <a:ext cx="1704975" cy="443412"/>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393;p41">
            <a:extLst>
              <a:ext uri="{FF2B5EF4-FFF2-40B4-BE49-F238E27FC236}">
                <a16:creationId xmlns:a16="http://schemas.microsoft.com/office/drawing/2014/main" id="{67AD7A56-0D48-4C51-B4A1-0B7679842A76}"/>
              </a:ext>
            </a:extLst>
          </p:cNvPr>
          <p:cNvSpPr txBox="1">
            <a:spLocks/>
          </p:cNvSpPr>
          <p:nvPr/>
        </p:nvSpPr>
        <p:spPr>
          <a:xfrm>
            <a:off x="3677912" y="3068041"/>
            <a:ext cx="18041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r>
              <a:rPr lang="en-US" sz="1600" b="1" dirty="0">
                <a:solidFill>
                  <a:srgbClr val="000000"/>
                </a:solidFill>
              </a:rPr>
              <a:t>Subsidiary of BNP Paribas</a:t>
            </a:r>
          </a:p>
        </p:txBody>
      </p:sp>
      <p:grpSp>
        <p:nvGrpSpPr>
          <p:cNvPr id="11" name="Group 10">
            <a:extLst>
              <a:ext uri="{FF2B5EF4-FFF2-40B4-BE49-F238E27FC236}">
                <a16:creationId xmlns:a16="http://schemas.microsoft.com/office/drawing/2014/main" id="{81AD112A-4DB9-41A4-8578-F4CC923D5DDF}"/>
              </a:ext>
            </a:extLst>
          </p:cNvPr>
          <p:cNvGrpSpPr/>
          <p:nvPr/>
        </p:nvGrpSpPr>
        <p:grpSpPr>
          <a:xfrm>
            <a:off x="1167866" y="2131273"/>
            <a:ext cx="1747870" cy="873039"/>
            <a:chOff x="883555" y="2129015"/>
            <a:chExt cx="1747870" cy="873039"/>
          </a:xfrm>
        </p:grpSpPr>
        <p:pic>
          <p:nvPicPr>
            <p:cNvPr id="3" name="Graphic 2">
              <a:extLst>
                <a:ext uri="{FF2B5EF4-FFF2-40B4-BE49-F238E27FC236}">
                  <a16:creationId xmlns:a16="http://schemas.microsoft.com/office/drawing/2014/main" id="{192B611A-807E-429F-8739-70B8C6DA44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3555" y="2129015"/>
              <a:ext cx="873039" cy="873039"/>
            </a:xfrm>
            <a:prstGeom prst="rect">
              <a:avLst/>
            </a:prstGeom>
          </p:spPr>
        </p:pic>
        <p:pic>
          <p:nvPicPr>
            <p:cNvPr id="5" name="Graphic 4">
              <a:extLst>
                <a:ext uri="{FF2B5EF4-FFF2-40B4-BE49-F238E27FC236}">
                  <a16:creationId xmlns:a16="http://schemas.microsoft.com/office/drawing/2014/main" id="{11A799A0-2386-4C51-B09B-345A9C0D4B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13450" y="2286889"/>
              <a:ext cx="617975" cy="580683"/>
            </a:xfrm>
            <a:prstGeom prst="rect">
              <a:avLst/>
            </a:prstGeom>
          </p:spPr>
        </p:pic>
      </p:grpSp>
      <p:sp>
        <p:nvSpPr>
          <p:cNvPr id="20" name="TextBox 19">
            <a:extLst>
              <a:ext uri="{FF2B5EF4-FFF2-40B4-BE49-F238E27FC236}">
                <a16:creationId xmlns:a16="http://schemas.microsoft.com/office/drawing/2014/main" id="{BC44E661-F61B-4710-95F7-44248AAD3B14}"/>
              </a:ext>
            </a:extLst>
          </p:cNvPr>
          <p:cNvSpPr txBox="1"/>
          <p:nvPr/>
        </p:nvSpPr>
        <p:spPr>
          <a:xfrm>
            <a:off x="5786920" y="3234243"/>
            <a:ext cx="2417851" cy="830997"/>
          </a:xfrm>
          <a:prstGeom prst="rect">
            <a:avLst/>
          </a:prstGeom>
          <a:noFill/>
        </p:spPr>
        <p:txBody>
          <a:bodyPr wrap="square">
            <a:spAutoFit/>
          </a:bodyPr>
          <a:lstStyle/>
          <a:p>
            <a:pPr algn="ctr">
              <a:buClr>
                <a:schemeClr val="dk1"/>
              </a:buClr>
              <a:buSzPts val="1400"/>
            </a:pPr>
            <a:r>
              <a:rPr lang="en-US" sz="1600" b="1" dirty="0">
                <a:latin typeface="Saira"/>
                <a:sym typeface="Saira"/>
              </a:rPr>
              <a:t> Present in 33 </a:t>
            </a:r>
          </a:p>
          <a:p>
            <a:pPr algn="ctr">
              <a:buClr>
                <a:schemeClr val="dk1"/>
              </a:buClr>
              <a:buSzPts val="1400"/>
            </a:pPr>
            <a:r>
              <a:rPr lang="en-US" sz="1600" b="1" dirty="0">
                <a:latin typeface="Saira"/>
                <a:sym typeface="Saira"/>
              </a:rPr>
              <a:t>countries with almost 20.000 co-workers</a:t>
            </a:r>
          </a:p>
        </p:txBody>
      </p:sp>
      <p:grpSp>
        <p:nvGrpSpPr>
          <p:cNvPr id="23" name="Google Shape;1821;p93">
            <a:extLst>
              <a:ext uri="{FF2B5EF4-FFF2-40B4-BE49-F238E27FC236}">
                <a16:creationId xmlns:a16="http://schemas.microsoft.com/office/drawing/2014/main" id="{6AC0164D-3398-4060-A882-BDA29CE77781}"/>
              </a:ext>
            </a:extLst>
          </p:cNvPr>
          <p:cNvGrpSpPr/>
          <p:nvPr/>
        </p:nvGrpSpPr>
        <p:grpSpPr>
          <a:xfrm>
            <a:off x="6092102" y="2067543"/>
            <a:ext cx="1807487" cy="1000498"/>
            <a:chOff x="2654821" y="2311071"/>
            <a:chExt cx="2279714" cy="1262120"/>
          </a:xfrm>
          <a:solidFill>
            <a:schemeClr val="bg1"/>
          </a:solidFill>
        </p:grpSpPr>
        <p:grpSp>
          <p:nvGrpSpPr>
            <p:cNvPr id="24" name="Google Shape;1822;p93">
              <a:extLst>
                <a:ext uri="{FF2B5EF4-FFF2-40B4-BE49-F238E27FC236}">
                  <a16:creationId xmlns:a16="http://schemas.microsoft.com/office/drawing/2014/main" id="{1EA6235B-5284-4A88-827C-C1E37E08D3B0}"/>
                </a:ext>
              </a:extLst>
            </p:cNvPr>
            <p:cNvGrpSpPr/>
            <p:nvPr/>
          </p:nvGrpSpPr>
          <p:grpSpPr>
            <a:xfrm>
              <a:off x="4034269" y="2840745"/>
              <a:ext cx="40212" cy="36437"/>
              <a:chOff x="4293400" y="2574725"/>
              <a:chExt cx="84425" cy="80100"/>
            </a:xfrm>
            <a:grpFill/>
          </p:grpSpPr>
          <p:sp>
            <p:nvSpPr>
              <p:cNvPr id="279" name="Google Shape;1823;p93">
                <a:extLst>
                  <a:ext uri="{FF2B5EF4-FFF2-40B4-BE49-F238E27FC236}">
                    <a16:creationId xmlns:a16="http://schemas.microsoft.com/office/drawing/2014/main" id="{76F9C50D-5094-4F68-900B-A687D6B1313F}"/>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grpFill/>
              <a:ln>
                <a:noFill/>
              </a:ln>
            </p:spPr>
          </p:sp>
          <p:sp>
            <p:nvSpPr>
              <p:cNvPr id="280" name="Google Shape;1824;p93">
                <a:extLst>
                  <a:ext uri="{FF2B5EF4-FFF2-40B4-BE49-F238E27FC236}">
                    <a16:creationId xmlns:a16="http://schemas.microsoft.com/office/drawing/2014/main" id="{C99719F4-1BF7-4179-A9D1-E074A462953D}"/>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825;p93">
              <a:extLst>
                <a:ext uri="{FF2B5EF4-FFF2-40B4-BE49-F238E27FC236}">
                  <a16:creationId xmlns:a16="http://schemas.microsoft.com/office/drawing/2014/main" id="{21DF25E5-7084-409A-B40B-A3C8F4521549}"/>
                </a:ext>
              </a:extLst>
            </p:cNvPr>
            <p:cNvGrpSpPr/>
            <p:nvPr/>
          </p:nvGrpSpPr>
          <p:grpSpPr>
            <a:xfrm>
              <a:off x="3894608" y="2334875"/>
              <a:ext cx="909931" cy="517895"/>
              <a:chOff x="4000175" y="1462675"/>
              <a:chExt cx="1910415" cy="1138480"/>
            </a:xfrm>
            <a:grpFill/>
          </p:grpSpPr>
          <p:sp>
            <p:nvSpPr>
              <p:cNvPr id="271" name="Google Shape;1826;p93">
                <a:extLst>
                  <a:ext uri="{FF2B5EF4-FFF2-40B4-BE49-F238E27FC236}">
                    <a16:creationId xmlns:a16="http://schemas.microsoft.com/office/drawing/2014/main" id="{0007BB31-12F1-4990-A74E-0645B9E0392F}"/>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grpFill/>
              <a:ln>
                <a:noFill/>
              </a:ln>
            </p:spPr>
          </p:sp>
          <p:grpSp>
            <p:nvGrpSpPr>
              <p:cNvPr id="272" name="Google Shape;1827;p93">
                <a:extLst>
                  <a:ext uri="{FF2B5EF4-FFF2-40B4-BE49-F238E27FC236}">
                    <a16:creationId xmlns:a16="http://schemas.microsoft.com/office/drawing/2014/main" id="{DE587D3B-7E3C-40CA-96AE-5BCE22B2ED5D}"/>
                  </a:ext>
                </a:extLst>
              </p:cNvPr>
              <p:cNvGrpSpPr/>
              <p:nvPr/>
            </p:nvGrpSpPr>
            <p:grpSpPr>
              <a:xfrm>
                <a:off x="4000175" y="1462675"/>
                <a:ext cx="1910415" cy="1138480"/>
                <a:chOff x="4000175" y="1462675"/>
                <a:chExt cx="1910415" cy="1138480"/>
              </a:xfrm>
              <a:grpFill/>
            </p:grpSpPr>
            <p:sp>
              <p:nvSpPr>
                <p:cNvPr id="273" name="Google Shape;1828;p93">
                  <a:extLst>
                    <a:ext uri="{FF2B5EF4-FFF2-40B4-BE49-F238E27FC236}">
                      <a16:creationId xmlns:a16="http://schemas.microsoft.com/office/drawing/2014/main" id="{F3C7738A-10D6-4539-A4E1-381E3E5AFAF6}"/>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grpFill/>
                <a:ln>
                  <a:noFill/>
                </a:ln>
              </p:spPr>
            </p:sp>
            <p:sp>
              <p:nvSpPr>
                <p:cNvPr id="274" name="Google Shape;1829;p93">
                  <a:extLst>
                    <a:ext uri="{FF2B5EF4-FFF2-40B4-BE49-F238E27FC236}">
                      <a16:creationId xmlns:a16="http://schemas.microsoft.com/office/drawing/2014/main" id="{B0093D3D-0C0D-4F43-8B1E-348DA07874E1}"/>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830;p93">
                  <a:extLst>
                    <a:ext uri="{FF2B5EF4-FFF2-40B4-BE49-F238E27FC236}">
                      <a16:creationId xmlns:a16="http://schemas.microsoft.com/office/drawing/2014/main" id="{C71250FF-98D8-4C7A-86CF-E7D29CFEA07E}"/>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831;p93">
                  <a:extLst>
                    <a:ext uri="{FF2B5EF4-FFF2-40B4-BE49-F238E27FC236}">
                      <a16:creationId xmlns:a16="http://schemas.microsoft.com/office/drawing/2014/main" id="{A9DF4C6E-AA6F-48C3-892F-17128D1C4D1D}"/>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832;p93">
                  <a:extLst>
                    <a:ext uri="{FF2B5EF4-FFF2-40B4-BE49-F238E27FC236}">
                      <a16:creationId xmlns:a16="http://schemas.microsoft.com/office/drawing/2014/main" id="{888606F7-143C-474A-B27F-CEF4B45FBC63}"/>
                    </a:ext>
                  </a:extLst>
                </p:cNvPr>
                <p:cNvSpPr/>
                <p:nvPr/>
              </p:nvSpPr>
              <p:spPr>
                <a:xfrm>
                  <a:off x="4008615" y="1583704"/>
                  <a:ext cx="1901975" cy="1017451"/>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563"/>
                    </a:solidFill>
                  </a:endParaRPr>
                </a:p>
              </p:txBody>
            </p:sp>
            <p:sp>
              <p:nvSpPr>
                <p:cNvPr id="278" name="Google Shape;1833;p93">
                  <a:extLst>
                    <a:ext uri="{FF2B5EF4-FFF2-40B4-BE49-F238E27FC236}">
                      <a16:creationId xmlns:a16="http://schemas.microsoft.com/office/drawing/2014/main" id="{3A505680-98F6-4E0A-9183-FD0D782AFD84}"/>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oogle Shape;1834;p93">
              <a:extLst>
                <a:ext uri="{FF2B5EF4-FFF2-40B4-BE49-F238E27FC236}">
                  <a16:creationId xmlns:a16="http://schemas.microsoft.com/office/drawing/2014/main" id="{85EF0BD1-92F8-485B-BFFA-D9AF96B6062A}"/>
                </a:ext>
              </a:extLst>
            </p:cNvPr>
            <p:cNvGrpSpPr/>
            <p:nvPr/>
          </p:nvGrpSpPr>
          <p:grpSpPr>
            <a:xfrm>
              <a:off x="3875768" y="2846704"/>
              <a:ext cx="44796" cy="47366"/>
              <a:chOff x="3960625" y="2587825"/>
              <a:chExt cx="94050" cy="104125"/>
            </a:xfrm>
            <a:grpFill/>
          </p:grpSpPr>
          <p:sp>
            <p:nvSpPr>
              <p:cNvPr id="269" name="Google Shape;1835;p93">
                <a:extLst>
                  <a:ext uri="{FF2B5EF4-FFF2-40B4-BE49-F238E27FC236}">
                    <a16:creationId xmlns:a16="http://schemas.microsoft.com/office/drawing/2014/main" id="{C9451575-F0FC-4D4E-B4B8-B85A34C18722}"/>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grpFill/>
              <a:ln>
                <a:noFill/>
              </a:ln>
            </p:spPr>
          </p:sp>
          <p:sp>
            <p:nvSpPr>
              <p:cNvPr id="270" name="Google Shape;1836;p93">
                <a:extLst>
                  <a:ext uri="{FF2B5EF4-FFF2-40B4-BE49-F238E27FC236}">
                    <a16:creationId xmlns:a16="http://schemas.microsoft.com/office/drawing/2014/main" id="{0628F5CC-84CE-46F6-9EE8-7DD72D82EC2A}"/>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837;p93">
              <a:extLst>
                <a:ext uri="{FF2B5EF4-FFF2-40B4-BE49-F238E27FC236}">
                  <a16:creationId xmlns:a16="http://schemas.microsoft.com/office/drawing/2014/main" id="{C33AB876-4F3A-4860-BA23-969F498DDED6}"/>
                </a:ext>
              </a:extLst>
            </p:cNvPr>
            <p:cNvGrpSpPr/>
            <p:nvPr/>
          </p:nvGrpSpPr>
          <p:grpSpPr>
            <a:xfrm>
              <a:off x="3782759" y="2807162"/>
              <a:ext cx="82686" cy="85487"/>
              <a:chOff x="3765350" y="2500900"/>
              <a:chExt cx="173600" cy="187925"/>
            </a:xfrm>
            <a:grpFill/>
          </p:grpSpPr>
          <p:sp>
            <p:nvSpPr>
              <p:cNvPr id="263" name="Google Shape;1838;p93">
                <a:extLst>
                  <a:ext uri="{FF2B5EF4-FFF2-40B4-BE49-F238E27FC236}">
                    <a16:creationId xmlns:a16="http://schemas.microsoft.com/office/drawing/2014/main" id="{F137C832-E12D-40A8-842B-BFD822F7139D}"/>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grpFill/>
              <a:ln>
                <a:noFill/>
              </a:ln>
            </p:spPr>
          </p:sp>
          <p:sp>
            <p:nvSpPr>
              <p:cNvPr id="264" name="Google Shape;1839;p93">
                <a:extLst>
                  <a:ext uri="{FF2B5EF4-FFF2-40B4-BE49-F238E27FC236}">
                    <a16:creationId xmlns:a16="http://schemas.microsoft.com/office/drawing/2014/main" id="{ED22E165-07B9-4BBA-ADE5-9422D8C17583}"/>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840;p93">
                <a:extLst>
                  <a:ext uri="{FF2B5EF4-FFF2-40B4-BE49-F238E27FC236}">
                    <a16:creationId xmlns:a16="http://schemas.microsoft.com/office/drawing/2014/main" id="{3EF017FF-385C-4EE3-AB62-B05B3ACB90FB}"/>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41;p93">
                <a:extLst>
                  <a:ext uri="{FF2B5EF4-FFF2-40B4-BE49-F238E27FC236}">
                    <a16:creationId xmlns:a16="http://schemas.microsoft.com/office/drawing/2014/main" id="{A8CEB4E0-C7A5-4F8D-9B2E-38EAFD3DDDD8}"/>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842;p93">
                <a:extLst>
                  <a:ext uri="{FF2B5EF4-FFF2-40B4-BE49-F238E27FC236}">
                    <a16:creationId xmlns:a16="http://schemas.microsoft.com/office/drawing/2014/main" id="{E12E697D-7EF6-4916-8F26-416F03F8D75A}"/>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843;p93">
                <a:extLst>
                  <a:ext uri="{FF2B5EF4-FFF2-40B4-BE49-F238E27FC236}">
                    <a16:creationId xmlns:a16="http://schemas.microsoft.com/office/drawing/2014/main" id="{580F6D0C-6A58-42E9-B327-E9485A5A60DB}"/>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844;p93">
              <a:extLst>
                <a:ext uri="{FF2B5EF4-FFF2-40B4-BE49-F238E27FC236}">
                  <a16:creationId xmlns:a16="http://schemas.microsoft.com/office/drawing/2014/main" id="{B2AAFDCC-774F-4D19-8EF4-718A83B61BD1}"/>
                </a:ext>
              </a:extLst>
            </p:cNvPr>
            <p:cNvGrpSpPr/>
            <p:nvPr/>
          </p:nvGrpSpPr>
          <p:grpSpPr>
            <a:xfrm>
              <a:off x="3775674" y="2798496"/>
              <a:ext cx="40545" cy="23564"/>
              <a:chOff x="3750475" y="2481850"/>
              <a:chExt cx="85125" cy="51800"/>
            </a:xfrm>
            <a:grpFill/>
          </p:grpSpPr>
          <p:sp>
            <p:nvSpPr>
              <p:cNvPr id="261" name="Google Shape;1845;p93">
                <a:extLst>
                  <a:ext uri="{FF2B5EF4-FFF2-40B4-BE49-F238E27FC236}">
                    <a16:creationId xmlns:a16="http://schemas.microsoft.com/office/drawing/2014/main" id="{A5991014-83AB-44CA-A236-F7D0CFF9D633}"/>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46;p93">
                <a:extLst>
                  <a:ext uri="{FF2B5EF4-FFF2-40B4-BE49-F238E27FC236}">
                    <a16:creationId xmlns:a16="http://schemas.microsoft.com/office/drawing/2014/main" id="{E1397D0B-5CC4-4F7A-A46F-7CE81D5559CC}"/>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grpFill/>
              <a:ln>
                <a:noFill/>
              </a:ln>
            </p:spPr>
          </p:sp>
        </p:grpSp>
        <p:grpSp>
          <p:nvGrpSpPr>
            <p:cNvPr id="29" name="Google Shape;1847;p93">
              <a:extLst>
                <a:ext uri="{FF2B5EF4-FFF2-40B4-BE49-F238E27FC236}">
                  <a16:creationId xmlns:a16="http://schemas.microsoft.com/office/drawing/2014/main" id="{B641C12A-8B7C-486D-B8E0-9C32EDD91106}"/>
                </a:ext>
              </a:extLst>
            </p:cNvPr>
            <p:cNvGrpSpPr/>
            <p:nvPr/>
          </p:nvGrpSpPr>
          <p:grpSpPr>
            <a:xfrm>
              <a:off x="3716946" y="2776024"/>
              <a:ext cx="81971" cy="76912"/>
              <a:chOff x="3627175" y="2432450"/>
              <a:chExt cx="172100" cy="169075"/>
            </a:xfrm>
            <a:grpFill/>
          </p:grpSpPr>
          <p:sp>
            <p:nvSpPr>
              <p:cNvPr id="258" name="Google Shape;1848;p93">
                <a:extLst>
                  <a:ext uri="{FF2B5EF4-FFF2-40B4-BE49-F238E27FC236}">
                    <a16:creationId xmlns:a16="http://schemas.microsoft.com/office/drawing/2014/main" id="{4E2D3614-E05E-456A-B8FB-C398456F94E0}"/>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49;p93">
                <a:extLst>
                  <a:ext uri="{FF2B5EF4-FFF2-40B4-BE49-F238E27FC236}">
                    <a16:creationId xmlns:a16="http://schemas.microsoft.com/office/drawing/2014/main" id="{199E2915-94D3-46B0-839D-8B11F1F1C97B}"/>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009563"/>
              </a:solidFill>
              <a:ln>
                <a:noFill/>
              </a:ln>
            </p:spPr>
          </p:sp>
          <p:sp>
            <p:nvSpPr>
              <p:cNvPr id="260" name="Google Shape;1850;p93">
                <a:extLst>
                  <a:ext uri="{FF2B5EF4-FFF2-40B4-BE49-F238E27FC236}">
                    <a16:creationId xmlns:a16="http://schemas.microsoft.com/office/drawing/2014/main" id="{C25DE77D-256B-45ED-9829-B1C8372B6A6B}"/>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009563"/>
              </a:solidFill>
              <a:ln>
                <a:noFill/>
              </a:ln>
            </p:spPr>
          </p:sp>
        </p:grpSp>
        <p:grpSp>
          <p:nvGrpSpPr>
            <p:cNvPr id="30" name="Google Shape;1851;p93">
              <a:extLst>
                <a:ext uri="{FF2B5EF4-FFF2-40B4-BE49-F238E27FC236}">
                  <a16:creationId xmlns:a16="http://schemas.microsoft.com/office/drawing/2014/main" id="{3D38FC7B-9CB1-498F-89DF-C6FD5572CE7F}"/>
                </a:ext>
              </a:extLst>
            </p:cNvPr>
            <p:cNvGrpSpPr/>
            <p:nvPr/>
          </p:nvGrpSpPr>
          <p:grpSpPr>
            <a:xfrm>
              <a:off x="3685682" y="2845624"/>
              <a:ext cx="29311" cy="45055"/>
              <a:chOff x="3561536" y="2585450"/>
              <a:chExt cx="61539" cy="99045"/>
            </a:xfrm>
            <a:grpFill/>
          </p:grpSpPr>
          <p:sp>
            <p:nvSpPr>
              <p:cNvPr id="256" name="Google Shape;1852;p93">
                <a:extLst>
                  <a:ext uri="{FF2B5EF4-FFF2-40B4-BE49-F238E27FC236}">
                    <a16:creationId xmlns:a16="http://schemas.microsoft.com/office/drawing/2014/main" id="{E7CFC2FC-5D77-461C-9E48-28CEA7977DBC}"/>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53;p93">
                <a:extLst>
                  <a:ext uri="{FF2B5EF4-FFF2-40B4-BE49-F238E27FC236}">
                    <a16:creationId xmlns:a16="http://schemas.microsoft.com/office/drawing/2014/main" id="{C4EC0787-B957-4C9F-A24A-2F2D3397C169}"/>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grpFill/>
              <a:ln>
                <a:noFill/>
              </a:ln>
            </p:spPr>
          </p:sp>
        </p:grpSp>
        <p:grpSp>
          <p:nvGrpSpPr>
            <p:cNvPr id="31" name="Google Shape;1854;p93">
              <a:extLst>
                <a:ext uri="{FF2B5EF4-FFF2-40B4-BE49-F238E27FC236}">
                  <a16:creationId xmlns:a16="http://schemas.microsoft.com/office/drawing/2014/main" id="{C81C36C6-3A2B-413E-9619-F640B3492178}"/>
                </a:ext>
              </a:extLst>
            </p:cNvPr>
            <p:cNvGrpSpPr/>
            <p:nvPr/>
          </p:nvGrpSpPr>
          <p:grpSpPr>
            <a:xfrm>
              <a:off x="3849905" y="2572252"/>
              <a:ext cx="74339" cy="119559"/>
              <a:chOff x="3906325" y="1984500"/>
              <a:chExt cx="156075" cy="262825"/>
            </a:xfrm>
            <a:grpFill/>
          </p:grpSpPr>
          <p:sp>
            <p:nvSpPr>
              <p:cNvPr id="254" name="Google Shape;1855;p93">
                <a:extLst>
                  <a:ext uri="{FF2B5EF4-FFF2-40B4-BE49-F238E27FC236}">
                    <a16:creationId xmlns:a16="http://schemas.microsoft.com/office/drawing/2014/main" id="{60F86F7F-59AE-4BFC-9771-9D658C4CB056}"/>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grpFill/>
              <a:ln>
                <a:noFill/>
              </a:ln>
            </p:spPr>
          </p:sp>
          <p:sp>
            <p:nvSpPr>
              <p:cNvPr id="255" name="Google Shape;1856;p93">
                <a:extLst>
                  <a:ext uri="{FF2B5EF4-FFF2-40B4-BE49-F238E27FC236}">
                    <a16:creationId xmlns:a16="http://schemas.microsoft.com/office/drawing/2014/main" id="{044B7192-AF22-44AE-9553-B99754958EEF}"/>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857;p93">
              <a:extLst>
                <a:ext uri="{FF2B5EF4-FFF2-40B4-BE49-F238E27FC236}">
                  <a16:creationId xmlns:a16="http://schemas.microsoft.com/office/drawing/2014/main" id="{04716DD2-0EDC-4D69-A15E-E81C6CACC1B2}"/>
                </a:ext>
              </a:extLst>
            </p:cNvPr>
            <p:cNvGrpSpPr/>
            <p:nvPr/>
          </p:nvGrpSpPr>
          <p:grpSpPr>
            <a:xfrm>
              <a:off x="2654821" y="2414345"/>
              <a:ext cx="667570" cy="558731"/>
              <a:chOff x="1397225" y="1637375"/>
              <a:chExt cx="1401575" cy="1228250"/>
            </a:xfrm>
            <a:grpFill/>
          </p:grpSpPr>
          <p:sp>
            <p:nvSpPr>
              <p:cNvPr id="250" name="Google Shape;1858;p93">
                <a:extLst>
                  <a:ext uri="{FF2B5EF4-FFF2-40B4-BE49-F238E27FC236}">
                    <a16:creationId xmlns:a16="http://schemas.microsoft.com/office/drawing/2014/main" id="{8957106B-A8EC-442A-B417-CB46A084405F}"/>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grpFill/>
              <a:ln>
                <a:noFill/>
              </a:ln>
            </p:spPr>
          </p:sp>
          <p:grpSp>
            <p:nvGrpSpPr>
              <p:cNvPr id="251" name="Google Shape;1859;p93">
                <a:extLst>
                  <a:ext uri="{FF2B5EF4-FFF2-40B4-BE49-F238E27FC236}">
                    <a16:creationId xmlns:a16="http://schemas.microsoft.com/office/drawing/2014/main" id="{8B808194-A872-48D7-B939-FFD475B4FE46}"/>
                  </a:ext>
                </a:extLst>
              </p:cNvPr>
              <p:cNvGrpSpPr/>
              <p:nvPr/>
            </p:nvGrpSpPr>
            <p:grpSpPr>
              <a:xfrm>
                <a:off x="1397225" y="1637375"/>
                <a:ext cx="1398775" cy="1228250"/>
                <a:chOff x="1397225" y="1637375"/>
                <a:chExt cx="1398775" cy="1228250"/>
              </a:xfrm>
              <a:grpFill/>
            </p:grpSpPr>
            <p:sp>
              <p:nvSpPr>
                <p:cNvPr id="252" name="Google Shape;1860;p93">
                  <a:extLst>
                    <a:ext uri="{FF2B5EF4-FFF2-40B4-BE49-F238E27FC236}">
                      <a16:creationId xmlns:a16="http://schemas.microsoft.com/office/drawing/2014/main" id="{CD3B6B27-3CDA-4D21-8ECD-BA4E2CE3458F}"/>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61;p93">
                  <a:extLst>
                    <a:ext uri="{FF2B5EF4-FFF2-40B4-BE49-F238E27FC236}">
                      <a16:creationId xmlns:a16="http://schemas.microsoft.com/office/drawing/2014/main" id="{D1332EA0-750E-43B8-9E52-69728A11F7E3}"/>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1862;p93">
              <a:extLst>
                <a:ext uri="{FF2B5EF4-FFF2-40B4-BE49-F238E27FC236}">
                  <a16:creationId xmlns:a16="http://schemas.microsoft.com/office/drawing/2014/main" id="{E91DA6E1-3BE9-4D1F-901F-C65B2A02533E}"/>
                </a:ext>
              </a:extLst>
            </p:cNvPr>
            <p:cNvGrpSpPr/>
            <p:nvPr/>
          </p:nvGrpSpPr>
          <p:grpSpPr>
            <a:xfrm>
              <a:off x="3230417" y="3103734"/>
              <a:ext cx="282982" cy="280332"/>
              <a:chOff x="2605700" y="3152850"/>
              <a:chExt cx="594125" cy="616250"/>
            </a:xfrm>
            <a:grpFill/>
          </p:grpSpPr>
          <p:sp>
            <p:nvSpPr>
              <p:cNvPr id="248" name="Google Shape;1863;p93">
                <a:extLst>
                  <a:ext uri="{FF2B5EF4-FFF2-40B4-BE49-F238E27FC236}">
                    <a16:creationId xmlns:a16="http://schemas.microsoft.com/office/drawing/2014/main" id="{41660097-8259-4EBF-8CF8-530E9BF3D8BA}"/>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grpFill/>
              <a:ln>
                <a:noFill/>
              </a:ln>
            </p:spPr>
          </p:sp>
          <p:sp>
            <p:nvSpPr>
              <p:cNvPr id="249" name="Google Shape;1864;p93">
                <a:extLst>
                  <a:ext uri="{FF2B5EF4-FFF2-40B4-BE49-F238E27FC236}">
                    <a16:creationId xmlns:a16="http://schemas.microsoft.com/office/drawing/2014/main" id="{A09F1609-347A-4FB9-BA9B-CD4DAD5D7DE8}"/>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34" name="Google Shape;1865;p93">
              <a:extLst>
                <a:ext uri="{FF2B5EF4-FFF2-40B4-BE49-F238E27FC236}">
                  <a16:creationId xmlns:a16="http://schemas.microsoft.com/office/drawing/2014/main" id="{698558ED-36CC-4C80-A8AD-368FB88BD08E}"/>
                </a:ext>
              </a:extLst>
            </p:cNvPr>
            <p:cNvGrpSpPr/>
            <p:nvPr/>
          </p:nvGrpSpPr>
          <p:grpSpPr>
            <a:xfrm>
              <a:off x="3265985" y="3226989"/>
              <a:ext cx="87151" cy="346202"/>
              <a:chOff x="2680375" y="3423800"/>
              <a:chExt cx="182975" cy="761050"/>
            </a:xfrm>
            <a:grpFill/>
          </p:grpSpPr>
          <p:sp>
            <p:nvSpPr>
              <p:cNvPr id="246" name="Google Shape;1866;p93">
                <a:extLst>
                  <a:ext uri="{FF2B5EF4-FFF2-40B4-BE49-F238E27FC236}">
                    <a16:creationId xmlns:a16="http://schemas.microsoft.com/office/drawing/2014/main" id="{600CC713-9645-4E90-90E4-FC5F039946BF}"/>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grpFill/>
              <a:ln>
                <a:noFill/>
              </a:ln>
            </p:spPr>
          </p:sp>
          <p:sp>
            <p:nvSpPr>
              <p:cNvPr id="247" name="Google Shape;1867;p93">
                <a:extLst>
                  <a:ext uri="{FF2B5EF4-FFF2-40B4-BE49-F238E27FC236}">
                    <a16:creationId xmlns:a16="http://schemas.microsoft.com/office/drawing/2014/main" id="{9AF3B6CD-42D7-44CA-AA69-548C6E6DFDDA}"/>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868;p93">
              <a:extLst>
                <a:ext uri="{FF2B5EF4-FFF2-40B4-BE49-F238E27FC236}">
                  <a16:creationId xmlns:a16="http://schemas.microsoft.com/office/drawing/2014/main" id="{F5E96DFE-BB4B-4EF5-B277-26CD7469AEED}"/>
                </a:ext>
              </a:extLst>
            </p:cNvPr>
            <p:cNvGrpSpPr/>
            <p:nvPr/>
          </p:nvGrpSpPr>
          <p:grpSpPr>
            <a:xfrm>
              <a:off x="3855466" y="3289811"/>
              <a:ext cx="112514" cy="94210"/>
              <a:chOff x="3918000" y="3561900"/>
              <a:chExt cx="236225" cy="207100"/>
            </a:xfrm>
            <a:grpFill/>
          </p:grpSpPr>
          <p:sp>
            <p:nvSpPr>
              <p:cNvPr id="244" name="Google Shape;1869;p93">
                <a:extLst>
                  <a:ext uri="{FF2B5EF4-FFF2-40B4-BE49-F238E27FC236}">
                    <a16:creationId xmlns:a16="http://schemas.microsoft.com/office/drawing/2014/main" id="{550AEBBB-7070-49FC-8EAE-44A7F18FF22E}"/>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grpFill/>
              <a:ln>
                <a:noFill/>
              </a:ln>
            </p:spPr>
          </p:sp>
          <p:sp>
            <p:nvSpPr>
              <p:cNvPr id="245" name="Google Shape;1870;p93">
                <a:extLst>
                  <a:ext uri="{FF2B5EF4-FFF2-40B4-BE49-F238E27FC236}">
                    <a16:creationId xmlns:a16="http://schemas.microsoft.com/office/drawing/2014/main" id="{94724856-92FA-4135-92DB-6E45CA0F4AAB}"/>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871;p93">
              <a:extLst>
                <a:ext uri="{FF2B5EF4-FFF2-40B4-BE49-F238E27FC236}">
                  <a16:creationId xmlns:a16="http://schemas.microsoft.com/office/drawing/2014/main" id="{08ACA510-0555-48E2-9B44-E2378CBF9448}"/>
                </a:ext>
              </a:extLst>
            </p:cNvPr>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72;p93">
              <a:extLst>
                <a:ext uri="{FF2B5EF4-FFF2-40B4-BE49-F238E27FC236}">
                  <a16:creationId xmlns:a16="http://schemas.microsoft.com/office/drawing/2014/main" id="{0A51CF83-86ED-442E-834D-3F49AD0CF327}"/>
                </a:ext>
              </a:extLst>
            </p:cNvPr>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73;p93">
              <a:extLst>
                <a:ext uri="{FF2B5EF4-FFF2-40B4-BE49-F238E27FC236}">
                  <a16:creationId xmlns:a16="http://schemas.microsoft.com/office/drawing/2014/main" id="{3C241812-EDA4-4EFF-9442-71211E8CE1C0}"/>
                </a:ext>
              </a:extLst>
            </p:cNvPr>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39" name="Google Shape;1874;p93">
              <a:extLst>
                <a:ext uri="{FF2B5EF4-FFF2-40B4-BE49-F238E27FC236}">
                  <a16:creationId xmlns:a16="http://schemas.microsoft.com/office/drawing/2014/main" id="{EA554BA9-3FC6-4E3F-811E-139C12D4E488}"/>
                </a:ext>
              </a:extLst>
            </p:cNvPr>
            <p:cNvGrpSpPr/>
            <p:nvPr/>
          </p:nvGrpSpPr>
          <p:grpSpPr>
            <a:xfrm>
              <a:off x="2905224" y="2311071"/>
              <a:ext cx="596721" cy="528992"/>
              <a:chOff x="1922950" y="1410350"/>
              <a:chExt cx="1252825" cy="1162875"/>
            </a:xfrm>
            <a:grpFill/>
          </p:grpSpPr>
          <p:sp>
            <p:nvSpPr>
              <p:cNvPr id="228" name="Google Shape;1875;p93">
                <a:extLst>
                  <a:ext uri="{FF2B5EF4-FFF2-40B4-BE49-F238E27FC236}">
                    <a16:creationId xmlns:a16="http://schemas.microsoft.com/office/drawing/2014/main" id="{9EFA6DA4-10B5-4639-8DED-007F1A2F4130}"/>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76;p93">
                <a:extLst>
                  <a:ext uri="{FF2B5EF4-FFF2-40B4-BE49-F238E27FC236}">
                    <a16:creationId xmlns:a16="http://schemas.microsoft.com/office/drawing/2014/main" id="{21BFCF04-F0F1-4134-8748-741DFC9FAA20}"/>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77;p93">
                <a:extLst>
                  <a:ext uri="{FF2B5EF4-FFF2-40B4-BE49-F238E27FC236}">
                    <a16:creationId xmlns:a16="http://schemas.microsoft.com/office/drawing/2014/main" id="{324C98FF-D7E3-4B69-A275-51071B437D3C}"/>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78;p93">
                <a:extLst>
                  <a:ext uri="{FF2B5EF4-FFF2-40B4-BE49-F238E27FC236}">
                    <a16:creationId xmlns:a16="http://schemas.microsoft.com/office/drawing/2014/main" id="{6F0C30CB-ED59-4EDB-A1F8-5E55AA9CC881}"/>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79;p93">
                <a:extLst>
                  <a:ext uri="{FF2B5EF4-FFF2-40B4-BE49-F238E27FC236}">
                    <a16:creationId xmlns:a16="http://schemas.microsoft.com/office/drawing/2014/main" id="{9713A109-5670-4B95-98D0-752DB2DCB923}"/>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80;p93">
                <a:extLst>
                  <a:ext uri="{FF2B5EF4-FFF2-40B4-BE49-F238E27FC236}">
                    <a16:creationId xmlns:a16="http://schemas.microsoft.com/office/drawing/2014/main" id="{617769D9-27C6-47BF-AAC5-D107D2FFE7A0}"/>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81;p93">
                <a:extLst>
                  <a:ext uri="{FF2B5EF4-FFF2-40B4-BE49-F238E27FC236}">
                    <a16:creationId xmlns:a16="http://schemas.microsoft.com/office/drawing/2014/main" id="{AAAEB5BB-314A-44E4-B35B-2C65A20C7DB9}"/>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82;p93">
                <a:extLst>
                  <a:ext uri="{FF2B5EF4-FFF2-40B4-BE49-F238E27FC236}">
                    <a16:creationId xmlns:a16="http://schemas.microsoft.com/office/drawing/2014/main" id="{04FB0ECE-99B0-4432-9A28-62830FB1D82E}"/>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83;p93">
                <a:extLst>
                  <a:ext uri="{FF2B5EF4-FFF2-40B4-BE49-F238E27FC236}">
                    <a16:creationId xmlns:a16="http://schemas.microsoft.com/office/drawing/2014/main" id="{2C07D5BF-FB2D-420E-9C47-6E0D62217215}"/>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84;p93">
                <a:extLst>
                  <a:ext uri="{FF2B5EF4-FFF2-40B4-BE49-F238E27FC236}">
                    <a16:creationId xmlns:a16="http://schemas.microsoft.com/office/drawing/2014/main" id="{86606603-A924-4895-BB72-FAEE0A0E3620}"/>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85;p93">
                <a:extLst>
                  <a:ext uri="{FF2B5EF4-FFF2-40B4-BE49-F238E27FC236}">
                    <a16:creationId xmlns:a16="http://schemas.microsoft.com/office/drawing/2014/main" id="{8681AF76-AFE7-4872-A941-BBB74542F756}"/>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86;p93">
                <a:extLst>
                  <a:ext uri="{FF2B5EF4-FFF2-40B4-BE49-F238E27FC236}">
                    <a16:creationId xmlns:a16="http://schemas.microsoft.com/office/drawing/2014/main" id="{10D5E182-A61C-4AE4-9005-29DA86B9C2CC}"/>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87;p93">
                <a:extLst>
                  <a:ext uri="{FF2B5EF4-FFF2-40B4-BE49-F238E27FC236}">
                    <a16:creationId xmlns:a16="http://schemas.microsoft.com/office/drawing/2014/main" id="{29227411-7343-4EA4-A6F1-79EA7F534B77}"/>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88;p93">
                <a:extLst>
                  <a:ext uri="{FF2B5EF4-FFF2-40B4-BE49-F238E27FC236}">
                    <a16:creationId xmlns:a16="http://schemas.microsoft.com/office/drawing/2014/main" id="{BC984795-930B-43F9-8B42-F7D7FFCABF15}"/>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89;p93">
                <a:extLst>
                  <a:ext uri="{FF2B5EF4-FFF2-40B4-BE49-F238E27FC236}">
                    <a16:creationId xmlns:a16="http://schemas.microsoft.com/office/drawing/2014/main" id="{07121474-9176-46E2-A552-81606EEEB0FB}"/>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90;p93">
                <a:extLst>
                  <a:ext uri="{FF2B5EF4-FFF2-40B4-BE49-F238E27FC236}">
                    <a16:creationId xmlns:a16="http://schemas.microsoft.com/office/drawing/2014/main" id="{F9671A25-F5E0-4150-9FDF-95EA89CDBDB3}"/>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40" name="Google Shape;1891;p93">
              <a:extLst>
                <a:ext uri="{FF2B5EF4-FFF2-40B4-BE49-F238E27FC236}">
                  <a16:creationId xmlns:a16="http://schemas.microsoft.com/office/drawing/2014/main" id="{FFFCB1A7-7B4A-4164-8D1C-267DEFCC7BC0}"/>
                </a:ext>
              </a:extLst>
            </p:cNvPr>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92;p93">
              <a:extLst>
                <a:ext uri="{FF2B5EF4-FFF2-40B4-BE49-F238E27FC236}">
                  <a16:creationId xmlns:a16="http://schemas.microsoft.com/office/drawing/2014/main" id="{8BCE0D10-4598-4A88-9ED3-B00A9DE84892}"/>
                </a:ext>
              </a:extLst>
            </p:cNvPr>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93;p93">
              <a:extLst>
                <a:ext uri="{FF2B5EF4-FFF2-40B4-BE49-F238E27FC236}">
                  <a16:creationId xmlns:a16="http://schemas.microsoft.com/office/drawing/2014/main" id="{F586A41F-1DFB-40AA-9170-908A6D7BD788}"/>
                </a:ext>
              </a:extLst>
            </p:cNvPr>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94;p93">
              <a:extLst>
                <a:ext uri="{FF2B5EF4-FFF2-40B4-BE49-F238E27FC236}">
                  <a16:creationId xmlns:a16="http://schemas.microsoft.com/office/drawing/2014/main" id="{12AB5277-DD4D-46CA-83B2-961CD711961D}"/>
                </a:ext>
              </a:extLst>
            </p:cNvPr>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95;p93">
              <a:extLst>
                <a:ext uri="{FF2B5EF4-FFF2-40B4-BE49-F238E27FC236}">
                  <a16:creationId xmlns:a16="http://schemas.microsoft.com/office/drawing/2014/main" id="{5E247449-9FAA-493C-9158-8490818D766F}"/>
                </a:ext>
              </a:extLst>
            </p:cNvPr>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96;p93">
              <a:extLst>
                <a:ext uri="{FF2B5EF4-FFF2-40B4-BE49-F238E27FC236}">
                  <a16:creationId xmlns:a16="http://schemas.microsoft.com/office/drawing/2014/main" id="{78934BCA-362B-417C-A9B1-D1EF85099404}"/>
                </a:ext>
              </a:extLst>
            </p:cNvPr>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7;p93">
              <a:extLst>
                <a:ext uri="{FF2B5EF4-FFF2-40B4-BE49-F238E27FC236}">
                  <a16:creationId xmlns:a16="http://schemas.microsoft.com/office/drawing/2014/main" id="{333F6E57-083B-44A1-992B-264C21AD5BF2}"/>
                </a:ext>
              </a:extLst>
            </p:cNvPr>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98;p93">
              <a:extLst>
                <a:ext uri="{FF2B5EF4-FFF2-40B4-BE49-F238E27FC236}">
                  <a16:creationId xmlns:a16="http://schemas.microsoft.com/office/drawing/2014/main" id="{93D171B0-4444-43E8-8F14-6AD864BD102E}"/>
                </a:ext>
              </a:extLst>
            </p:cNvPr>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99;p93">
              <a:extLst>
                <a:ext uri="{FF2B5EF4-FFF2-40B4-BE49-F238E27FC236}">
                  <a16:creationId xmlns:a16="http://schemas.microsoft.com/office/drawing/2014/main" id="{C098A23A-3408-4AFF-B458-F3D1B5131A1F}"/>
                </a:ext>
              </a:extLst>
            </p:cNvPr>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0;p93">
              <a:extLst>
                <a:ext uri="{FF2B5EF4-FFF2-40B4-BE49-F238E27FC236}">
                  <a16:creationId xmlns:a16="http://schemas.microsoft.com/office/drawing/2014/main" id="{CE2EF8E0-DC67-46B7-BEA7-ABA8D5FEC5A1}"/>
                </a:ext>
              </a:extLst>
            </p:cNvPr>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01;p93">
              <a:extLst>
                <a:ext uri="{FF2B5EF4-FFF2-40B4-BE49-F238E27FC236}">
                  <a16:creationId xmlns:a16="http://schemas.microsoft.com/office/drawing/2014/main" id="{15467BC7-6235-4322-B46E-01F70DD62FF2}"/>
                </a:ext>
              </a:extLst>
            </p:cNvPr>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2;p93">
              <a:extLst>
                <a:ext uri="{FF2B5EF4-FFF2-40B4-BE49-F238E27FC236}">
                  <a16:creationId xmlns:a16="http://schemas.microsoft.com/office/drawing/2014/main" id="{6F6AEB50-1A36-43B3-8A25-23707C2E8EBD}"/>
                </a:ext>
              </a:extLst>
            </p:cNvPr>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3;p93">
              <a:extLst>
                <a:ext uri="{FF2B5EF4-FFF2-40B4-BE49-F238E27FC236}">
                  <a16:creationId xmlns:a16="http://schemas.microsoft.com/office/drawing/2014/main" id="{2709B1D1-46D9-48F7-82A6-6C27305187E9}"/>
                </a:ext>
              </a:extLst>
            </p:cNvPr>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4;p93">
              <a:extLst>
                <a:ext uri="{FF2B5EF4-FFF2-40B4-BE49-F238E27FC236}">
                  <a16:creationId xmlns:a16="http://schemas.microsoft.com/office/drawing/2014/main" id="{63CD8945-0E41-4BB1-8C27-A26CF376967F}"/>
                </a:ext>
              </a:extLst>
            </p:cNvPr>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5;p93">
              <a:extLst>
                <a:ext uri="{FF2B5EF4-FFF2-40B4-BE49-F238E27FC236}">
                  <a16:creationId xmlns:a16="http://schemas.microsoft.com/office/drawing/2014/main" id="{5B76724B-9EE7-4D64-B79B-FF4C3F0FA59F}"/>
                </a:ext>
              </a:extLst>
            </p:cNvPr>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6;p93">
              <a:extLst>
                <a:ext uri="{FF2B5EF4-FFF2-40B4-BE49-F238E27FC236}">
                  <a16:creationId xmlns:a16="http://schemas.microsoft.com/office/drawing/2014/main" id="{A913F57F-B707-4960-8532-85AF5750CED6}"/>
                </a:ext>
              </a:extLst>
            </p:cNvPr>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7;p93">
              <a:extLst>
                <a:ext uri="{FF2B5EF4-FFF2-40B4-BE49-F238E27FC236}">
                  <a16:creationId xmlns:a16="http://schemas.microsoft.com/office/drawing/2014/main" id="{4DD5D0BB-1A14-4514-85DD-6D444CA45A73}"/>
                </a:ext>
              </a:extLst>
            </p:cNvPr>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08;p93">
              <a:extLst>
                <a:ext uri="{FF2B5EF4-FFF2-40B4-BE49-F238E27FC236}">
                  <a16:creationId xmlns:a16="http://schemas.microsoft.com/office/drawing/2014/main" id="{B93B15FF-5E18-477B-8381-FCCFFE4AF281}"/>
                </a:ext>
              </a:extLst>
            </p:cNvPr>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09;p93">
              <a:extLst>
                <a:ext uri="{FF2B5EF4-FFF2-40B4-BE49-F238E27FC236}">
                  <a16:creationId xmlns:a16="http://schemas.microsoft.com/office/drawing/2014/main" id="{D9C55BEA-4DFF-499F-B6C8-C94C8D854498}"/>
                </a:ext>
              </a:extLst>
            </p:cNvPr>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0;p93">
              <a:extLst>
                <a:ext uri="{FF2B5EF4-FFF2-40B4-BE49-F238E27FC236}">
                  <a16:creationId xmlns:a16="http://schemas.microsoft.com/office/drawing/2014/main" id="{A266A03A-5E2B-4D26-A96F-04CD707EB633}"/>
                </a:ext>
              </a:extLst>
            </p:cNvPr>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60" name="Google Shape;1911;p93">
              <a:extLst>
                <a:ext uri="{FF2B5EF4-FFF2-40B4-BE49-F238E27FC236}">
                  <a16:creationId xmlns:a16="http://schemas.microsoft.com/office/drawing/2014/main" id="{5D201ECD-A1A0-4F7C-B0D3-77948BE329A0}"/>
                </a:ext>
              </a:extLst>
            </p:cNvPr>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61" name="Google Shape;1912;p93">
              <a:extLst>
                <a:ext uri="{FF2B5EF4-FFF2-40B4-BE49-F238E27FC236}">
                  <a16:creationId xmlns:a16="http://schemas.microsoft.com/office/drawing/2014/main" id="{C7C46AB8-3115-4E6F-8FA5-9AF1E7CDCABD}"/>
                </a:ext>
              </a:extLst>
            </p:cNvPr>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1913;p93">
              <a:extLst>
                <a:ext uri="{FF2B5EF4-FFF2-40B4-BE49-F238E27FC236}">
                  <a16:creationId xmlns:a16="http://schemas.microsoft.com/office/drawing/2014/main" id="{EA5EFCEA-EBE2-41C3-9AEB-1FD61FF59F4C}"/>
                </a:ext>
              </a:extLst>
            </p:cNvPr>
            <p:cNvGrpSpPr/>
            <p:nvPr/>
          </p:nvGrpSpPr>
          <p:grpSpPr>
            <a:xfrm>
              <a:off x="3280929" y="3294542"/>
              <a:ext cx="109894" cy="272224"/>
              <a:chOff x="2711750" y="3572300"/>
              <a:chExt cx="230725" cy="598425"/>
            </a:xfrm>
            <a:grpFill/>
          </p:grpSpPr>
          <p:sp>
            <p:nvSpPr>
              <p:cNvPr id="226" name="Google Shape;1914;p93">
                <a:extLst>
                  <a:ext uri="{FF2B5EF4-FFF2-40B4-BE49-F238E27FC236}">
                    <a16:creationId xmlns:a16="http://schemas.microsoft.com/office/drawing/2014/main" id="{1388889E-20DF-469A-B5CF-E9E6689CF9B1}"/>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15;p93">
                <a:extLst>
                  <a:ext uri="{FF2B5EF4-FFF2-40B4-BE49-F238E27FC236}">
                    <a16:creationId xmlns:a16="http://schemas.microsoft.com/office/drawing/2014/main" id="{78BBC352-95BC-42D8-93AC-3E5A4DB29F5F}"/>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916;p93">
              <a:extLst>
                <a:ext uri="{FF2B5EF4-FFF2-40B4-BE49-F238E27FC236}">
                  <a16:creationId xmlns:a16="http://schemas.microsoft.com/office/drawing/2014/main" id="{C7DE6AA6-4198-4965-85C2-0C2BACA4EACC}"/>
                </a:ext>
              </a:extLst>
            </p:cNvPr>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917;p93">
              <a:extLst>
                <a:ext uri="{FF2B5EF4-FFF2-40B4-BE49-F238E27FC236}">
                  <a16:creationId xmlns:a16="http://schemas.microsoft.com/office/drawing/2014/main" id="{37011EF9-DC4B-40EC-817F-6D448647A0E4}"/>
                </a:ext>
              </a:extLst>
            </p:cNvPr>
            <p:cNvGrpSpPr/>
            <p:nvPr/>
          </p:nvGrpSpPr>
          <p:grpSpPr>
            <a:xfrm>
              <a:off x="3790439" y="2408636"/>
              <a:ext cx="73017" cy="75684"/>
              <a:chOff x="3781475" y="1624825"/>
              <a:chExt cx="153300" cy="166375"/>
            </a:xfrm>
            <a:grpFill/>
          </p:grpSpPr>
          <p:sp>
            <p:nvSpPr>
              <p:cNvPr id="222" name="Google Shape;1918;p93">
                <a:extLst>
                  <a:ext uri="{FF2B5EF4-FFF2-40B4-BE49-F238E27FC236}">
                    <a16:creationId xmlns:a16="http://schemas.microsoft.com/office/drawing/2014/main" id="{B96E5350-487A-4ECF-A4A6-C3162A00F9EC}"/>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19;p93">
                <a:extLst>
                  <a:ext uri="{FF2B5EF4-FFF2-40B4-BE49-F238E27FC236}">
                    <a16:creationId xmlns:a16="http://schemas.microsoft.com/office/drawing/2014/main" id="{69720093-EA02-4492-B4F7-4A2D29A3DE37}"/>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20;p93">
                <a:extLst>
                  <a:ext uri="{FF2B5EF4-FFF2-40B4-BE49-F238E27FC236}">
                    <a16:creationId xmlns:a16="http://schemas.microsoft.com/office/drawing/2014/main" id="{6BFB059E-C458-40E6-A3D9-E5F5D34EE8B5}"/>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21;p93">
                <a:extLst>
                  <a:ext uri="{FF2B5EF4-FFF2-40B4-BE49-F238E27FC236}">
                    <a16:creationId xmlns:a16="http://schemas.microsoft.com/office/drawing/2014/main" id="{9714032A-4D33-49F2-B858-4EEDB96C2D0E}"/>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922;p93">
              <a:extLst>
                <a:ext uri="{FF2B5EF4-FFF2-40B4-BE49-F238E27FC236}">
                  <a16:creationId xmlns:a16="http://schemas.microsoft.com/office/drawing/2014/main" id="{AC8A2125-7C1D-46EA-A483-B36876E4C4F8}"/>
                </a:ext>
              </a:extLst>
            </p:cNvPr>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23;p93">
              <a:extLst>
                <a:ext uri="{FF2B5EF4-FFF2-40B4-BE49-F238E27FC236}">
                  <a16:creationId xmlns:a16="http://schemas.microsoft.com/office/drawing/2014/main" id="{BCB2E402-BB2D-4F35-B7E5-47CEACA2062F}"/>
                </a:ext>
              </a:extLst>
            </p:cNvPr>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24;p93">
              <a:extLst>
                <a:ext uri="{FF2B5EF4-FFF2-40B4-BE49-F238E27FC236}">
                  <a16:creationId xmlns:a16="http://schemas.microsoft.com/office/drawing/2014/main" id="{5852DA2C-A23B-4B47-8BE2-5B8F57437E11}"/>
                </a:ext>
              </a:extLst>
            </p:cNvPr>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25;p93">
              <a:extLst>
                <a:ext uri="{FF2B5EF4-FFF2-40B4-BE49-F238E27FC236}">
                  <a16:creationId xmlns:a16="http://schemas.microsoft.com/office/drawing/2014/main" id="{816A4BDE-8DE5-4DE8-93FA-530C0303068B}"/>
                </a:ext>
              </a:extLst>
            </p:cNvPr>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26;p93">
              <a:extLst>
                <a:ext uri="{FF2B5EF4-FFF2-40B4-BE49-F238E27FC236}">
                  <a16:creationId xmlns:a16="http://schemas.microsoft.com/office/drawing/2014/main" id="{4B2BEA5C-FE74-4426-8BE9-40846B2EFBF9}"/>
                </a:ext>
              </a:extLst>
            </p:cNvPr>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27;p93">
              <a:extLst>
                <a:ext uri="{FF2B5EF4-FFF2-40B4-BE49-F238E27FC236}">
                  <a16:creationId xmlns:a16="http://schemas.microsoft.com/office/drawing/2014/main" id="{D1EF06A3-743E-47CA-AA11-F7751D97FE8C}"/>
                </a:ext>
              </a:extLst>
            </p:cNvPr>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28;p93">
              <a:extLst>
                <a:ext uri="{FF2B5EF4-FFF2-40B4-BE49-F238E27FC236}">
                  <a16:creationId xmlns:a16="http://schemas.microsoft.com/office/drawing/2014/main" id="{2877A73B-F5E1-46A2-8749-876269157465}"/>
                </a:ext>
              </a:extLst>
            </p:cNvPr>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1929;p93">
              <a:extLst>
                <a:ext uri="{FF2B5EF4-FFF2-40B4-BE49-F238E27FC236}">
                  <a16:creationId xmlns:a16="http://schemas.microsoft.com/office/drawing/2014/main" id="{5B7F8312-FE6C-4195-B0A6-0E7DAFE64A9F}"/>
                </a:ext>
              </a:extLst>
            </p:cNvPr>
            <p:cNvGrpSpPr/>
            <p:nvPr/>
          </p:nvGrpSpPr>
          <p:grpSpPr>
            <a:xfrm>
              <a:off x="4403342" y="3107749"/>
              <a:ext cx="316680" cy="101374"/>
              <a:chOff x="5068275" y="3161675"/>
              <a:chExt cx="664875" cy="222850"/>
            </a:xfrm>
            <a:grpFill/>
          </p:grpSpPr>
          <p:sp>
            <p:nvSpPr>
              <p:cNvPr id="218" name="Google Shape;1930;p93">
                <a:extLst>
                  <a:ext uri="{FF2B5EF4-FFF2-40B4-BE49-F238E27FC236}">
                    <a16:creationId xmlns:a16="http://schemas.microsoft.com/office/drawing/2014/main" id="{751467F6-8A3A-4D70-9C05-FB418A8A4D96}"/>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31;p93">
                <a:extLst>
                  <a:ext uri="{FF2B5EF4-FFF2-40B4-BE49-F238E27FC236}">
                    <a16:creationId xmlns:a16="http://schemas.microsoft.com/office/drawing/2014/main" id="{5507285D-4C37-4B7A-9D3B-66E25356940A}"/>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32;p93">
                <a:extLst>
                  <a:ext uri="{FF2B5EF4-FFF2-40B4-BE49-F238E27FC236}">
                    <a16:creationId xmlns:a16="http://schemas.microsoft.com/office/drawing/2014/main" id="{0906C611-4901-4301-A7D9-EA9FFADC1214}"/>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33;p93">
                <a:extLst>
                  <a:ext uri="{FF2B5EF4-FFF2-40B4-BE49-F238E27FC236}">
                    <a16:creationId xmlns:a16="http://schemas.microsoft.com/office/drawing/2014/main" id="{D8FC3878-9099-426C-94C1-F8C9E0BF3D05}"/>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1934;p93">
              <a:extLst>
                <a:ext uri="{FF2B5EF4-FFF2-40B4-BE49-F238E27FC236}">
                  <a16:creationId xmlns:a16="http://schemas.microsoft.com/office/drawing/2014/main" id="{80E3A217-71F1-447A-98FD-193DAADAE07B}"/>
                </a:ext>
              </a:extLst>
            </p:cNvPr>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35;p93">
              <a:extLst>
                <a:ext uri="{FF2B5EF4-FFF2-40B4-BE49-F238E27FC236}">
                  <a16:creationId xmlns:a16="http://schemas.microsoft.com/office/drawing/2014/main" id="{18B42B23-7772-41F9-AFED-DDFB8B5ED7D9}"/>
                </a:ext>
              </a:extLst>
            </p:cNvPr>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36;p93">
              <a:extLst>
                <a:ext uri="{FF2B5EF4-FFF2-40B4-BE49-F238E27FC236}">
                  <a16:creationId xmlns:a16="http://schemas.microsoft.com/office/drawing/2014/main" id="{96D48F50-F556-4065-8D51-C241B59E0967}"/>
                </a:ext>
              </a:extLst>
            </p:cNvPr>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37;p93">
              <a:extLst>
                <a:ext uri="{FF2B5EF4-FFF2-40B4-BE49-F238E27FC236}">
                  <a16:creationId xmlns:a16="http://schemas.microsoft.com/office/drawing/2014/main" id="{7A426E0F-A926-4936-879D-B57D8F3A932C}"/>
                </a:ext>
              </a:extLst>
            </p:cNvPr>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38;p93">
              <a:extLst>
                <a:ext uri="{FF2B5EF4-FFF2-40B4-BE49-F238E27FC236}">
                  <a16:creationId xmlns:a16="http://schemas.microsoft.com/office/drawing/2014/main" id="{3248D585-51C0-4107-9588-83EDE2AF36F7}"/>
                </a:ext>
              </a:extLst>
            </p:cNvPr>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39;p93">
              <a:extLst>
                <a:ext uri="{FF2B5EF4-FFF2-40B4-BE49-F238E27FC236}">
                  <a16:creationId xmlns:a16="http://schemas.microsoft.com/office/drawing/2014/main" id="{2EBBEF31-26B4-4E17-9F69-411684C0033D}"/>
                </a:ext>
              </a:extLst>
            </p:cNvPr>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40;p93">
              <a:extLst>
                <a:ext uri="{FF2B5EF4-FFF2-40B4-BE49-F238E27FC236}">
                  <a16:creationId xmlns:a16="http://schemas.microsoft.com/office/drawing/2014/main" id="{0FE1E312-0D61-49D9-BCB4-36EF2AA72AF6}"/>
                </a:ext>
              </a:extLst>
            </p:cNvPr>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41;p93">
              <a:extLst>
                <a:ext uri="{FF2B5EF4-FFF2-40B4-BE49-F238E27FC236}">
                  <a16:creationId xmlns:a16="http://schemas.microsoft.com/office/drawing/2014/main" id="{A988B973-1F67-4A11-BB11-9E658927AAB6}"/>
                </a:ext>
              </a:extLst>
            </p:cNvPr>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42;p93">
              <a:extLst>
                <a:ext uri="{FF2B5EF4-FFF2-40B4-BE49-F238E27FC236}">
                  <a16:creationId xmlns:a16="http://schemas.microsoft.com/office/drawing/2014/main" id="{7BA30023-7A04-4237-950F-5B26E95E3835}"/>
                </a:ext>
              </a:extLst>
            </p:cNvPr>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43;p93">
              <a:extLst>
                <a:ext uri="{FF2B5EF4-FFF2-40B4-BE49-F238E27FC236}">
                  <a16:creationId xmlns:a16="http://schemas.microsoft.com/office/drawing/2014/main" id="{C38A0979-C1E0-4667-8652-B99C620F8F36}"/>
                </a:ext>
              </a:extLst>
            </p:cNvPr>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44;p93">
              <a:extLst>
                <a:ext uri="{FF2B5EF4-FFF2-40B4-BE49-F238E27FC236}">
                  <a16:creationId xmlns:a16="http://schemas.microsoft.com/office/drawing/2014/main" id="{17D0147C-A6C9-41EF-B873-E3D2E3EC13CC}"/>
                </a:ext>
              </a:extLst>
            </p:cNvPr>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45;p93">
              <a:extLst>
                <a:ext uri="{FF2B5EF4-FFF2-40B4-BE49-F238E27FC236}">
                  <a16:creationId xmlns:a16="http://schemas.microsoft.com/office/drawing/2014/main" id="{BD517007-D350-4E20-90FE-7049B3562BF3}"/>
                </a:ext>
              </a:extLst>
            </p:cNvPr>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46;p93">
              <a:extLst>
                <a:ext uri="{FF2B5EF4-FFF2-40B4-BE49-F238E27FC236}">
                  <a16:creationId xmlns:a16="http://schemas.microsoft.com/office/drawing/2014/main" id="{43AA6835-3C26-4622-AAA8-1C95998820A4}"/>
                </a:ext>
              </a:extLst>
            </p:cNvPr>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47;p93">
              <a:extLst>
                <a:ext uri="{FF2B5EF4-FFF2-40B4-BE49-F238E27FC236}">
                  <a16:creationId xmlns:a16="http://schemas.microsoft.com/office/drawing/2014/main" id="{67E84C2D-E77A-4F50-80B8-6AF1F1EBCA74}"/>
                </a:ext>
              </a:extLst>
            </p:cNvPr>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48;p93">
              <a:extLst>
                <a:ext uri="{FF2B5EF4-FFF2-40B4-BE49-F238E27FC236}">
                  <a16:creationId xmlns:a16="http://schemas.microsoft.com/office/drawing/2014/main" id="{372CB80D-35DA-421E-80C5-11CB4C0A0B59}"/>
                </a:ext>
              </a:extLst>
            </p:cNvPr>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49;p93">
              <a:extLst>
                <a:ext uri="{FF2B5EF4-FFF2-40B4-BE49-F238E27FC236}">
                  <a16:creationId xmlns:a16="http://schemas.microsoft.com/office/drawing/2014/main" id="{9033A881-AD83-4205-8FD3-67F767D58DB5}"/>
                </a:ext>
              </a:extLst>
            </p:cNvPr>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50;p93">
              <a:extLst>
                <a:ext uri="{FF2B5EF4-FFF2-40B4-BE49-F238E27FC236}">
                  <a16:creationId xmlns:a16="http://schemas.microsoft.com/office/drawing/2014/main" id="{55DB8880-BF98-458E-9097-2DBD9B74EF95}"/>
                </a:ext>
              </a:extLst>
            </p:cNvPr>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51;p93">
              <a:extLst>
                <a:ext uri="{FF2B5EF4-FFF2-40B4-BE49-F238E27FC236}">
                  <a16:creationId xmlns:a16="http://schemas.microsoft.com/office/drawing/2014/main" id="{630A7134-5184-4E3F-AB7A-A984CA68E04B}"/>
                </a:ext>
              </a:extLst>
            </p:cNvPr>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52;p93">
              <a:extLst>
                <a:ext uri="{FF2B5EF4-FFF2-40B4-BE49-F238E27FC236}">
                  <a16:creationId xmlns:a16="http://schemas.microsoft.com/office/drawing/2014/main" id="{31EF092B-BFFF-465F-88BC-606BEFDF3A10}"/>
                </a:ext>
              </a:extLst>
            </p:cNvPr>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53;p93">
              <a:extLst>
                <a:ext uri="{FF2B5EF4-FFF2-40B4-BE49-F238E27FC236}">
                  <a16:creationId xmlns:a16="http://schemas.microsoft.com/office/drawing/2014/main" id="{49A4823D-7210-43A0-9626-2D239B91559A}"/>
                </a:ext>
              </a:extLst>
            </p:cNvPr>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54;p93">
              <a:extLst>
                <a:ext uri="{FF2B5EF4-FFF2-40B4-BE49-F238E27FC236}">
                  <a16:creationId xmlns:a16="http://schemas.microsoft.com/office/drawing/2014/main" id="{FA3A1370-8DEC-4F2E-AC83-4BBDFED8F643}"/>
                </a:ext>
              </a:extLst>
            </p:cNvPr>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55;p93">
              <a:extLst>
                <a:ext uri="{FF2B5EF4-FFF2-40B4-BE49-F238E27FC236}">
                  <a16:creationId xmlns:a16="http://schemas.microsoft.com/office/drawing/2014/main" id="{C790049E-9BF3-4E60-AC84-784345DBF884}"/>
                </a:ext>
              </a:extLst>
            </p:cNvPr>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56;p93">
              <a:extLst>
                <a:ext uri="{FF2B5EF4-FFF2-40B4-BE49-F238E27FC236}">
                  <a16:creationId xmlns:a16="http://schemas.microsoft.com/office/drawing/2014/main" id="{7412A4C2-89AE-41CC-A043-EFFD110BA6D3}"/>
                </a:ext>
              </a:extLst>
            </p:cNvPr>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57;p93">
              <a:extLst>
                <a:ext uri="{FF2B5EF4-FFF2-40B4-BE49-F238E27FC236}">
                  <a16:creationId xmlns:a16="http://schemas.microsoft.com/office/drawing/2014/main" id="{C17C523F-75DB-4066-81FA-D51BDBEB966B}"/>
                </a:ext>
              </a:extLst>
            </p:cNvPr>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58;p93">
              <a:extLst>
                <a:ext uri="{FF2B5EF4-FFF2-40B4-BE49-F238E27FC236}">
                  <a16:creationId xmlns:a16="http://schemas.microsoft.com/office/drawing/2014/main" id="{0EF83FCE-C439-4E47-9F95-40F97B751867}"/>
                </a:ext>
              </a:extLst>
            </p:cNvPr>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59;p93">
              <a:extLst>
                <a:ext uri="{FF2B5EF4-FFF2-40B4-BE49-F238E27FC236}">
                  <a16:creationId xmlns:a16="http://schemas.microsoft.com/office/drawing/2014/main" id="{53D156B9-BB68-46CA-B8B8-16E5BF6FC4F3}"/>
                </a:ext>
              </a:extLst>
            </p:cNvPr>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60;p93">
              <a:extLst>
                <a:ext uri="{FF2B5EF4-FFF2-40B4-BE49-F238E27FC236}">
                  <a16:creationId xmlns:a16="http://schemas.microsoft.com/office/drawing/2014/main" id="{1DDC1F0D-42BF-4786-A4DA-0BD8361BE1D8}"/>
                </a:ext>
              </a:extLst>
            </p:cNvPr>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61;p93">
              <a:extLst>
                <a:ext uri="{FF2B5EF4-FFF2-40B4-BE49-F238E27FC236}">
                  <a16:creationId xmlns:a16="http://schemas.microsoft.com/office/drawing/2014/main" id="{262ECA31-E4B2-40A5-B050-B18264F993ED}"/>
                </a:ext>
              </a:extLst>
            </p:cNvPr>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62;p93">
              <a:extLst>
                <a:ext uri="{FF2B5EF4-FFF2-40B4-BE49-F238E27FC236}">
                  <a16:creationId xmlns:a16="http://schemas.microsoft.com/office/drawing/2014/main" id="{E1C3F289-2326-4E04-8DEA-815D61683CA6}"/>
                </a:ext>
              </a:extLst>
            </p:cNvPr>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963;p93">
              <a:extLst>
                <a:ext uri="{FF2B5EF4-FFF2-40B4-BE49-F238E27FC236}">
                  <a16:creationId xmlns:a16="http://schemas.microsoft.com/office/drawing/2014/main" id="{DD138216-01C1-4CA9-B96D-E35AA9C9F422}"/>
                </a:ext>
              </a:extLst>
            </p:cNvPr>
            <p:cNvGrpSpPr/>
            <p:nvPr/>
          </p:nvGrpSpPr>
          <p:grpSpPr>
            <a:xfrm>
              <a:off x="3697513" y="2707266"/>
              <a:ext cx="59549" cy="79733"/>
              <a:chOff x="3586375" y="2281300"/>
              <a:chExt cx="125025" cy="175275"/>
            </a:xfrm>
            <a:grpFill/>
          </p:grpSpPr>
          <p:sp>
            <p:nvSpPr>
              <p:cNvPr id="216" name="Google Shape;1964;p93">
                <a:extLst>
                  <a:ext uri="{FF2B5EF4-FFF2-40B4-BE49-F238E27FC236}">
                    <a16:creationId xmlns:a16="http://schemas.microsoft.com/office/drawing/2014/main" id="{B8C83AA0-B8D7-427E-AB36-337917D59AAB}"/>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65;p93">
                <a:extLst>
                  <a:ext uri="{FF2B5EF4-FFF2-40B4-BE49-F238E27FC236}">
                    <a16:creationId xmlns:a16="http://schemas.microsoft.com/office/drawing/2014/main" id="{9F01FCD6-57B6-43D7-9358-44869ADA02A2}"/>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966;p93">
              <a:extLst>
                <a:ext uri="{FF2B5EF4-FFF2-40B4-BE49-F238E27FC236}">
                  <a16:creationId xmlns:a16="http://schemas.microsoft.com/office/drawing/2014/main" id="{9473C14C-0C17-4977-B596-7BE249906622}"/>
                </a:ext>
              </a:extLst>
            </p:cNvPr>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967;p93">
              <a:extLst>
                <a:ext uri="{FF2B5EF4-FFF2-40B4-BE49-F238E27FC236}">
                  <a16:creationId xmlns:a16="http://schemas.microsoft.com/office/drawing/2014/main" id="{53D894B6-860B-4ECE-B9A3-074908266A60}"/>
                </a:ext>
              </a:extLst>
            </p:cNvPr>
            <p:cNvGrpSpPr/>
            <p:nvPr/>
          </p:nvGrpSpPr>
          <p:grpSpPr>
            <a:xfrm>
              <a:off x="4513224" y="3221724"/>
              <a:ext cx="274563" cy="280321"/>
              <a:chOff x="5298975" y="3412225"/>
              <a:chExt cx="576450" cy="616225"/>
            </a:xfrm>
            <a:grpFill/>
          </p:grpSpPr>
          <p:sp>
            <p:nvSpPr>
              <p:cNvPr id="214" name="Google Shape;1968;p93">
                <a:extLst>
                  <a:ext uri="{FF2B5EF4-FFF2-40B4-BE49-F238E27FC236}">
                    <a16:creationId xmlns:a16="http://schemas.microsoft.com/office/drawing/2014/main" id="{D4FD87C5-A17C-44A1-BF0A-72D51827A741}"/>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15" name="Google Shape;1969;p93">
                <a:extLst>
                  <a:ext uri="{FF2B5EF4-FFF2-40B4-BE49-F238E27FC236}">
                    <a16:creationId xmlns:a16="http://schemas.microsoft.com/office/drawing/2014/main" id="{6F1C4BA5-B8EF-4C34-889C-9B07AD25F51E}"/>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970;p93">
              <a:extLst>
                <a:ext uri="{FF2B5EF4-FFF2-40B4-BE49-F238E27FC236}">
                  <a16:creationId xmlns:a16="http://schemas.microsoft.com/office/drawing/2014/main" id="{BF61D804-2CBD-4BA4-B63B-7465BF942B5A}"/>
                </a:ext>
              </a:extLst>
            </p:cNvPr>
            <p:cNvGrpSpPr/>
            <p:nvPr/>
          </p:nvGrpSpPr>
          <p:grpSpPr>
            <a:xfrm>
              <a:off x="4824403" y="3421846"/>
              <a:ext cx="110132" cy="130647"/>
              <a:chOff x="5952300" y="3852150"/>
              <a:chExt cx="231225" cy="287200"/>
            </a:xfrm>
            <a:grpFill/>
          </p:grpSpPr>
          <p:sp>
            <p:nvSpPr>
              <p:cNvPr id="212" name="Google Shape;1971;p93">
                <a:extLst>
                  <a:ext uri="{FF2B5EF4-FFF2-40B4-BE49-F238E27FC236}">
                    <a16:creationId xmlns:a16="http://schemas.microsoft.com/office/drawing/2014/main" id="{1FEC6C0A-0843-4D22-82BF-E8B37E6D34A4}"/>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72;p93">
                <a:extLst>
                  <a:ext uri="{FF2B5EF4-FFF2-40B4-BE49-F238E27FC236}">
                    <a16:creationId xmlns:a16="http://schemas.microsoft.com/office/drawing/2014/main" id="{023E1691-7C7D-47B5-922F-A71E40735C36}"/>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973;p93">
              <a:extLst>
                <a:ext uri="{FF2B5EF4-FFF2-40B4-BE49-F238E27FC236}">
                  <a16:creationId xmlns:a16="http://schemas.microsoft.com/office/drawing/2014/main" id="{51B79B7C-178A-4556-ADCA-9CCC14C82DA3}"/>
                </a:ext>
              </a:extLst>
            </p:cNvPr>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74;p93">
              <a:extLst>
                <a:ext uri="{FF2B5EF4-FFF2-40B4-BE49-F238E27FC236}">
                  <a16:creationId xmlns:a16="http://schemas.microsoft.com/office/drawing/2014/main" id="{C714BE98-ED3A-47FC-803B-DFD2B676FD19}"/>
                </a:ext>
              </a:extLst>
            </p:cNvPr>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75;p93">
              <a:extLst>
                <a:ext uri="{FF2B5EF4-FFF2-40B4-BE49-F238E27FC236}">
                  <a16:creationId xmlns:a16="http://schemas.microsoft.com/office/drawing/2014/main" id="{21E435F8-FDD4-40E2-B745-2B4A834CCEDC}"/>
                </a:ext>
              </a:extLst>
            </p:cNvPr>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76;p93">
              <a:extLst>
                <a:ext uri="{FF2B5EF4-FFF2-40B4-BE49-F238E27FC236}">
                  <a16:creationId xmlns:a16="http://schemas.microsoft.com/office/drawing/2014/main" id="{ADBA3E58-F1E1-4183-BEFB-9EDF443C7E9D}"/>
                </a:ext>
              </a:extLst>
            </p:cNvPr>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77;p93">
              <a:extLst>
                <a:ext uri="{FF2B5EF4-FFF2-40B4-BE49-F238E27FC236}">
                  <a16:creationId xmlns:a16="http://schemas.microsoft.com/office/drawing/2014/main" id="{E9B03CE4-C87E-4F85-B6BF-F570C90CFA04}"/>
                </a:ext>
              </a:extLst>
            </p:cNvPr>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78;p93">
              <a:extLst>
                <a:ext uri="{FF2B5EF4-FFF2-40B4-BE49-F238E27FC236}">
                  <a16:creationId xmlns:a16="http://schemas.microsoft.com/office/drawing/2014/main" id="{D968714A-DC79-42CF-A6FB-F501C83DD9D9}"/>
                </a:ext>
              </a:extLst>
            </p:cNvPr>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79;p93">
              <a:extLst>
                <a:ext uri="{FF2B5EF4-FFF2-40B4-BE49-F238E27FC236}">
                  <a16:creationId xmlns:a16="http://schemas.microsoft.com/office/drawing/2014/main" id="{E7949688-82C0-4E92-AC6B-FE1CFA2A1D0F}"/>
                </a:ext>
              </a:extLst>
            </p:cNvPr>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80;p93">
              <a:extLst>
                <a:ext uri="{FF2B5EF4-FFF2-40B4-BE49-F238E27FC236}">
                  <a16:creationId xmlns:a16="http://schemas.microsoft.com/office/drawing/2014/main" id="{03C27B62-97AA-459E-986A-F1CA3EF424E5}"/>
                </a:ext>
              </a:extLst>
            </p:cNvPr>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981;p93">
              <a:extLst>
                <a:ext uri="{FF2B5EF4-FFF2-40B4-BE49-F238E27FC236}">
                  <a16:creationId xmlns:a16="http://schemas.microsoft.com/office/drawing/2014/main" id="{3DA9F5B9-41A6-44E9-8343-FF8C62FAAA2F}"/>
                </a:ext>
              </a:extLst>
            </p:cNvPr>
            <p:cNvGrpSpPr/>
            <p:nvPr/>
          </p:nvGrpSpPr>
          <p:grpSpPr>
            <a:xfrm>
              <a:off x="4295710" y="3079670"/>
              <a:ext cx="14968" cy="27135"/>
              <a:chOff x="4842300" y="3099950"/>
              <a:chExt cx="31425" cy="59650"/>
            </a:xfrm>
            <a:grpFill/>
          </p:grpSpPr>
          <p:sp>
            <p:nvSpPr>
              <p:cNvPr id="208" name="Google Shape;1982;p93">
                <a:extLst>
                  <a:ext uri="{FF2B5EF4-FFF2-40B4-BE49-F238E27FC236}">
                    <a16:creationId xmlns:a16="http://schemas.microsoft.com/office/drawing/2014/main" id="{3D0F131F-3EA8-43DB-AEA4-9E666AE7C3DB}"/>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83;p93">
                <a:extLst>
                  <a:ext uri="{FF2B5EF4-FFF2-40B4-BE49-F238E27FC236}">
                    <a16:creationId xmlns:a16="http://schemas.microsoft.com/office/drawing/2014/main" id="{EADA0098-D3A5-4BCC-BC63-3E6D5FF10285}"/>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84;p93">
                <a:extLst>
                  <a:ext uri="{FF2B5EF4-FFF2-40B4-BE49-F238E27FC236}">
                    <a16:creationId xmlns:a16="http://schemas.microsoft.com/office/drawing/2014/main" id="{F50E4FDA-3AEB-4615-8D3B-5FBF9038CA0E}"/>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85;p93">
                <a:extLst>
                  <a:ext uri="{FF2B5EF4-FFF2-40B4-BE49-F238E27FC236}">
                    <a16:creationId xmlns:a16="http://schemas.microsoft.com/office/drawing/2014/main" id="{2B293FBB-A98A-482F-8AAE-1936A3DD14C8}"/>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986;p93">
              <a:extLst>
                <a:ext uri="{FF2B5EF4-FFF2-40B4-BE49-F238E27FC236}">
                  <a16:creationId xmlns:a16="http://schemas.microsoft.com/office/drawing/2014/main" id="{1F455CF5-AE2F-4360-95A6-CC58F8466944}"/>
                </a:ext>
              </a:extLst>
            </p:cNvPr>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87;p93">
              <a:extLst>
                <a:ext uri="{FF2B5EF4-FFF2-40B4-BE49-F238E27FC236}">
                  <a16:creationId xmlns:a16="http://schemas.microsoft.com/office/drawing/2014/main" id="{AF75396D-AFDE-4579-A018-CB8F84E73312}"/>
                </a:ext>
              </a:extLst>
            </p:cNvPr>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88;p93">
              <a:extLst>
                <a:ext uri="{FF2B5EF4-FFF2-40B4-BE49-F238E27FC236}">
                  <a16:creationId xmlns:a16="http://schemas.microsoft.com/office/drawing/2014/main" id="{A219BCBC-229F-4935-B97E-D4E5374A787B}"/>
                </a:ext>
              </a:extLst>
            </p:cNvPr>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89;p93">
              <a:extLst>
                <a:ext uri="{FF2B5EF4-FFF2-40B4-BE49-F238E27FC236}">
                  <a16:creationId xmlns:a16="http://schemas.microsoft.com/office/drawing/2014/main" id="{1F67CFBB-F59A-4FF0-A674-2D0BF0CDB4BD}"/>
                </a:ext>
              </a:extLst>
            </p:cNvPr>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90;p93">
              <a:extLst>
                <a:ext uri="{FF2B5EF4-FFF2-40B4-BE49-F238E27FC236}">
                  <a16:creationId xmlns:a16="http://schemas.microsoft.com/office/drawing/2014/main" id="{A776F6A1-5512-4D69-AEA2-21803D245D4E}"/>
                </a:ext>
              </a:extLst>
            </p:cNvPr>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91;p93">
              <a:extLst>
                <a:ext uri="{FF2B5EF4-FFF2-40B4-BE49-F238E27FC236}">
                  <a16:creationId xmlns:a16="http://schemas.microsoft.com/office/drawing/2014/main" id="{A0C941C9-064E-42F7-AF8F-FC49C1510D3E}"/>
                </a:ext>
              </a:extLst>
            </p:cNvPr>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92;p93">
              <a:extLst>
                <a:ext uri="{FF2B5EF4-FFF2-40B4-BE49-F238E27FC236}">
                  <a16:creationId xmlns:a16="http://schemas.microsoft.com/office/drawing/2014/main" id="{1F4A0F4C-E17C-4623-AC73-CB3EB0D46601}"/>
                </a:ext>
              </a:extLst>
            </p:cNvPr>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93;p93">
              <a:extLst>
                <a:ext uri="{FF2B5EF4-FFF2-40B4-BE49-F238E27FC236}">
                  <a16:creationId xmlns:a16="http://schemas.microsoft.com/office/drawing/2014/main" id="{E8DB4E2F-908E-4CC7-B06A-A342DD93792B}"/>
                </a:ext>
              </a:extLst>
            </p:cNvPr>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994;p93">
              <a:extLst>
                <a:ext uri="{FF2B5EF4-FFF2-40B4-BE49-F238E27FC236}">
                  <a16:creationId xmlns:a16="http://schemas.microsoft.com/office/drawing/2014/main" id="{900CFC44-F4A6-47C9-B609-65B81D57607F}"/>
                </a:ext>
              </a:extLst>
            </p:cNvPr>
            <p:cNvGrpSpPr/>
            <p:nvPr/>
          </p:nvGrpSpPr>
          <p:grpSpPr>
            <a:xfrm>
              <a:off x="3831056" y="2816010"/>
              <a:ext cx="37378" cy="27612"/>
              <a:chOff x="3866750" y="2520350"/>
              <a:chExt cx="78475" cy="60700"/>
            </a:xfrm>
            <a:grpFill/>
          </p:grpSpPr>
          <p:sp>
            <p:nvSpPr>
              <p:cNvPr id="204" name="Google Shape;1995;p93">
                <a:extLst>
                  <a:ext uri="{FF2B5EF4-FFF2-40B4-BE49-F238E27FC236}">
                    <a16:creationId xmlns:a16="http://schemas.microsoft.com/office/drawing/2014/main" id="{91A0F59C-0DF4-4144-9F2E-521D6E3310A4}"/>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96;p93">
                <a:extLst>
                  <a:ext uri="{FF2B5EF4-FFF2-40B4-BE49-F238E27FC236}">
                    <a16:creationId xmlns:a16="http://schemas.microsoft.com/office/drawing/2014/main" id="{D8BD6892-F97A-4CB1-8EF5-11D2315CE70B}"/>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97;p93">
                <a:extLst>
                  <a:ext uri="{FF2B5EF4-FFF2-40B4-BE49-F238E27FC236}">
                    <a16:creationId xmlns:a16="http://schemas.microsoft.com/office/drawing/2014/main" id="{6EB3AB33-C610-4CF1-9D4F-372AD3FF0E39}"/>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98;p93">
                <a:extLst>
                  <a:ext uri="{FF2B5EF4-FFF2-40B4-BE49-F238E27FC236}">
                    <a16:creationId xmlns:a16="http://schemas.microsoft.com/office/drawing/2014/main" id="{C6A1AE24-3AEF-4210-AA55-EA082F65A1F8}"/>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999;p93">
              <a:extLst>
                <a:ext uri="{FF2B5EF4-FFF2-40B4-BE49-F238E27FC236}">
                  <a16:creationId xmlns:a16="http://schemas.microsoft.com/office/drawing/2014/main" id="{DF997858-64AF-44CC-A9EE-F351AA9F0EA4}"/>
                </a:ext>
              </a:extLst>
            </p:cNvPr>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00;p93">
              <a:extLst>
                <a:ext uri="{FF2B5EF4-FFF2-40B4-BE49-F238E27FC236}">
                  <a16:creationId xmlns:a16="http://schemas.microsoft.com/office/drawing/2014/main" id="{6B2DA189-D10C-48BF-BD58-731FF4D48F10}"/>
                </a:ext>
              </a:extLst>
            </p:cNvPr>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01;p93">
              <a:extLst>
                <a:ext uri="{FF2B5EF4-FFF2-40B4-BE49-F238E27FC236}">
                  <a16:creationId xmlns:a16="http://schemas.microsoft.com/office/drawing/2014/main" id="{F235E523-A96B-4F9D-A164-3A1FECC12073}"/>
                </a:ext>
              </a:extLst>
            </p:cNvPr>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02;p93">
              <a:extLst>
                <a:ext uri="{FF2B5EF4-FFF2-40B4-BE49-F238E27FC236}">
                  <a16:creationId xmlns:a16="http://schemas.microsoft.com/office/drawing/2014/main" id="{46DD4598-1369-4D5A-8B83-5781F3FF20CE}"/>
                </a:ext>
              </a:extLst>
            </p:cNvPr>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03;p93">
              <a:extLst>
                <a:ext uri="{FF2B5EF4-FFF2-40B4-BE49-F238E27FC236}">
                  <a16:creationId xmlns:a16="http://schemas.microsoft.com/office/drawing/2014/main" id="{F93DEC4F-4CE8-4DD8-A102-324DA7F11B83}"/>
                </a:ext>
              </a:extLst>
            </p:cNvPr>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04;p93">
              <a:extLst>
                <a:ext uri="{FF2B5EF4-FFF2-40B4-BE49-F238E27FC236}">
                  <a16:creationId xmlns:a16="http://schemas.microsoft.com/office/drawing/2014/main" id="{695E8A23-37E2-4B40-B57E-746F894AF23A}"/>
                </a:ext>
              </a:extLst>
            </p:cNvPr>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05;p93">
              <a:extLst>
                <a:ext uri="{FF2B5EF4-FFF2-40B4-BE49-F238E27FC236}">
                  <a16:creationId xmlns:a16="http://schemas.microsoft.com/office/drawing/2014/main" id="{902C3CAE-9083-431E-9D48-085D2B036E08}"/>
                </a:ext>
              </a:extLst>
            </p:cNvPr>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06;p93">
              <a:extLst>
                <a:ext uri="{FF2B5EF4-FFF2-40B4-BE49-F238E27FC236}">
                  <a16:creationId xmlns:a16="http://schemas.microsoft.com/office/drawing/2014/main" id="{CF3669C9-FCDA-4D47-A7E6-B6556CD9A4AE}"/>
                </a:ext>
              </a:extLst>
            </p:cNvPr>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07;p93">
              <a:extLst>
                <a:ext uri="{FF2B5EF4-FFF2-40B4-BE49-F238E27FC236}">
                  <a16:creationId xmlns:a16="http://schemas.microsoft.com/office/drawing/2014/main" id="{E37FEFF8-5E1D-42D9-9E13-65ED3A7AB6BA}"/>
                </a:ext>
              </a:extLst>
            </p:cNvPr>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08;p93">
              <a:extLst>
                <a:ext uri="{FF2B5EF4-FFF2-40B4-BE49-F238E27FC236}">
                  <a16:creationId xmlns:a16="http://schemas.microsoft.com/office/drawing/2014/main" id="{418308C3-CE67-42F5-A200-58E23BF02AB6}"/>
                </a:ext>
              </a:extLst>
            </p:cNvPr>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009;p93">
              <a:extLst>
                <a:ext uri="{FF2B5EF4-FFF2-40B4-BE49-F238E27FC236}">
                  <a16:creationId xmlns:a16="http://schemas.microsoft.com/office/drawing/2014/main" id="{ABFCF2A3-6000-422D-8B81-72089830EAF5}"/>
                </a:ext>
              </a:extLst>
            </p:cNvPr>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010;p93">
              <a:extLst>
                <a:ext uri="{FF2B5EF4-FFF2-40B4-BE49-F238E27FC236}">
                  <a16:creationId xmlns:a16="http://schemas.microsoft.com/office/drawing/2014/main" id="{A1C52299-AAB3-4C82-B492-9AD58343225E}"/>
                </a:ext>
              </a:extLst>
            </p:cNvPr>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11;p93">
              <a:extLst>
                <a:ext uri="{FF2B5EF4-FFF2-40B4-BE49-F238E27FC236}">
                  <a16:creationId xmlns:a16="http://schemas.microsoft.com/office/drawing/2014/main" id="{2A90A94E-AABD-45B5-A27B-0092807110CC}"/>
                </a:ext>
              </a:extLst>
            </p:cNvPr>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012;p93">
              <a:extLst>
                <a:ext uri="{FF2B5EF4-FFF2-40B4-BE49-F238E27FC236}">
                  <a16:creationId xmlns:a16="http://schemas.microsoft.com/office/drawing/2014/main" id="{6B921094-7FE5-4E3C-B743-A718A113E049}"/>
                </a:ext>
              </a:extLst>
            </p:cNvPr>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013;p93">
              <a:extLst>
                <a:ext uri="{FF2B5EF4-FFF2-40B4-BE49-F238E27FC236}">
                  <a16:creationId xmlns:a16="http://schemas.microsoft.com/office/drawing/2014/main" id="{DB88C592-6572-40CC-8F29-92C1AA4C5006}"/>
                </a:ext>
              </a:extLst>
            </p:cNvPr>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014;p93">
              <a:extLst>
                <a:ext uri="{FF2B5EF4-FFF2-40B4-BE49-F238E27FC236}">
                  <a16:creationId xmlns:a16="http://schemas.microsoft.com/office/drawing/2014/main" id="{2C55FFA9-DB57-453A-9D09-D3A155E4DB44}"/>
                </a:ext>
              </a:extLst>
            </p:cNvPr>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015;p93">
              <a:extLst>
                <a:ext uri="{FF2B5EF4-FFF2-40B4-BE49-F238E27FC236}">
                  <a16:creationId xmlns:a16="http://schemas.microsoft.com/office/drawing/2014/main" id="{3B0EE22F-0777-4993-B787-7F4223A8388A}"/>
                </a:ext>
              </a:extLst>
            </p:cNvPr>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41" name="Google Shape;2016;p93">
              <a:extLst>
                <a:ext uri="{FF2B5EF4-FFF2-40B4-BE49-F238E27FC236}">
                  <a16:creationId xmlns:a16="http://schemas.microsoft.com/office/drawing/2014/main" id="{0865133D-E8E1-4440-9DE4-9C30FBDD42CF}"/>
                </a:ext>
              </a:extLst>
            </p:cNvPr>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17;p93">
              <a:extLst>
                <a:ext uri="{FF2B5EF4-FFF2-40B4-BE49-F238E27FC236}">
                  <a16:creationId xmlns:a16="http://schemas.microsoft.com/office/drawing/2014/main" id="{D64C43A7-A0E8-4482-93AB-7D28F2B6FD08}"/>
                </a:ext>
              </a:extLst>
            </p:cNvPr>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18;p93">
              <a:extLst>
                <a:ext uri="{FF2B5EF4-FFF2-40B4-BE49-F238E27FC236}">
                  <a16:creationId xmlns:a16="http://schemas.microsoft.com/office/drawing/2014/main" id="{A011DB80-79E8-4B3D-BEE0-4C9B77B39FE0}"/>
                </a:ext>
              </a:extLst>
            </p:cNvPr>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19;p93">
              <a:extLst>
                <a:ext uri="{FF2B5EF4-FFF2-40B4-BE49-F238E27FC236}">
                  <a16:creationId xmlns:a16="http://schemas.microsoft.com/office/drawing/2014/main" id="{D2524FDE-EDD5-4C53-BF15-9CF749010D3D}"/>
                </a:ext>
              </a:extLst>
            </p:cNvPr>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20;p93">
              <a:extLst>
                <a:ext uri="{FF2B5EF4-FFF2-40B4-BE49-F238E27FC236}">
                  <a16:creationId xmlns:a16="http://schemas.microsoft.com/office/drawing/2014/main" id="{F86D3AF9-1E3D-4257-86DC-F665BBABB000}"/>
                </a:ext>
              </a:extLst>
            </p:cNvPr>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21;p93">
              <a:extLst>
                <a:ext uri="{FF2B5EF4-FFF2-40B4-BE49-F238E27FC236}">
                  <a16:creationId xmlns:a16="http://schemas.microsoft.com/office/drawing/2014/main" id="{F071FE94-3101-43E0-B413-394E62D8379F}"/>
                </a:ext>
              </a:extLst>
            </p:cNvPr>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022;p93">
              <a:extLst>
                <a:ext uri="{FF2B5EF4-FFF2-40B4-BE49-F238E27FC236}">
                  <a16:creationId xmlns:a16="http://schemas.microsoft.com/office/drawing/2014/main" id="{818AAD0A-77E6-498F-A9B1-426E13F93731}"/>
                </a:ext>
              </a:extLst>
            </p:cNvPr>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023;p93">
              <a:extLst>
                <a:ext uri="{FF2B5EF4-FFF2-40B4-BE49-F238E27FC236}">
                  <a16:creationId xmlns:a16="http://schemas.microsoft.com/office/drawing/2014/main" id="{EF18E799-38C8-46F0-A528-4CD519555E36}"/>
                </a:ext>
              </a:extLst>
            </p:cNvPr>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24;p93">
              <a:extLst>
                <a:ext uri="{FF2B5EF4-FFF2-40B4-BE49-F238E27FC236}">
                  <a16:creationId xmlns:a16="http://schemas.microsoft.com/office/drawing/2014/main" id="{5632F0B0-AFE5-41AD-9AD2-750DE4484D07}"/>
                </a:ext>
              </a:extLst>
            </p:cNvPr>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025;p93">
              <a:extLst>
                <a:ext uri="{FF2B5EF4-FFF2-40B4-BE49-F238E27FC236}">
                  <a16:creationId xmlns:a16="http://schemas.microsoft.com/office/drawing/2014/main" id="{ABCC90FB-807D-466E-B0CE-E0EEA626BD90}"/>
                </a:ext>
              </a:extLst>
            </p:cNvPr>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26;p93">
              <a:extLst>
                <a:ext uri="{FF2B5EF4-FFF2-40B4-BE49-F238E27FC236}">
                  <a16:creationId xmlns:a16="http://schemas.microsoft.com/office/drawing/2014/main" id="{70E2BBE8-D76F-4724-B22B-6EF563045865}"/>
                </a:ext>
              </a:extLst>
            </p:cNvPr>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27;p93">
              <a:extLst>
                <a:ext uri="{FF2B5EF4-FFF2-40B4-BE49-F238E27FC236}">
                  <a16:creationId xmlns:a16="http://schemas.microsoft.com/office/drawing/2014/main" id="{9C3A0627-3DA2-4D3E-86C9-EC4FA93506BE}"/>
                </a:ext>
              </a:extLst>
            </p:cNvPr>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53" name="Google Shape;2028;p93">
              <a:extLst>
                <a:ext uri="{FF2B5EF4-FFF2-40B4-BE49-F238E27FC236}">
                  <a16:creationId xmlns:a16="http://schemas.microsoft.com/office/drawing/2014/main" id="{C7CCFB7A-13B8-4A9E-A065-183BFAAB8961}"/>
                </a:ext>
              </a:extLst>
            </p:cNvPr>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29;p93">
              <a:extLst>
                <a:ext uri="{FF2B5EF4-FFF2-40B4-BE49-F238E27FC236}">
                  <a16:creationId xmlns:a16="http://schemas.microsoft.com/office/drawing/2014/main" id="{4470E1EC-F9C4-4BE6-A72F-B9F61CD414F9}"/>
                </a:ext>
              </a:extLst>
            </p:cNvPr>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30;p93">
              <a:extLst>
                <a:ext uri="{FF2B5EF4-FFF2-40B4-BE49-F238E27FC236}">
                  <a16:creationId xmlns:a16="http://schemas.microsoft.com/office/drawing/2014/main" id="{A3F5DAAD-1192-4507-9701-DEC7AC91F595}"/>
                </a:ext>
              </a:extLst>
            </p:cNvPr>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31;p93">
              <a:extLst>
                <a:ext uri="{FF2B5EF4-FFF2-40B4-BE49-F238E27FC236}">
                  <a16:creationId xmlns:a16="http://schemas.microsoft.com/office/drawing/2014/main" id="{15EF7003-310B-41E7-9066-697A1F2F2A0C}"/>
                </a:ext>
              </a:extLst>
            </p:cNvPr>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2032;p93">
              <a:extLst>
                <a:ext uri="{FF2B5EF4-FFF2-40B4-BE49-F238E27FC236}">
                  <a16:creationId xmlns:a16="http://schemas.microsoft.com/office/drawing/2014/main" id="{8C621C32-6655-4AC1-9149-C9B389033695}"/>
                </a:ext>
              </a:extLst>
            </p:cNvPr>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33;p93">
              <a:extLst>
                <a:ext uri="{FF2B5EF4-FFF2-40B4-BE49-F238E27FC236}">
                  <a16:creationId xmlns:a16="http://schemas.microsoft.com/office/drawing/2014/main" id="{447927EA-6EAD-485E-AD6B-D5D0C1A93BD5}"/>
                </a:ext>
              </a:extLst>
            </p:cNvPr>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034;p93">
              <a:extLst>
                <a:ext uri="{FF2B5EF4-FFF2-40B4-BE49-F238E27FC236}">
                  <a16:creationId xmlns:a16="http://schemas.microsoft.com/office/drawing/2014/main" id="{2ACD399A-0AB8-4D36-9C39-8D439F609ECF}"/>
                </a:ext>
              </a:extLst>
            </p:cNvPr>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035;p93">
              <a:extLst>
                <a:ext uri="{FF2B5EF4-FFF2-40B4-BE49-F238E27FC236}">
                  <a16:creationId xmlns:a16="http://schemas.microsoft.com/office/drawing/2014/main" id="{8DE3CF33-89B6-4CF9-988F-A1D302390FFD}"/>
                </a:ext>
              </a:extLst>
            </p:cNvPr>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36;p93">
              <a:extLst>
                <a:ext uri="{FF2B5EF4-FFF2-40B4-BE49-F238E27FC236}">
                  <a16:creationId xmlns:a16="http://schemas.microsoft.com/office/drawing/2014/main" id="{55931D2A-BCAF-4E71-9D3D-0E0E1A95BBF2}"/>
                </a:ext>
              </a:extLst>
            </p:cNvPr>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37;p93">
              <a:extLst>
                <a:ext uri="{FF2B5EF4-FFF2-40B4-BE49-F238E27FC236}">
                  <a16:creationId xmlns:a16="http://schemas.microsoft.com/office/drawing/2014/main" id="{38310816-C2DE-4430-9DC2-7CF2C3D431A4}"/>
                </a:ext>
              </a:extLst>
            </p:cNvPr>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038;p93">
              <a:extLst>
                <a:ext uri="{FF2B5EF4-FFF2-40B4-BE49-F238E27FC236}">
                  <a16:creationId xmlns:a16="http://schemas.microsoft.com/office/drawing/2014/main" id="{9AE62846-227F-41C3-886A-E0CEBF777F4C}"/>
                </a:ext>
              </a:extLst>
            </p:cNvPr>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039;p93">
              <a:extLst>
                <a:ext uri="{FF2B5EF4-FFF2-40B4-BE49-F238E27FC236}">
                  <a16:creationId xmlns:a16="http://schemas.microsoft.com/office/drawing/2014/main" id="{B48AD7BB-A2A3-4771-853C-D488FCAB8082}"/>
                </a:ext>
              </a:extLst>
            </p:cNvPr>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040;p93">
              <a:extLst>
                <a:ext uri="{FF2B5EF4-FFF2-40B4-BE49-F238E27FC236}">
                  <a16:creationId xmlns:a16="http://schemas.microsoft.com/office/drawing/2014/main" id="{F1D0182C-D7B0-4361-B1F4-F4F9FDC98A05}"/>
                </a:ext>
              </a:extLst>
            </p:cNvPr>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2041;p93">
              <a:extLst>
                <a:ext uri="{FF2B5EF4-FFF2-40B4-BE49-F238E27FC236}">
                  <a16:creationId xmlns:a16="http://schemas.microsoft.com/office/drawing/2014/main" id="{6481484F-4618-4E22-98CA-90E945CE55B3}"/>
                </a:ext>
              </a:extLst>
            </p:cNvPr>
            <p:cNvGrpSpPr/>
            <p:nvPr/>
          </p:nvGrpSpPr>
          <p:grpSpPr>
            <a:xfrm>
              <a:off x="3632736" y="3051591"/>
              <a:ext cx="63288" cy="45217"/>
              <a:chOff x="3450375" y="3038225"/>
              <a:chExt cx="132875" cy="99400"/>
            </a:xfrm>
            <a:grpFill/>
          </p:grpSpPr>
          <p:sp>
            <p:nvSpPr>
              <p:cNvPr id="202" name="Google Shape;2042;p93">
                <a:extLst>
                  <a:ext uri="{FF2B5EF4-FFF2-40B4-BE49-F238E27FC236}">
                    <a16:creationId xmlns:a16="http://schemas.microsoft.com/office/drawing/2014/main" id="{1AD3CE82-4E15-4549-86A5-43BB0A1D8E61}"/>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43;p93">
                <a:extLst>
                  <a:ext uri="{FF2B5EF4-FFF2-40B4-BE49-F238E27FC236}">
                    <a16:creationId xmlns:a16="http://schemas.microsoft.com/office/drawing/2014/main" id="{BE357DE9-90F0-409F-A87E-7262F28B457F}"/>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2044;p93">
              <a:extLst>
                <a:ext uri="{FF2B5EF4-FFF2-40B4-BE49-F238E27FC236}">
                  <a16:creationId xmlns:a16="http://schemas.microsoft.com/office/drawing/2014/main" id="{10BB858A-89CF-438D-ABF8-57F55D7C3F19}"/>
                </a:ext>
              </a:extLst>
            </p:cNvPr>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45;p93">
              <a:extLst>
                <a:ext uri="{FF2B5EF4-FFF2-40B4-BE49-F238E27FC236}">
                  <a16:creationId xmlns:a16="http://schemas.microsoft.com/office/drawing/2014/main" id="{0226807D-408E-488F-91FA-DA366FFF3A14}"/>
                </a:ext>
              </a:extLst>
            </p:cNvPr>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46;p93">
              <a:extLst>
                <a:ext uri="{FF2B5EF4-FFF2-40B4-BE49-F238E27FC236}">
                  <a16:creationId xmlns:a16="http://schemas.microsoft.com/office/drawing/2014/main" id="{B23C0BCB-DC3B-407E-8C50-9E98FDD03F4C}"/>
                </a:ext>
              </a:extLst>
            </p:cNvPr>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47;p93">
              <a:extLst>
                <a:ext uri="{FF2B5EF4-FFF2-40B4-BE49-F238E27FC236}">
                  <a16:creationId xmlns:a16="http://schemas.microsoft.com/office/drawing/2014/main" id="{E4793D6B-AAB3-4F50-9065-C3B03F874057}"/>
                </a:ext>
              </a:extLst>
            </p:cNvPr>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48;p93">
              <a:extLst>
                <a:ext uri="{FF2B5EF4-FFF2-40B4-BE49-F238E27FC236}">
                  <a16:creationId xmlns:a16="http://schemas.microsoft.com/office/drawing/2014/main" id="{BF33589A-7EE1-4BFC-92E7-3AB9C75A37DE}"/>
                </a:ext>
              </a:extLst>
            </p:cNvPr>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049;p93">
              <a:extLst>
                <a:ext uri="{FF2B5EF4-FFF2-40B4-BE49-F238E27FC236}">
                  <a16:creationId xmlns:a16="http://schemas.microsoft.com/office/drawing/2014/main" id="{7ED93C54-9809-44EE-A3F0-4B91B8D9BB20}"/>
                </a:ext>
              </a:extLst>
            </p:cNvPr>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050;p93">
              <a:extLst>
                <a:ext uri="{FF2B5EF4-FFF2-40B4-BE49-F238E27FC236}">
                  <a16:creationId xmlns:a16="http://schemas.microsoft.com/office/drawing/2014/main" id="{F5D279D5-81BE-46B8-95AD-644B96623974}"/>
                </a:ext>
              </a:extLst>
            </p:cNvPr>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051;p93">
              <a:extLst>
                <a:ext uri="{FF2B5EF4-FFF2-40B4-BE49-F238E27FC236}">
                  <a16:creationId xmlns:a16="http://schemas.microsoft.com/office/drawing/2014/main" id="{BCD18823-B151-4C02-AE18-74FFD1C1934C}"/>
                </a:ext>
              </a:extLst>
            </p:cNvPr>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52;p93">
              <a:extLst>
                <a:ext uri="{FF2B5EF4-FFF2-40B4-BE49-F238E27FC236}">
                  <a16:creationId xmlns:a16="http://schemas.microsoft.com/office/drawing/2014/main" id="{838CB85F-AE42-4985-9DF4-78894182BDA3}"/>
                </a:ext>
              </a:extLst>
            </p:cNvPr>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6" name="Google Shape;2053;p93">
              <a:extLst>
                <a:ext uri="{FF2B5EF4-FFF2-40B4-BE49-F238E27FC236}">
                  <a16:creationId xmlns:a16="http://schemas.microsoft.com/office/drawing/2014/main" id="{DA60AB85-945C-4DF6-9D73-69A0780D6242}"/>
                </a:ext>
              </a:extLst>
            </p:cNvPr>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054;p93">
              <a:extLst>
                <a:ext uri="{FF2B5EF4-FFF2-40B4-BE49-F238E27FC236}">
                  <a16:creationId xmlns:a16="http://schemas.microsoft.com/office/drawing/2014/main" id="{16D4F885-597E-4991-A6B3-D07E88E229A8}"/>
                </a:ext>
              </a:extLst>
            </p:cNvPr>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055;p93">
              <a:extLst>
                <a:ext uri="{FF2B5EF4-FFF2-40B4-BE49-F238E27FC236}">
                  <a16:creationId xmlns:a16="http://schemas.microsoft.com/office/drawing/2014/main" id="{6BFE368E-5EB3-4606-8197-C3D534BC1B31}"/>
                </a:ext>
              </a:extLst>
            </p:cNvPr>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056;p93">
              <a:extLst>
                <a:ext uri="{FF2B5EF4-FFF2-40B4-BE49-F238E27FC236}">
                  <a16:creationId xmlns:a16="http://schemas.microsoft.com/office/drawing/2014/main" id="{98204E65-2224-4D2B-BB88-96F74E5A3588}"/>
                </a:ext>
              </a:extLst>
            </p:cNvPr>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057;p93">
              <a:extLst>
                <a:ext uri="{FF2B5EF4-FFF2-40B4-BE49-F238E27FC236}">
                  <a16:creationId xmlns:a16="http://schemas.microsoft.com/office/drawing/2014/main" id="{039359B6-5954-4A5B-854E-5F529BADC554}"/>
                </a:ext>
              </a:extLst>
            </p:cNvPr>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58;p93">
              <a:extLst>
                <a:ext uri="{FF2B5EF4-FFF2-40B4-BE49-F238E27FC236}">
                  <a16:creationId xmlns:a16="http://schemas.microsoft.com/office/drawing/2014/main" id="{18F81F4D-721D-494F-A77A-B1F0697E8239}"/>
                </a:ext>
              </a:extLst>
            </p:cNvPr>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59;p93">
              <a:extLst>
                <a:ext uri="{FF2B5EF4-FFF2-40B4-BE49-F238E27FC236}">
                  <a16:creationId xmlns:a16="http://schemas.microsoft.com/office/drawing/2014/main" id="{96D14E3E-A574-4D34-8023-AF22348E66E8}"/>
                </a:ext>
              </a:extLst>
            </p:cNvPr>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60;p93">
              <a:extLst>
                <a:ext uri="{FF2B5EF4-FFF2-40B4-BE49-F238E27FC236}">
                  <a16:creationId xmlns:a16="http://schemas.microsoft.com/office/drawing/2014/main" id="{C38A7587-9A14-4F21-BEC8-5949E0716F71}"/>
                </a:ext>
              </a:extLst>
            </p:cNvPr>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61;p93">
              <a:extLst>
                <a:ext uri="{FF2B5EF4-FFF2-40B4-BE49-F238E27FC236}">
                  <a16:creationId xmlns:a16="http://schemas.microsoft.com/office/drawing/2014/main" id="{10B899A4-81AB-49F1-8092-CE48991520E6}"/>
                </a:ext>
              </a:extLst>
            </p:cNvPr>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62;p93">
              <a:extLst>
                <a:ext uri="{FF2B5EF4-FFF2-40B4-BE49-F238E27FC236}">
                  <a16:creationId xmlns:a16="http://schemas.microsoft.com/office/drawing/2014/main" id="{01B8D85B-58F0-444D-B22D-8B1144861927}"/>
                </a:ext>
              </a:extLst>
            </p:cNvPr>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86" name="Google Shape;2063;p93">
              <a:extLst>
                <a:ext uri="{FF2B5EF4-FFF2-40B4-BE49-F238E27FC236}">
                  <a16:creationId xmlns:a16="http://schemas.microsoft.com/office/drawing/2014/main" id="{D1B2C530-586E-4A9C-A612-BABED1DC3D24}"/>
                </a:ext>
              </a:extLst>
            </p:cNvPr>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64;p93">
              <a:extLst>
                <a:ext uri="{FF2B5EF4-FFF2-40B4-BE49-F238E27FC236}">
                  <a16:creationId xmlns:a16="http://schemas.microsoft.com/office/drawing/2014/main" id="{E61D9228-3624-42DA-9089-79F6773E42DE}"/>
                </a:ext>
              </a:extLst>
            </p:cNvPr>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65;p93">
              <a:extLst>
                <a:ext uri="{FF2B5EF4-FFF2-40B4-BE49-F238E27FC236}">
                  <a16:creationId xmlns:a16="http://schemas.microsoft.com/office/drawing/2014/main" id="{F23D4C3E-C57F-4A96-89B2-6E2DD2E7099C}"/>
                </a:ext>
              </a:extLst>
            </p:cNvPr>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66;p93">
              <a:extLst>
                <a:ext uri="{FF2B5EF4-FFF2-40B4-BE49-F238E27FC236}">
                  <a16:creationId xmlns:a16="http://schemas.microsoft.com/office/drawing/2014/main" id="{B7F21B8A-86EF-488B-AA92-CD3F59617937}"/>
                </a:ext>
              </a:extLst>
            </p:cNvPr>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67;p93">
              <a:extLst>
                <a:ext uri="{FF2B5EF4-FFF2-40B4-BE49-F238E27FC236}">
                  <a16:creationId xmlns:a16="http://schemas.microsoft.com/office/drawing/2014/main" id="{519957B0-9461-4A0A-9521-12698B3B96FB}"/>
                </a:ext>
              </a:extLst>
            </p:cNvPr>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68;p93">
              <a:extLst>
                <a:ext uri="{FF2B5EF4-FFF2-40B4-BE49-F238E27FC236}">
                  <a16:creationId xmlns:a16="http://schemas.microsoft.com/office/drawing/2014/main" id="{0F89A355-CCCB-4A53-ADEB-6C47D7AE0390}"/>
                </a:ext>
              </a:extLst>
            </p:cNvPr>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92" name="Google Shape;2069;p93">
              <a:extLst>
                <a:ext uri="{FF2B5EF4-FFF2-40B4-BE49-F238E27FC236}">
                  <a16:creationId xmlns:a16="http://schemas.microsoft.com/office/drawing/2014/main" id="{7F644C60-3D8B-44CA-A45C-1852316D1742}"/>
                </a:ext>
              </a:extLst>
            </p:cNvPr>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70;p93">
              <a:extLst>
                <a:ext uri="{FF2B5EF4-FFF2-40B4-BE49-F238E27FC236}">
                  <a16:creationId xmlns:a16="http://schemas.microsoft.com/office/drawing/2014/main" id="{0FA4D68D-B41E-4851-973B-8800DA39609C}"/>
                </a:ext>
              </a:extLst>
            </p:cNvPr>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71;p93">
              <a:extLst>
                <a:ext uri="{FF2B5EF4-FFF2-40B4-BE49-F238E27FC236}">
                  <a16:creationId xmlns:a16="http://schemas.microsoft.com/office/drawing/2014/main" id="{B59D2738-D225-444D-A6D9-B3B3ED9781DE}"/>
                </a:ext>
              </a:extLst>
            </p:cNvPr>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72;p93">
              <a:extLst>
                <a:ext uri="{FF2B5EF4-FFF2-40B4-BE49-F238E27FC236}">
                  <a16:creationId xmlns:a16="http://schemas.microsoft.com/office/drawing/2014/main" id="{F375D944-50ED-4A6C-A249-EB9C4A6C7EA3}"/>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73;p93">
              <a:extLst>
                <a:ext uri="{FF2B5EF4-FFF2-40B4-BE49-F238E27FC236}">
                  <a16:creationId xmlns:a16="http://schemas.microsoft.com/office/drawing/2014/main" id="{2C9C2A01-3B42-40C1-96C4-8FF3F2ECCD25}"/>
                </a:ext>
              </a:extLst>
            </p:cNvPr>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74;p93">
              <a:extLst>
                <a:ext uri="{FF2B5EF4-FFF2-40B4-BE49-F238E27FC236}">
                  <a16:creationId xmlns:a16="http://schemas.microsoft.com/office/drawing/2014/main" id="{46B36D29-4A41-4589-AB18-E0493369218B}"/>
                </a:ext>
              </a:extLst>
            </p:cNvPr>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75;p93">
              <a:extLst>
                <a:ext uri="{FF2B5EF4-FFF2-40B4-BE49-F238E27FC236}">
                  <a16:creationId xmlns:a16="http://schemas.microsoft.com/office/drawing/2014/main" id="{F5331D62-012C-4CC9-A726-98C6AC3D3DE0}"/>
                </a:ext>
              </a:extLst>
            </p:cNvPr>
            <p:cNvSpPr/>
            <p:nvPr/>
          </p:nvSpPr>
          <p:spPr>
            <a:xfrm>
              <a:off x="4036853" y="2853608"/>
              <a:ext cx="1250" cy="1205"/>
            </a:xfrm>
            <a:custGeom>
              <a:avLst/>
              <a:gdLst/>
              <a:ahLst/>
              <a:cxnLst/>
              <a:rect l="l" t="t" r="r" b="b"/>
              <a:pathLst>
                <a:path w="105" h="106" fill="none" extrusionOk="0">
                  <a:moveTo>
                    <a:pt x="105" y="105"/>
                  </a:moveTo>
                  <a:lnTo>
                    <a:pt x="0" y="1"/>
                  </a:lnTo>
                </a:path>
              </a:pathLst>
            </a:custGeom>
            <a:grp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76;p93">
              <a:extLst>
                <a:ext uri="{FF2B5EF4-FFF2-40B4-BE49-F238E27FC236}">
                  <a16:creationId xmlns:a16="http://schemas.microsoft.com/office/drawing/2014/main" id="{BEE32615-F368-47F7-BCFD-E9D08BAC1E20}"/>
                </a:ext>
              </a:extLst>
            </p:cNvPr>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77;p93">
              <a:extLst>
                <a:ext uri="{FF2B5EF4-FFF2-40B4-BE49-F238E27FC236}">
                  <a16:creationId xmlns:a16="http://schemas.microsoft.com/office/drawing/2014/main" id="{04543BA2-FE58-40AF-8BB0-5730DBF19080}"/>
                </a:ext>
              </a:extLst>
            </p:cNvPr>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78;p93">
              <a:extLst>
                <a:ext uri="{FF2B5EF4-FFF2-40B4-BE49-F238E27FC236}">
                  <a16:creationId xmlns:a16="http://schemas.microsoft.com/office/drawing/2014/main" id="{70D79D6A-A2CE-45D5-83A7-E5E854D295E9}"/>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Romania</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40</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5" name="Graphic 4">
            <a:extLst>
              <a:ext uri="{FF2B5EF4-FFF2-40B4-BE49-F238E27FC236}">
                <a16:creationId xmlns:a16="http://schemas.microsoft.com/office/drawing/2014/main" id="{0E8344C5-4E9B-4D08-8641-C2C30017B6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7151" y="308232"/>
            <a:ext cx="572700" cy="572700"/>
          </a:xfrm>
          <a:prstGeom prst="rect">
            <a:avLst/>
          </a:prstGeom>
        </p:spPr>
      </p:pic>
      <p:grpSp>
        <p:nvGrpSpPr>
          <p:cNvPr id="4" name="Groupe 3">
            <a:extLst>
              <a:ext uri="{FF2B5EF4-FFF2-40B4-BE49-F238E27FC236}">
                <a16:creationId xmlns:a16="http://schemas.microsoft.com/office/drawing/2014/main" id="{109F0041-A878-44E1-B2CB-CAB00CD615EA}"/>
              </a:ext>
            </a:extLst>
          </p:cNvPr>
          <p:cNvGrpSpPr/>
          <p:nvPr/>
        </p:nvGrpSpPr>
        <p:grpSpPr>
          <a:xfrm>
            <a:off x="2494579" y="1455854"/>
            <a:ext cx="4154837" cy="419192"/>
            <a:chOff x="2494579" y="1455854"/>
            <a:chExt cx="4154837" cy="419192"/>
          </a:xfrm>
        </p:grpSpPr>
        <p:sp>
          <p:nvSpPr>
            <p:cNvPr id="13" name="Google Shape;393;p41">
              <a:extLst>
                <a:ext uri="{FF2B5EF4-FFF2-40B4-BE49-F238E27FC236}">
                  <a16:creationId xmlns:a16="http://schemas.microsoft.com/office/drawing/2014/main" id="{A8E2FF26-9084-40BC-A5BF-0C76530057FC}"/>
                </a:ext>
              </a:extLst>
            </p:cNvPr>
            <p:cNvSpPr txBox="1">
              <a:spLocks/>
            </p:cNvSpPr>
            <p:nvPr/>
          </p:nvSpPr>
          <p:spPr>
            <a:xfrm>
              <a:off x="2494579" y="1455854"/>
              <a:ext cx="4154837" cy="4191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Results and ongoing steps</a:t>
              </a:r>
              <a:endParaRPr lang="en-US" dirty="0">
                <a:solidFill>
                  <a:srgbClr val="000000"/>
                </a:solidFill>
              </a:endParaRPr>
            </a:p>
          </p:txBody>
        </p:sp>
        <p:grpSp>
          <p:nvGrpSpPr>
            <p:cNvPr id="14" name="Google Shape;8000;p102">
              <a:extLst>
                <a:ext uri="{FF2B5EF4-FFF2-40B4-BE49-F238E27FC236}">
                  <a16:creationId xmlns:a16="http://schemas.microsoft.com/office/drawing/2014/main" id="{ECC40597-EA72-4D39-B774-A6647FBA3472}"/>
                </a:ext>
              </a:extLst>
            </p:cNvPr>
            <p:cNvGrpSpPr/>
            <p:nvPr/>
          </p:nvGrpSpPr>
          <p:grpSpPr>
            <a:xfrm>
              <a:off x="2805397" y="1488398"/>
              <a:ext cx="354311" cy="354104"/>
              <a:chOff x="-49764975" y="3183375"/>
              <a:chExt cx="299300" cy="299125"/>
            </a:xfrm>
            <a:solidFill>
              <a:srgbClr val="009563"/>
            </a:solidFill>
          </p:grpSpPr>
          <p:sp>
            <p:nvSpPr>
              <p:cNvPr id="17" name="Google Shape;8001;p102">
                <a:extLst>
                  <a:ext uri="{FF2B5EF4-FFF2-40B4-BE49-F238E27FC236}">
                    <a16:creationId xmlns:a16="http://schemas.microsoft.com/office/drawing/2014/main" id="{5A713D22-85FC-4393-85EB-A759030FAEA4}"/>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02;p102">
                <a:extLst>
                  <a:ext uri="{FF2B5EF4-FFF2-40B4-BE49-F238E27FC236}">
                    <a16:creationId xmlns:a16="http://schemas.microsoft.com/office/drawing/2014/main" id="{182118F5-58AD-4703-8B3D-89CA639763DD}"/>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3;p102">
                <a:extLst>
                  <a:ext uri="{FF2B5EF4-FFF2-40B4-BE49-F238E27FC236}">
                    <a16:creationId xmlns:a16="http://schemas.microsoft.com/office/drawing/2014/main" id="{E57D9B95-0C86-45D0-AF6C-23C34759FAB9}"/>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04;p102">
                <a:extLst>
                  <a:ext uri="{FF2B5EF4-FFF2-40B4-BE49-F238E27FC236}">
                    <a16:creationId xmlns:a16="http://schemas.microsoft.com/office/drawing/2014/main" id="{6E348637-4DAF-4EB0-9C83-78DCEB535146}"/>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05;p102">
                <a:extLst>
                  <a:ext uri="{FF2B5EF4-FFF2-40B4-BE49-F238E27FC236}">
                    <a16:creationId xmlns:a16="http://schemas.microsoft.com/office/drawing/2014/main" id="{028EB18B-78BE-4B69-BC28-7BF6CB821ED9}"/>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06;p102">
                <a:extLst>
                  <a:ext uri="{FF2B5EF4-FFF2-40B4-BE49-F238E27FC236}">
                    <a16:creationId xmlns:a16="http://schemas.microsoft.com/office/drawing/2014/main" id="{CF1A57BB-3ADC-4CB5-A0A6-B043FE7EF9DB}"/>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07;p102">
                <a:extLst>
                  <a:ext uri="{FF2B5EF4-FFF2-40B4-BE49-F238E27FC236}">
                    <a16:creationId xmlns:a16="http://schemas.microsoft.com/office/drawing/2014/main" id="{903E368D-3FBF-47DB-B86C-21762F33B910}"/>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08;p102">
                <a:extLst>
                  <a:ext uri="{FF2B5EF4-FFF2-40B4-BE49-F238E27FC236}">
                    <a16:creationId xmlns:a16="http://schemas.microsoft.com/office/drawing/2014/main" id="{764B87B3-7C87-4576-B43C-921FC3DFBF9F}"/>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09;p102">
                <a:extLst>
                  <a:ext uri="{FF2B5EF4-FFF2-40B4-BE49-F238E27FC236}">
                    <a16:creationId xmlns:a16="http://schemas.microsoft.com/office/drawing/2014/main" id="{F0C0EB92-0C83-4ED5-BA67-34F4145A93A2}"/>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393;p41">
            <a:extLst>
              <a:ext uri="{FF2B5EF4-FFF2-40B4-BE49-F238E27FC236}">
                <a16:creationId xmlns:a16="http://schemas.microsoft.com/office/drawing/2014/main" id="{E0381401-14B4-4B79-9532-8B9343F64519}"/>
              </a:ext>
            </a:extLst>
          </p:cNvPr>
          <p:cNvSpPr txBox="1">
            <a:spLocks/>
          </p:cNvSpPr>
          <p:nvPr/>
        </p:nvSpPr>
        <p:spPr>
          <a:xfrm>
            <a:off x="397164" y="2152591"/>
            <a:ext cx="8168044" cy="237981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285750" indent="-285750" algn="ctr">
              <a:buFontTx/>
              <a:buChar char="-"/>
            </a:pPr>
            <a:endParaRPr lang="en-US" dirty="0">
              <a:solidFill>
                <a:srgbClr val="000000"/>
              </a:solidFill>
            </a:endParaRPr>
          </a:p>
        </p:txBody>
      </p:sp>
      <p:sp>
        <p:nvSpPr>
          <p:cNvPr id="30" name="Google Shape;393;p41">
            <a:extLst>
              <a:ext uri="{FF2B5EF4-FFF2-40B4-BE49-F238E27FC236}">
                <a16:creationId xmlns:a16="http://schemas.microsoft.com/office/drawing/2014/main" id="{464A5028-1889-46F9-8655-1DC013E3FB7D}"/>
              </a:ext>
            </a:extLst>
          </p:cNvPr>
          <p:cNvSpPr txBox="1">
            <a:spLocks/>
          </p:cNvSpPr>
          <p:nvPr/>
        </p:nvSpPr>
        <p:spPr>
          <a:xfrm>
            <a:off x="397164" y="2111529"/>
            <a:ext cx="8168044" cy="237981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285750" indent="-285750" algn="ctr">
              <a:buFontTx/>
              <a:buChar char="-"/>
            </a:pPr>
            <a:r>
              <a:rPr lang="en-US" sz="1600" dirty="0">
                <a:solidFill>
                  <a:srgbClr val="000000"/>
                </a:solidFill>
              </a:rPr>
              <a:t>The elasticity model shows insights that can be explored. The AUCs are at a good level.</a:t>
            </a:r>
          </a:p>
          <a:p>
            <a:pPr marL="285750" indent="-285750" algn="ctr">
              <a:buFontTx/>
              <a:buChar char="-"/>
            </a:pPr>
            <a:r>
              <a:rPr lang="en-US" sz="1600" dirty="0">
                <a:solidFill>
                  <a:srgbClr val="000000"/>
                </a:solidFill>
              </a:rPr>
              <a:t>We don’t have the complete financial equation to compute the price optimization, the country is going to deliver the information at the end of the month</a:t>
            </a:r>
          </a:p>
          <a:p>
            <a:pPr marL="285750" indent="-285750" algn="ctr">
              <a:buFontTx/>
              <a:buChar char="-"/>
            </a:pPr>
            <a:r>
              <a:rPr lang="en-US" sz="1600" dirty="0">
                <a:solidFill>
                  <a:srgbClr val="000000"/>
                </a:solidFill>
              </a:rPr>
              <a:t>The absence of the cost of risk can mislead the model, and we can get lower prices for risky clients</a:t>
            </a:r>
          </a:p>
        </p:txBody>
      </p:sp>
    </p:spTree>
    <p:extLst>
      <p:ext uri="{BB962C8B-B14F-4D97-AF65-F5344CB8AC3E}">
        <p14:creationId xmlns:p14="http://schemas.microsoft.com/office/powerpoint/2010/main" val="3594612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Denmark</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41</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pic>
        <p:nvPicPr>
          <p:cNvPr id="28" name="Graphic 3">
            <a:extLst>
              <a:ext uri="{FF2B5EF4-FFF2-40B4-BE49-F238E27FC236}">
                <a16:creationId xmlns:a16="http://schemas.microsoft.com/office/drawing/2014/main" id="{644ECE1A-F336-4F5A-8BDD-6504F2DC5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6815" y="1342634"/>
            <a:ext cx="345300" cy="507097"/>
          </a:xfrm>
          <a:prstGeom prst="rect">
            <a:avLst/>
          </a:prstGeom>
        </p:spPr>
      </p:pic>
      <p:sp>
        <p:nvSpPr>
          <p:cNvPr id="31" name="Google Shape;393;p41">
            <a:extLst>
              <a:ext uri="{FF2B5EF4-FFF2-40B4-BE49-F238E27FC236}">
                <a16:creationId xmlns:a16="http://schemas.microsoft.com/office/drawing/2014/main" id="{3109C348-F661-478D-85AD-7AB5671D843F}"/>
              </a:ext>
            </a:extLst>
          </p:cNvPr>
          <p:cNvSpPr txBox="1">
            <a:spLocks/>
          </p:cNvSpPr>
          <p:nvPr/>
        </p:nvSpPr>
        <p:spPr>
          <a:xfrm>
            <a:off x="1807841" y="1428127"/>
            <a:ext cx="5716040" cy="340714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600" b="1" dirty="0">
                <a:solidFill>
                  <a:srgbClr val="000000"/>
                </a:solidFill>
              </a:rPr>
              <a:t>The final scope of data has a very low volume (50000)</a:t>
            </a:r>
          </a:p>
          <a:p>
            <a:pPr marL="0" indent="0">
              <a:buNone/>
            </a:pPr>
            <a:endParaRPr lang="en-US" sz="1600" b="1" dirty="0">
              <a:solidFill>
                <a:srgbClr val="000000"/>
              </a:solidFill>
            </a:endParaRPr>
          </a:p>
          <a:p>
            <a:pPr marL="0" indent="0">
              <a:buNone/>
            </a:pPr>
            <a:endParaRPr lang="en-US" sz="1600" b="1" dirty="0">
              <a:solidFill>
                <a:srgbClr val="000000"/>
              </a:solidFill>
            </a:endParaRPr>
          </a:p>
          <a:p>
            <a:pPr marL="0" indent="0">
              <a:buNone/>
            </a:pPr>
            <a:r>
              <a:rPr lang="en-US" sz="1600" b="1" dirty="0">
                <a:solidFill>
                  <a:srgbClr val="000000"/>
                </a:solidFill>
              </a:rPr>
              <a:t>The conversion rate is at 15%</a:t>
            </a:r>
          </a:p>
          <a:p>
            <a:pPr marL="0" indent="0">
              <a:buNone/>
            </a:pPr>
            <a:endParaRPr lang="en-US" sz="1600" b="1" dirty="0">
              <a:solidFill>
                <a:srgbClr val="000000"/>
              </a:solidFill>
            </a:endParaRPr>
          </a:p>
          <a:p>
            <a:pPr marL="0" indent="0">
              <a:buNone/>
            </a:pPr>
            <a:endParaRPr lang="en-US" sz="1600" b="1" dirty="0">
              <a:solidFill>
                <a:srgbClr val="000000"/>
              </a:solidFill>
            </a:endParaRPr>
          </a:p>
          <a:p>
            <a:pPr marL="0" indent="0">
              <a:buNone/>
            </a:pPr>
            <a:r>
              <a:rPr lang="en-US" sz="1600" b="1" dirty="0">
                <a:solidFill>
                  <a:srgbClr val="000000"/>
                </a:solidFill>
              </a:rPr>
              <a:t>Some prices do not correspond to the price grid while there is no derogation</a:t>
            </a:r>
          </a:p>
          <a:p>
            <a:pPr marL="0" indent="0">
              <a:buNone/>
            </a:pPr>
            <a:endParaRPr lang="en-US" sz="1600" b="1" dirty="0">
              <a:solidFill>
                <a:srgbClr val="000000"/>
              </a:solidFill>
            </a:endParaRPr>
          </a:p>
          <a:p>
            <a:pPr marL="0" indent="0">
              <a:buNone/>
            </a:pPr>
            <a:endParaRPr lang="en-US" sz="1600" b="1" dirty="0">
              <a:solidFill>
                <a:srgbClr val="000000"/>
              </a:solidFill>
            </a:endParaRPr>
          </a:p>
          <a:p>
            <a:pPr marL="0" indent="0">
              <a:buNone/>
            </a:pPr>
            <a:r>
              <a:rPr lang="en-US" sz="1600" b="1" dirty="0">
                <a:solidFill>
                  <a:srgbClr val="000000"/>
                </a:solidFill>
              </a:rPr>
              <a:t>The price is deterministic and doesn’t vary in time</a:t>
            </a:r>
            <a:endParaRPr lang="en-US" dirty="0">
              <a:solidFill>
                <a:srgbClr val="000000"/>
              </a:solidFill>
            </a:endParaRPr>
          </a:p>
        </p:txBody>
      </p:sp>
      <p:grpSp>
        <p:nvGrpSpPr>
          <p:cNvPr id="2" name="Groupe 1">
            <a:extLst>
              <a:ext uri="{FF2B5EF4-FFF2-40B4-BE49-F238E27FC236}">
                <a16:creationId xmlns:a16="http://schemas.microsoft.com/office/drawing/2014/main" id="{E3AA5A83-9143-44D2-8134-A4D371AB78FF}"/>
              </a:ext>
            </a:extLst>
          </p:cNvPr>
          <p:cNvGrpSpPr/>
          <p:nvPr/>
        </p:nvGrpSpPr>
        <p:grpSpPr>
          <a:xfrm>
            <a:off x="1138647" y="2115823"/>
            <a:ext cx="461636" cy="455927"/>
            <a:chOff x="2302593" y="1315568"/>
            <a:chExt cx="461636" cy="455927"/>
          </a:xfrm>
        </p:grpSpPr>
        <p:sp>
          <p:nvSpPr>
            <p:cNvPr id="32" name="Google Shape;6942;p100">
              <a:extLst>
                <a:ext uri="{FF2B5EF4-FFF2-40B4-BE49-F238E27FC236}">
                  <a16:creationId xmlns:a16="http://schemas.microsoft.com/office/drawing/2014/main" id="{DE1181C6-69DC-451E-A149-CB333268AAFF}"/>
                </a:ext>
              </a:extLst>
            </p:cNvPr>
            <p:cNvSpPr/>
            <p:nvPr/>
          </p:nvSpPr>
          <p:spPr>
            <a:xfrm>
              <a:off x="2302593" y="1315568"/>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943;p100">
              <a:extLst>
                <a:ext uri="{FF2B5EF4-FFF2-40B4-BE49-F238E27FC236}">
                  <a16:creationId xmlns:a16="http://schemas.microsoft.com/office/drawing/2014/main" id="{A7CE8B53-CEA4-46D8-8D33-34ADE52A40D8}"/>
                </a:ext>
              </a:extLst>
            </p:cNvPr>
            <p:cNvSpPr/>
            <p:nvPr/>
          </p:nvSpPr>
          <p:spPr>
            <a:xfrm>
              <a:off x="2366922" y="1444540"/>
              <a:ext cx="397307" cy="214966"/>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e 3">
            <a:extLst>
              <a:ext uri="{FF2B5EF4-FFF2-40B4-BE49-F238E27FC236}">
                <a16:creationId xmlns:a16="http://schemas.microsoft.com/office/drawing/2014/main" id="{EFD00782-2ECA-4312-8339-021E3E7FE8BE}"/>
              </a:ext>
            </a:extLst>
          </p:cNvPr>
          <p:cNvGrpSpPr/>
          <p:nvPr/>
        </p:nvGrpSpPr>
        <p:grpSpPr>
          <a:xfrm>
            <a:off x="1192740" y="2899178"/>
            <a:ext cx="353451" cy="465037"/>
            <a:chOff x="1172696" y="2894322"/>
            <a:chExt cx="353451" cy="465037"/>
          </a:xfrm>
        </p:grpSpPr>
        <p:sp>
          <p:nvSpPr>
            <p:cNvPr id="34" name="Google Shape;6728;p99">
              <a:extLst>
                <a:ext uri="{FF2B5EF4-FFF2-40B4-BE49-F238E27FC236}">
                  <a16:creationId xmlns:a16="http://schemas.microsoft.com/office/drawing/2014/main" id="{5C5E4E60-43ED-4693-818B-CE087B084DE7}"/>
                </a:ext>
              </a:extLst>
            </p:cNvPr>
            <p:cNvSpPr/>
            <p:nvPr/>
          </p:nvSpPr>
          <p:spPr>
            <a:xfrm>
              <a:off x="1255785" y="3085296"/>
              <a:ext cx="81908" cy="81869"/>
            </a:xfrm>
            <a:custGeom>
              <a:avLst/>
              <a:gdLst/>
              <a:ahLst/>
              <a:cxnLst/>
              <a:rect l="l" t="t" r="r" b="b"/>
              <a:pathLst>
                <a:path w="2081" h="2080" extrusionOk="0">
                  <a:moveTo>
                    <a:pt x="1" y="0"/>
                  </a:moveTo>
                  <a:lnTo>
                    <a:pt x="1" y="2080"/>
                  </a:lnTo>
                  <a:lnTo>
                    <a:pt x="2080" y="2080"/>
                  </a:lnTo>
                  <a:lnTo>
                    <a:pt x="2080"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729;p99">
              <a:extLst>
                <a:ext uri="{FF2B5EF4-FFF2-40B4-BE49-F238E27FC236}">
                  <a16:creationId xmlns:a16="http://schemas.microsoft.com/office/drawing/2014/main" id="{9951DBB8-4BB5-4C2B-B98E-A7CFAB7C4631}"/>
                </a:ext>
              </a:extLst>
            </p:cNvPr>
            <p:cNvSpPr/>
            <p:nvPr/>
          </p:nvSpPr>
          <p:spPr>
            <a:xfrm>
              <a:off x="1172696" y="2894322"/>
              <a:ext cx="353451" cy="465037"/>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roupe 11">
            <a:extLst>
              <a:ext uri="{FF2B5EF4-FFF2-40B4-BE49-F238E27FC236}">
                <a16:creationId xmlns:a16="http://schemas.microsoft.com/office/drawing/2014/main" id="{88867204-02EC-4C1C-86E7-D3078613B172}"/>
              </a:ext>
            </a:extLst>
          </p:cNvPr>
          <p:cNvGrpSpPr/>
          <p:nvPr/>
        </p:nvGrpSpPr>
        <p:grpSpPr>
          <a:xfrm>
            <a:off x="1124235" y="3761026"/>
            <a:ext cx="490461" cy="455927"/>
            <a:chOff x="1146692" y="3788458"/>
            <a:chExt cx="490461" cy="455927"/>
          </a:xfrm>
        </p:grpSpPr>
        <p:sp>
          <p:nvSpPr>
            <p:cNvPr id="36" name="Google Shape;6942;p100">
              <a:extLst>
                <a:ext uri="{FF2B5EF4-FFF2-40B4-BE49-F238E27FC236}">
                  <a16:creationId xmlns:a16="http://schemas.microsoft.com/office/drawing/2014/main" id="{E97E24DA-7D59-4309-9CB6-DB17FBFC2F03}"/>
                </a:ext>
              </a:extLst>
            </p:cNvPr>
            <p:cNvSpPr/>
            <p:nvPr/>
          </p:nvSpPr>
          <p:spPr>
            <a:xfrm>
              <a:off x="1146692" y="3788458"/>
              <a:ext cx="461636" cy="455927"/>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Connecteur droit 6">
              <a:extLst>
                <a:ext uri="{FF2B5EF4-FFF2-40B4-BE49-F238E27FC236}">
                  <a16:creationId xmlns:a16="http://schemas.microsoft.com/office/drawing/2014/main" id="{F1B2B5D7-0415-4756-9BB1-A3DC0FD9DA04}"/>
                </a:ext>
              </a:extLst>
            </p:cNvPr>
            <p:cNvCxnSpPr>
              <a:cxnSpLocks/>
            </p:cNvCxnSpPr>
            <p:nvPr/>
          </p:nvCxnSpPr>
          <p:spPr>
            <a:xfrm>
              <a:off x="1175776" y="4016421"/>
              <a:ext cx="261864" cy="52659"/>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19B762C2-31A3-4E55-9B0F-C2F4D06BC4CE}"/>
                </a:ext>
              </a:extLst>
            </p:cNvPr>
            <p:cNvCxnSpPr>
              <a:cxnSpLocks/>
            </p:cNvCxnSpPr>
            <p:nvPr/>
          </p:nvCxnSpPr>
          <p:spPr>
            <a:xfrm flipV="1">
              <a:off x="1437640" y="4016421"/>
              <a:ext cx="199513" cy="52659"/>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1310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2805397" y="308232"/>
            <a:ext cx="3533203"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Germany</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42</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702753" y="735045"/>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Historical pricing projects</a:t>
            </a:r>
            <a:endParaRPr lang="en-150" sz="1000" b="1" dirty="0">
              <a:solidFill>
                <a:srgbClr val="030303"/>
              </a:solidFill>
              <a:latin typeface="Saira"/>
              <a:ea typeface="Saira"/>
              <a:cs typeface="Saira"/>
              <a:sym typeface="Saira"/>
            </a:endParaRPr>
          </a:p>
        </p:txBody>
      </p:sp>
      <p:graphicFrame>
        <p:nvGraphicFramePr>
          <p:cNvPr id="18" name="Graphique 17">
            <a:extLst>
              <a:ext uri="{FF2B5EF4-FFF2-40B4-BE49-F238E27FC236}">
                <a16:creationId xmlns:a16="http://schemas.microsoft.com/office/drawing/2014/main" id="{EAA6355E-A3A5-483E-B8A9-0BB9FA73A7E6}"/>
              </a:ext>
            </a:extLst>
          </p:cNvPr>
          <p:cNvGraphicFramePr>
            <a:graphicFrameLocks/>
          </p:cNvGraphicFramePr>
          <p:nvPr>
            <p:extLst>
              <p:ext uri="{D42A27DB-BD31-4B8C-83A1-F6EECF244321}">
                <p14:modId xmlns:p14="http://schemas.microsoft.com/office/powerpoint/2010/main" val="2269470679"/>
              </p:ext>
            </p:extLst>
          </p:nvPr>
        </p:nvGraphicFramePr>
        <p:xfrm>
          <a:off x="5230368" y="1730314"/>
          <a:ext cx="3182112" cy="2436995"/>
        </p:xfrm>
        <a:graphic>
          <a:graphicData uri="http://schemas.openxmlformats.org/drawingml/2006/chart">
            <c:chart xmlns:c="http://schemas.openxmlformats.org/drawingml/2006/chart" xmlns:r="http://schemas.openxmlformats.org/officeDocument/2006/relationships" r:id="rId3"/>
          </a:graphicData>
        </a:graphic>
      </p:graphicFrame>
      <p:sp>
        <p:nvSpPr>
          <p:cNvPr id="20" name="Google Shape;393;p41">
            <a:extLst>
              <a:ext uri="{FF2B5EF4-FFF2-40B4-BE49-F238E27FC236}">
                <a16:creationId xmlns:a16="http://schemas.microsoft.com/office/drawing/2014/main" id="{567C546B-1FFF-4576-A3A8-40422F6BF5BC}"/>
              </a:ext>
            </a:extLst>
          </p:cNvPr>
          <p:cNvSpPr txBox="1">
            <a:spLocks/>
          </p:cNvSpPr>
          <p:nvPr/>
        </p:nvSpPr>
        <p:spPr>
          <a:xfrm>
            <a:off x="273148" y="1263327"/>
            <a:ext cx="4517736" cy="2589293"/>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285750" indent="-285750">
              <a:buFontTx/>
              <a:buChar char="-"/>
            </a:pPr>
            <a:r>
              <a:rPr lang="en-US" b="1" dirty="0">
                <a:solidFill>
                  <a:srgbClr val="000000"/>
                </a:solidFill>
              </a:rPr>
              <a:t>Low volumes (28k applications)</a:t>
            </a:r>
            <a:br>
              <a:rPr lang="en-US" dirty="0">
                <a:solidFill>
                  <a:srgbClr val="000000"/>
                </a:solidFill>
              </a:rPr>
            </a:br>
            <a:r>
              <a:rPr lang="en-US" dirty="0">
                <a:solidFill>
                  <a:srgbClr val="000000"/>
                </a:solidFill>
              </a:rPr>
              <a:t>After the elimination of duplicates, technical applications with interest rates equal to 5,79% and the rejected applications</a:t>
            </a:r>
          </a:p>
          <a:p>
            <a:pPr marL="285750" indent="-285750">
              <a:buFontTx/>
              <a:buChar char="-"/>
            </a:pPr>
            <a:r>
              <a:rPr lang="en-US" b="1" dirty="0">
                <a:solidFill>
                  <a:srgbClr val="000000"/>
                </a:solidFill>
              </a:rPr>
              <a:t>Not enough noise observed in past data</a:t>
            </a:r>
            <a:br>
              <a:rPr lang="en-US" dirty="0">
                <a:solidFill>
                  <a:srgbClr val="000000"/>
                </a:solidFill>
              </a:rPr>
            </a:br>
            <a:r>
              <a:rPr lang="en-US" dirty="0">
                <a:solidFill>
                  <a:srgbClr val="000000"/>
                </a:solidFill>
              </a:rPr>
              <a:t>Only two values of the interest rate are used in past data and overriding the model.</a:t>
            </a:r>
          </a:p>
          <a:p>
            <a:pPr marL="285750" indent="-285750">
              <a:buFontTx/>
              <a:buChar char="-"/>
            </a:pPr>
            <a:r>
              <a:rPr lang="en-US" b="1" dirty="0">
                <a:solidFill>
                  <a:srgbClr val="000000"/>
                </a:solidFill>
              </a:rPr>
              <a:t>Deterministic model built on past data</a:t>
            </a:r>
            <a:br>
              <a:rPr lang="en-US" dirty="0">
                <a:solidFill>
                  <a:srgbClr val="000000"/>
                </a:solidFill>
              </a:rPr>
            </a:br>
            <a:r>
              <a:rPr lang="en-US" dirty="0">
                <a:solidFill>
                  <a:srgbClr val="000000"/>
                </a:solidFill>
              </a:rPr>
              <a:t>When we try to build a model using the final scope of data, we find that the model is very deterministic, and can predict the interest rates.</a:t>
            </a:r>
          </a:p>
          <a:p>
            <a:pPr marL="285750" indent="-285750" algn="ctr">
              <a:buFontTx/>
              <a:buChar char="-"/>
            </a:pPr>
            <a:endParaRPr lang="en-US" dirty="0">
              <a:solidFill>
                <a:srgbClr val="000000"/>
              </a:solidFill>
            </a:endParaRPr>
          </a:p>
        </p:txBody>
      </p:sp>
      <p:sp>
        <p:nvSpPr>
          <p:cNvPr id="3" name="Rectangle 2">
            <a:extLst>
              <a:ext uri="{FF2B5EF4-FFF2-40B4-BE49-F238E27FC236}">
                <a16:creationId xmlns:a16="http://schemas.microsoft.com/office/drawing/2014/main" id="{89CEF3DF-EA00-4E43-B3C6-F05E9C8812D2}"/>
              </a:ext>
            </a:extLst>
          </p:cNvPr>
          <p:cNvSpPr/>
          <p:nvPr/>
        </p:nvSpPr>
        <p:spPr>
          <a:xfrm>
            <a:off x="1069784" y="3880173"/>
            <a:ext cx="3721100" cy="523220"/>
          </a:xfrm>
          <a:prstGeom prst="rect">
            <a:avLst/>
          </a:prstGeom>
        </p:spPr>
        <p:txBody>
          <a:bodyPr wrap="square">
            <a:spAutoFit/>
          </a:bodyPr>
          <a:lstStyle/>
          <a:p>
            <a:pPr marL="0" indent="0">
              <a:buNone/>
            </a:pPr>
            <a:r>
              <a:rPr lang="en-US" dirty="0">
                <a:solidFill>
                  <a:srgbClr val="009563"/>
                </a:solidFill>
              </a:rPr>
              <a:t>It is not possible to conclude on this scope with the  historical approach.</a:t>
            </a:r>
          </a:p>
        </p:txBody>
      </p:sp>
      <p:grpSp>
        <p:nvGrpSpPr>
          <p:cNvPr id="22" name="Google Shape;1573;p92">
            <a:extLst>
              <a:ext uri="{FF2B5EF4-FFF2-40B4-BE49-F238E27FC236}">
                <a16:creationId xmlns:a16="http://schemas.microsoft.com/office/drawing/2014/main" id="{B7DD4224-9111-4990-953E-1FC16BBAA278}"/>
              </a:ext>
            </a:extLst>
          </p:cNvPr>
          <p:cNvGrpSpPr/>
          <p:nvPr/>
        </p:nvGrpSpPr>
        <p:grpSpPr>
          <a:xfrm>
            <a:off x="367991" y="4013966"/>
            <a:ext cx="518301" cy="255634"/>
            <a:chOff x="4920150" y="1977875"/>
            <a:chExt cx="68525" cy="33800"/>
          </a:xfrm>
          <a:solidFill>
            <a:srgbClr val="009563"/>
          </a:solidFill>
        </p:grpSpPr>
        <p:sp>
          <p:nvSpPr>
            <p:cNvPr id="23" name="Google Shape;1574;p92">
              <a:extLst>
                <a:ext uri="{FF2B5EF4-FFF2-40B4-BE49-F238E27FC236}">
                  <a16:creationId xmlns:a16="http://schemas.microsoft.com/office/drawing/2014/main" id="{04222BED-194F-4D58-AE49-42A7A452D69A}"/>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5;p92">
              <a:extLst>
                <a:ext uri="{FF2B5EF4-FFF2-40B4-BE49-F238E27FC236}">
                  <a16:creationId xmlns:a16="http://schemas.microsoft.com/office/drawing/2014/main" id="{89651CD2-62CC-4C00-9066-1FCC085D64AD}"/>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6;p92">
              <a:extLst>
                <a:ext uri="{FF2B5EF4-FFF2-40B4-BE49-F238E27FC236}">
                  <a16:creationId xmlns:a16="http://schemas.microsoft.com/office/drawing/2014/main" id="{DDC71467-1CF5-4D73-8401-35FA97DF4155}"/>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5">
            <a:extLst>
              <a:ext uri="{FF2B5EF4-FFF2-40B4-BE49-F238E27FC236}">
                <a16:creationId xmlns:a16="http://schemas.microsoft.com/office/drawing/2014/main" id="{59D9F562-91C1-46F5-8C06-B532BB862DEF}"/>
              </a:ext>
            </a:extLst>
          </p:cNvPr>
          <p:cNvSpPr/>
          <p:nvPr/>
        </p:nvSpPr>
        <p:spPr>
          <a:xfrm>
            <a:off x="5139727" y="1730314"/>
            <a:ext cx="928348" cy="261610"/>
          </a:xfrm>
          <a:prstGeom prst="rect">
            <a:avLst/>
          </a:prstGeom>
        </p:spPr>
        <p:txBody>
          <a:bodyPr wrap="square">
            <a:spAutoFit/>
          </a:bodyPr>
          <a:lstStyle/>
          <a:p>
            <a:pPr algn="ctr"/>
            <a:r>
              <a:rPr lang="fr-FR" sz="1050" b="1" dirty="0">
                <a:solidFill>
                  <a:srgbClr val="000000"/>
                </a:solidFill>
                <a:latin typeface="Calibri" panose="020F0502020204030204" pitchFamily="34" charset="0"/>
              </a:rPr>
              <a:t>176608</a:t>
            </a:r>
          </a:p>
        </p:txBody>
      </p:sp>
      <p:sp>
        <p:nvSpPr>
          <p:cNvPr id="27" name="Rectangle 26">
            <a:extLst>
              <a:ext uri="{FF2B5EF4-FFF2-40B4-BE49-F238E27FC236}">
                <a16:creationId xmlns:a16="http://schemas.microsoft.com/office/drawing/2014/main" id="{860D7131-875E-4422-B9D7-18960D4B6F4E}"/>
              </a:ext>
            </a:extLst>
          </p:cNvPr>
          <p:cNvSpPr/>
          <p:nvPr/>
        </p:nvSpPr>
        <p:spPr>
          <a:xfrm>
            <a:off x="5766300" y="1809631"/>
            <a:ext cx="928348" cy="900246"/>
          </a:xfrm>
          <a:prstGeom prst="rect">
            <a:avLst/>
          </a:prstGeom>
        </p:spPr>
        <p:txBody>
          <a:bodyPr wrap="square">
            <a:spAutoFit/>
          </a:bodyPr>
          <a:lstStyle/>
          <a:p>
            <a:pPr algn="ctr"/>
            <a:r>
              <a:rPr lang="fr-FR" sz="1050" b="1" dirty="0">
                <a:solidFill>
                  <a:srgbClr val="000000"/>
                </a:solidFill>
                <a:latin typeface="Calibri" panose="020F0502020204030204" pitchFamily="34" charset="0"/>
              </a:rPr>
              <a:t>-58899</a:t>
            </a:r>
          </a:p>
          <a:p>
            <a:pPr algn="ctr"/>
            <a:endParaRPr lang="fr-FR" sz="1050" b="1" dirty="0">
              <a:solidFill>
                <a:srgbClr val="000000"/>
              </a:solidFill>
              <a:latin typeface="Calibri" panose="020F0502020204030204" pitchFamily="34" charset="0"/>
            </a:endParaRPr>
          </a:p>
          <a:p>
            <a:pPr algn="ctr"/>
            <a:endParaRPr lang="fr-FR" sz="1050" b="1" dirty="0">
              <a:solidFill>
                <a:srgbClr val="000000"/>
              </a:solidFill>
              <a:latin typeface="Calibri" panose="020F0502020204030204" pitchFamily="34" charset="0"/>
            </a:endParaRPr>
          </a:p>
          <a:p>
            <a:pPr algn="ctr"/>
            <a:endParaRPr lang="fr-FR" sz="1050" b="1" dirty="0">
              <a:solidFill>
                <a:srgbClr val="000000"/>
              </a:solidFill>
              <a:latin typeface="Calibri" panose="020F0502020204030204" pitchFamily="34" charset="0"/>
            </a:endParaRPr>
          </a:p>
          <a:p>
            <a:pPr algn="ctr"/>
            <a:r>
              <a:rPr lang="fr-FR" sz="1050" b="1" dirty="0"/>
              <a:t> </a:t>
            </a:r>
          </a:p>
        </p:txBody>
      </p:sp>
      <p:sp>
        <p:nvSpPr>
          <p:cNvPr id="29" name="Rectangle 28">
            <a:extLst>
              <a:ext uri="{FF2B5EF4-FFF2-40B4-BE49-F238E27FC236}">
                <a16:creationId xmlns:a16="http://schemas.microsoft.com/office/drawing/2014/main" id="{48FBC306-4ACC-4713-8BA5-6CB1FF4FAF5F}"/>
              </a:ext>
            </a:extLst>
          </p:cNvPr>
          <p:cNvSpPr/>
          <p:nvPr/>
        </p:nvSpPr>
        <p:spPr>
          <a:xfrm>
            <a:off x="6340316" y="2286216"/>
            <a:ext cx="928348" cy="577081"/>
          </a:xfrm>
          <a:prstGeom prst="rect">
            <a:avLst/>
          </a:prstGeom>
        </p:spPr>
        <p:txBody>
          <a:bodyPr wrap="square">
            <a:spAutoFit/>
          </a:bodyPr>
          <a:lstStyle/>
          <a:p>
            <a:pPr algn="ctr"/>
            <a:r>
              <a:rPr lang="fr-FR" sz="1050" b="1" dirty="0">
                <a:solidFill>
                  <a:srgbClr val="000000"/>
                </a:solidFill>
                <a:latin typeface="Calibri" panose="020F0502020204030204" pitchFamily="34" charset="0"/>
              </a:rPr>
              <a:t>-89089</a:t>
            </a:r>
          </a:p>
          <a:p>
            <a:pPr algn="ctr"/>
            <a:endParaRPr lang="fr-FR" sz="1050" b="1" dirty="0">
              <a:solidFill>
                <a:srgbClr val="000000"/>
              </a:solidFill>
              <a:latin typeface="Calibri" panose="020F0502020204030204" pitchFamily="34" charset="0"/>
            </a:endParaRPr>
          </a:p>
          <a:p>
            <a:pPr algn="ctr"/>
            <a:endParaRPr lang="fr-FR" sz="1050" b="1" dirty="0">
              <a:solidFill>
                <a:srgbClr val="000000"/>
              </a:solidFill>
              <a:latin typeface="Calibri" panose="020F0502020204030204" pitchFamily="34" charset="0"/>
            </a:endParaRPr>
          </a:p>
        </p:txBody>
      </p:sp>
      <p:sp>
        <p:nvSpPr>
          <p:cNvPr id="30" name="Rectangle 29">
            <a:extLst>
              <a:ext uri="{FF2B5EF4-FFF2-40B4-BE49-F238E27FC236}">
                <a16:creationId xmlns:a16="http://schemas.microsoft.com/office/drawing/2014/main" id="{A58EBC98-9E0B-4B23-9CE8-14D9486B7258}"/>
              </a:ext>
            </a:extLst>
          </p:cNvPr>
          <p:cNvSpPr/>
          <p:nvPr/>
        </p:nvSpPr>
        <p:spPr>
          <a:xfrm>
            <a:off x="6929170" y="2938221"/>
            <a:ext cx="928348" cy="577081"/>
          </a:xfrm>
          <a:prstGeom prst="rect">
            <a:avLst/>
          </a:prstGeom>
        </p:spPr>
        <p:txBody>
          <a:bodyPr wrap="square">
            <a:spAutoFit/>
          </a:bodyPr>
          <a:lstStyle/>
          <a:p>
            <a:pPr algn="ctr"/>
            <a:r>
              <a:rPr lang="fr-FR" sz="1050" b="1" dirty="0">
                <a:solidFill>
                  <a:srgbClr val="000000"/>
                </a:solidFill>
                <a:latin typeface="Calibri" panose="020F0502020204030204" pitchFamily="34" charset="0"/>
              </a:rPr>
              <a:t>-453</a:t>
            </a:r>
          </a:p>
          <a:p>
            <a:pPr algn="ctr"/>
            <a:endParaRPr lang="fr-FR" sz="1050" b="1" dirty="0">
              <a:solidFill>
                <a:srgbClr val="000000"/>
              </a:solidFill>
              <a:latin typeface="Calibri" panose="020F0502020204030204" pitchFamily="34" charset="0"/>
            </a:endParaRPr>
          </a:p>
          <a:p>
            <a:pPr algn="ctr"/>
            <a:endParaRPr lang="fr-FR" sz="1050" b="1" dirty="0">
              <a:solidFill>
                <a:srgbClr val="000000"/>
              </a:solidFill>
              <a:latin typeface="Calibri" panose="020F0502020204030204" pitchFamily="34" charset="0"/>
            </a:endParaRPr>
          </a:p>
        </p:txBody>
      </p:sp>
      <p:sp>
        <p:nvSpPr>
          <p:cNvPr id="38" name="Rectangle 37">
            <a:extLst>
              <a:ext uri="{FF2B5EF4-FFF2-40B4-BE49-F238E27FC236}">
                <a16:creationId xmlns:a16="http://schemas.microsoft.com/office/drawing/2014/main" id="{613AC6D4-342B-4FB6-A0F3-9226B1F6A864}"/>
              </a:ext>
            </a:extLst>
          </p:cNvPr>
          <p:cNvSpPr/>
          <p:nvPr/>
        </p:nvSpPr>
        <p:spPr>
          <a:xfrm>
            <a:off x="7549372" y="2947649"/>
            <a:ext cx="928348" cy="577081"/>
          </a:xfrm>
          <a:prstGeom prst="rect">
            <a:avLst/>
          </a:prstGeom>
        </p:spPr>
        <p:txBody>
          <a:bodyPr wrap="square">
            <a:spAutoFit/>
          </a:bodyPr>
          <a:lstStyle/>
          <a:p>
            <a:pPr algn="ctr"/>
            <a:r>
              <a:rPr lang="fr-FR" sz="1050" b="1" dirty="0">
                <a:solidFill>
                  <a:srgbClr val="000000"/>
                </a:solidFill>
                <a:latin typeface="Calibri" panose="020F0502020204030204" pitchFamily="34" charset="0"/>
              </a:rPr>
              <a:t>28167</a:t>
            </a:r>
          </a:p>
          <a:p>
            <a:pPr algn="ctr"/>
            <a:endParaRPr lang="fr-FR" sz="1050" b="1" dirty="0">
              <a:solidFill>
                <a:srgbClr val="000000"/>
              </a:solidFill>
              <a:latin typeface="Calibri" panose="020F0502020204030204" pitchFamily="34" charset="0"/>
            </a:endParaRPr>
          </a:p>
          <a:p>
            <a:pPr algn="ctr"/>
            <a:r>
              <a:rPr lang="fr-FR" sz="1050" b="1" dirty="0"/>
              <a:t> </a:t>
            </a:r>
          </a:p>
        </p:txBody>
      </p:sp>
    </p:spTree>
    <p:extLst>
      <p:ext uri="{BB962C8B-B14F-4D97-AF65-F5344CB8AC3E}">
        <p14:creationId xmlns:p14="http://schemas.microsoft.com/office/powerpoint/2010/main" val="785892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43</a:t>
            </a:fld>
            <a:endParaRPr/>
          </a:p>
        </p:txBody>
      </p:sp>
      <p:sp>
        <p:nvSpPr>
          <p:cNvPr id="43" name="Google Shape;330;p36">
            <a:extLst>
              <a:ext uri="{FF2B5EF4-FFF2-40B4-BE49-F238E27FC236}">
                <a16:creationId xmlns:a16="http://schemas.microsoft.com/office/drawing/2014/main" id="{BF8B78FE-9A4C-482D-A573-D4127B0F6D05}"/>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20" name="Google Shape;393;p41">
            <a:extLst>
              <a:ext uri="{FF2B5EF4-FFF2-40B4-BE49-F238E27FC236}">
                <a16:creationId xmlns:a16="http://schemas.microsoft.com/office/drawing/2014/main" id="{567C546B-1FFF-4576-A3A8-40422F6BF5BC}"/>
              </a:ext>
            </a:extLst>
          </p:cNvPr>
          <p:cNvSpPr txBox="1">
            <a:spLocks/>
          </p:cNvSpPr>
          <p:nvPr/>
        </p:nvSpPr>
        <p:spPr>
          <a:xfrm>
            <a:off x="774937" y="2831214"/>
            <a:ext cx="3085283" cy="5727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3 Different sessions</a:t>
            </a:r>
          </a:p>
        </p:txBody>
      </p:sp>
      <p:grpSp>
        <p:nvGrpSpPr>
          <p:cNvPr id="10" name="Groupe 9">
            <a:extLst>
              <a:ext uri="{FF2B5EF4-FFF2-40B4-BE49-F238E27FC236}">
                <a16:creationId xmlns:a16="http://schemas.microsoft.com/office/drawing/2014/main" id="{FE089D20-5DDF-4662-8644-A330C1F5EBD0}"/>
              </a:ext>
            </a:extLst>
          </p:cNvPr>
          <p:cNvGrpSpPr/>
          <p:nvPr/>
        </p:nvGrpSpPr>
        <p:grpSpPr>
          <a:xfrm>
            <a:off x="3813048" y="2197518"/>
            <a:ext cx="1783080" cy="2024183"/>
            <a:chOff x="3696845" y="2580797"/>
            <a:chExt cx="1783080" cy="2024183"/>
          </a:xfrm>
        </p:grpSpPr>
        <p:cxnSp>
          <p:nvCxnSpPr>
            <p:cNvPr id="4" name="Connecteur : en angle 3">
              <a:extLst>
                <a:ext uri="{FF2B5EF4-FFF2-40B4-BE49-F238E27FC236}">
                  <a16:creationId xmlns:a16="http://schemas.microsoft.com/office/drawing/2014/main" id="{E6E25AB6-431E-424B-987B-12F65F978793}"/>
                </a:ext>
              </a:extLst>
            </p:cNvPr>
            <p:cNvCxnSpPr>
              <a:cxnSpLocks/>
            </p:cNvCxnSpPr>
            <p:nvPr/>
          </p:nvCxnSpPr>
          <p:spPr>
            <a:xfrm>
              <a:off x="3696845" y="3500842"/>
              <a:ext cx="1783080" cy="1104138"/>
            </a:xfrm>
            <a:prstGeom prst="bentConnector3">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Connecteur : en angle 18">
              <a:extLst>
                <a:ext uri="{FF2B5EF4-FFF2-40B4-BE49-F238E27FC236}">
                  <a16:creationId xmlns:a16="http://schemas.microsoft.com/office/drawing/2014/main" id="{2974CBB1-2524-4270-9D95-B3C30906B3D1}"/>
                </a:ext>
              </a:extLst>
            </p:cNvPr>
            <p:cNvCxnSpPr>
              <a:cxnSpLocks/>
            </p:cNvCxnSpPr>
            <p:nvPr/>
          </p:nvCxnSpPr>
          <p:spPr>
            <a:xfrm flipV="1">
              <a:off x="3696845" y="2580797"/>
              <a:ext cx="1783080" cy="920045"/>
            </a:xfrm>
            <a:prstGeom prst="bentConnector3">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D01F3995-3C92-4C81-80B6-B6F8516C7FBE}"/>
                </a:ext>
              </a:extLst>
            </p:cNvPr>
            <p:cNvCxnSpPr/>
            <p:nvPr/>
          </p:nvCxnSpPr>
          <p:spPr>
            <a:xfrm>
              <a:off x="4588385" y="3500842"/>
              <a:ext cx="891540"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28" name="Google Shape;393;p41">
            <a:extLst>
              <a:ext uri="{FF2B5EF4-FFF2-40B4-BE49-F238E27FC236}">
                <a16:creationId xmlns:a16="http://schemas.microsoft.com/office/drawing/2014/main" id="{143F508C-CB79-4CCF-B9FE-D123CE1C4B75}"/>
              </a:ext>
            </a:extLst>
          </p:cNvPr>
          <p:cNvSpPr txBox="1">
            <a:spLocks/>
          </p:cNvSpPr>
          <p:nvPr/>
        </p:nvSpPr>
        <p:spPr>
          <a:xfrm>
            <a:off x="6981818" y="1963757"/>
            <a:ext cx="958929"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000" b="1" dirty="0">
                <a:solidFill>
                  <a:srgbClr val="000000"/>
                </a:solidFill>
              </a:rPr>
              <a:t>Eval</a:t>
            </a:r>
          </a:p>
        </p:txBody>
      </p:sp>
      <p:sp>
        <p:nvSpPr>
          <p:cNvPr id="31" name="Google Shape;393;p41">
            <a:extLst>
              <a:ext uri="{FF2B5EF4-FFF2-40B4-BE49-F238E27FC236}">
                <a16:creationId xmlns:a16="http://schemas.microsoft.com/office/drawing/2014/main" id="{4CA5B1C1-4759-44B2-A0A5-AB680CE0BA36}"/>
              </a:ext>
            </a:extLst>
          </p:cNvPr>
          <p:cNvSpPr txBox="1">
            <a:spLocks/>
          </p:cNvSpPr>
          <p:nvPr/>
        </p:nvSpPr>
        <p:spPr>
          <a:xfrm>
            <a:off x="6981818" y="2883801"/>
            <a:ext cx="1416129"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000" b="1" dirty="0">
                <a:solidFill>
                  <a:srgbClr val="000000"/>
                </a:solidFill>
              </a:rPr>
              <a:t>Modeling</a:t>
            </a:r>
          </a:p>
        </p:txBody>
      </p:sp>
      <p:sp>
        <p:nvSpPr>
          <p:cNvPr id="32" name="Google Shape;393;p41">
            <a:extLst>
              <a:ext uri="{FF2B5EF4-FFF2-40B4-BE49-F238E27FC236}">
                <a16:creationId xmlns:a16="http://schemas.microsoft.com/office/drawing/2014/main" id="{354DC0BC-60F9-41C5-AEC1-CD619BE4DD53}"/>
              </a:ext>
            </a:extLst>
          </p:cNvPr>
          <p:cNvSpPr txBox="1">
            <a:spLocks/>
          </p:cNvSpPr>
          <p:nvPr/>
        </p:nvSpPr>
        <p:spPr>
          <a:xfrm>
            <a:off x="6981818" y="3971698"/>
            <a:ext cx="1416129"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000" b="1" dirty="0">
                <a:solidFill>
                  <a:srgbClr val="000000"/>
                </a:solidFill>
              </a:rPr>
              <a:t>Grid search</a:t>
            </a:r>
          </a:p>
        </p:txBody>
      </p:sp>
      <p:grpSp>
        <p:nvGrpSpPr>
          <p:cNvPr id="33" name="Google Shape;8000;p102">
            <a:extLst>
              <a:ext uri="{FF2B5EF4-FFF2-40B4-BE49-F238E27FC236}">
                <a16:creationId xmlns:a16="http://schemas.microsoft.com/office/drawing/2014/main" id="{214C7FEE-5678-41DE-ABD9-724F358EB228}"/>
              </a:ext>
            </a:extLst>
          </p:cNvPr>
          <p:cNvGrpSpPr/>
          <p:nvPr/>
        </p:nvGrpSpPr>
        <p:grpSpPr>
          <a:xfrm>
            <a:off x="6084218" y="1999838"/>
            <a:ext cx="354311" cy="354104"/>
            <a:chOff x="-49764975" y="3183375"/>
            <a:chExt cx="299300" cy="299125"/>
          </a:xfrm>
          <a:solidFill>
            <a:srgbClr val="009563"/>
          </a:solidFill>
        </p:grpSpPr>
        <p:sp>
          <p:nvSpPr>
            <p:cNvPr id="34" name="Google Shape;8001;p102">
              <a:extLst>
                <a:ext uri="{FF2B5EF4-FFF2-40B4-BE49-F238E27FC236}">
                  <a16:creationId xmlns:a16="http://schemas.microsoft.com/office/drawing/2014/main" id="{50C2F7F8-A9EA-4E31-9C34-6975F2B8F729}"/>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02;p102">
              <a:extLst>
                <a:ext uri="{FF2B5EF4-FFF2-40B4-BE49-F238E27FC236}">
                  <a16:creationId xmlns:a16="http://schemas.microsoft.com/office/drawing/2014/main" id="{8D94625E-2A09-479D-B841-B4D6E61DF20D}"/>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003;p102">
              <a:extLst>
                <a:ext uri="{FF2B5EF4-FFF2-40B4-BE49-F238E27FC236}">
                  <a16:creationId xmlns:a16="http://schemas.microsoft.com/office/drawing/2014/main" id="{327D7D03-EE67-4B18-95F7-58E5B0A693ED}"/>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004;p102">
              <a:extLst>
                <a:ext uri="{FF2B5EF4-FFF2-40B4-BE49-F238E27FC236}">
                  <a16:creationId xmlns:a16="http://schemas.microsoft.com/office/drawing/2014/main" id="{CE06AB9B-51D7-4E64-B622-0CBA8D989A59}"/>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005;p102">
              <a:extLst>
                <a:ext uri="{FF2B5EF4-FFF2-40B4-BE49-F238E27FC236}">
                  <a16:creationId xmlns:a16="http://schemas.microsoft.com/office/drawing/2014/main" id="{A8035F71-9DEA-4DD4-BDB9-5906BE9D52C9}"/>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006;p102">
              <a:extLst>
                <a:ext uri="{FF2B5EF4-FFF2-40B4-BE49-F238E27FC236}">
                  <a16:creationId xmlns:a16="http://schemas.microsoft.com/office/drawing/2014/main" id="{CBC3A89C-3CF4-47C3-9B0A-8C934894B75A}"/>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007;p102">
              <a:extLst>
                <a:ext uri="{FF2B5EF4-FFF2-40B4-BE49-F238E27FC236}">
                  <a16:creationId xmlns:a16="http://schemas.microsoft.com/office/drawing/2014/main" id="{E3E6B321-DDC7-4853-9AB8-A2148184894B}"/>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008;p102">
              <a:extLst>
                <a:ext uri="{FF2B5EF4-FFF2-40B4-BE49-F238E27FC236}">
                  <a16:creationId xmlns:a16="http://schemas.microsoft.com/office/drawing/2014/main" id="{A7878ABD-28A3-4F83-BD32-71EACBC07A0D}"/>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009;p102">
              <a:extLst>
                <a:ext uri="{FF2B5EF4-FFF2-40B4-BE49-F238E27FC236}">
                  <a16:creationId xmlns:a16="http://schemas.microsoft.com/office/drawing/2014/main" id="{0229AA1B-5FC5-4BD6-AA8E-D7C5BFFBC310}"/>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789;p94">
            <a:extLst>
              <a:ext uri="{FF2B5EF4-FFF2-40B4-BE49-F238E27FC236}">
                <a16:creationId xmlns:a16="http://schemas.microsoft.com/office/drawing/2014/main" id="{CB9CD30F-D408-4B8D-9607-FCCD688CB8DB}"/>
              </a:ext>
            </a:extLst>
          </p:cNvPr>
          <p:cNvGrpSpPr/>
          <p:nvPr/>
        </p:nvGrpSpPr>
        <p:grpSpPr>
          <a:xfrm rot="5400000">
            <a:off x="5915324" y="2871314"/>
            <a:ext cx="692099" cy="430411"/>
            <a:chOff x="548861" y="389676"/>
            <a:chExt cx="3843371" cy="2390163"/>
          </a:xfrm>
          <a:solidFill>
            <a:srgbClr val="009563"/>
          </a:solidFill>
        </p:grpSpPr>
        <p:cxnSp>
          <p:nvCxnSpPr>
            <p:cNvPr id="46" name="Google Shape;4790;p94">
              <a:extLst>
                <a:ext uri="{FF2B5EF4-FFF2-40B4-BE49-F238E27FC236}">
                  <a16:creationId xmlns:a16="http://schemas.microsoft.com/office/drawing/2014/main" id="{6B194808-9426-447A-B6A8-498F214BAA49}"/>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7" name="Google Shape;4791;p94">
              <a:extLst>
                <a:ext uri="{FF2B5EF4-FFF2-40B4-BE49-F238E27FC236}">
                  <a16:creationId xmlns:a16="http://schemas.microsoft.com/office/drawing/2014/main" id="{16DEDD0B-FFCF-43A8-B9AB-D445EABF8196}"/>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8" name="Google Shape;4792;p94">
              <a:extLst>
                <a:ext uri="{FF2B5EF4-FFF2-40B4-BE49-F238E27FC236}">
                  <a16:creationId xmlns:a16="http://schemas.microsoft.com/office/drawing/2014/main" id="{D2C828DE-1940-4065-B250-ADA0862BBB17}"/>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9" name="Google Shape;4793;p94">
              <a:extLst>
                <a:ext uri="{FF2B5EF4-FFF2-40B4-BE49-F238E27FC236}">
                  <a16:creationId xmlns:a16="http://schemas.microsoft.com/office/drawing/2014/main" id="{4C0FF767-7C6D-42F7-AC60-20850E5DE859}"/>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0" name="Google Shape;4794;p94">
              <a:extLst>
                <a:ext uri="{FF2B5EF4-FFF2-40B4-BE49-F238E27FC236}">
                  <a16:creationId xmlns:a16="http://schemas.microsoft.com/office/drawing/2014/main" id="{0EC0B76A-1DA1-42D6-B2FF-1BBA6C044004}"/>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51" name="Google Shape;4795;p94">
              <a:extLst>
                <a:ext uri="{FF2B5EF4-FFF2-40B4-BE49-F238E27FC236}">
                  <a16:creationId xmlns:a16="http://schemas.microsoft.com/office/drawing/2014/main" id="{BB00A20A-D23D-4BDB-9F04-3D43D5BA49CE}"/>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4796;p94">
              <a:extLst>
                <a:ext uri="{FF2B5EF4-FFF2-40B4-BE49-F238E27FC236}">
                  <a16:creationId xmlns:a16="http://schemas.microsoft.com/office/drawing/2014/main" id="{A9E1210B-110B-4489-85D7-776A4E011D26}"/>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53" name="Google Shape;4797;p94">
              <a:extLst>
                <a:ext uri="{FF2B5EF4-FFF2-40B4-BE49-F238E27FC236}">
                  <a16:creationId xmlns:a16="http://schemas.microsoft.com/office/drawing/2014/main" id="{2E2B7768-B820-4219-9313-0561343E185F}"/>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98;p94">
              <a:extLst>
                <a:ext uri="{FF2B5EF4-FFF2-40B4-BE49-F238E27FC236}">
                  <a16:creationId xmlns:a16="http://schemas.microsoft.com/office/drawing/2014/main" id="{1225C7C9-7671-49E2-93A1-CE0B91EAD3F6}"/>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99;p94">
              <a:extLst>
                <a:ext uri="{FF2B5EF4-FFF2-40B4-BE49-F238E27FC236}">
                  <a16:creationId xmlns:a16="http://schemas.microsoft.com/office/drawing/2014/main" id="{CD3DF31F-A2C8-4109-9BBA-AAA82B4CA0A1}"/>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00;p94">
              <a:extLst>
                <a:ext uri="{FF2B5EF4-FFF2-40B4-BE49-F238E27FC236}">
                  <a16:creationId xmlns:a16="http://schemas.microsoft.com/office/drawing/2014/main" id="{46458488-4CC9-472E-B8F5-F36F35767F75}"/>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01;p94">
              <a:extLst>
                <a:ext uri="{FF2B5EF4-FFF2-40B4-BE49-F238E27FC236}">
                  <a16:creationId xmlns:a16="http://schemas.microsoft.com/office/drawing/2014/main" id="{CEBDF9EE-A932-409F-AA6D-5EBCC42B9DE4}"/>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02;p94">
              <a:extLst>
                <a:ext uri="{FF2B5EF4-FFF2-40B4-BE49-F238E27FC236}">
                  <a16:creationId xmlns:a16="http://schemas.microsoft.com/office/drawing/2014/main" id="{A10ECF7C-D6BB-4A75-B75A-22C7154F6DA5}"/>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roupe 11">
            <a:extLst>
              <a:ext uri="{FF2B5EF4-FFF2-40B4-BE49-F238E27FC236}">
                <a16:creationId xmlns:a16="http://schemas.microsoft.com/office/drawing/2014/main" id="{683291A6-2CF7-40A4-9A4B-F0C0A2D6ADFB}"/>
              </a:ext>
            </a:extLst>
          </p:cNvPr>
          <p:cNvGrpSpPr/>
          <p:nvPr/>
        </p:nvGrpSpPr>
        <p:grpSpPr>
          <a:xfrm>
            <a:off x="5758388" y="3653657"/>
            <a:ext cx="1005971" cy="937584"/>
            <a:chOff x="1257213" y="1534575"/>
            <a:chExt cx="1005971" cy="937584"/>
          </a:xfrm>
        </p:grpSpPr>
        <p:grpSp>
          <p:nvGrpSpPr>
            <p:cNvPr id="59" name="Google Shape;4789;p94">
              <a:extLst>
                <a:ext uri="{FF2B5EF4-FFF2-40B4-BE49-F238E27FC236}">
                  <a16:creationId xmlns:a16="http://schemas.microsoft.com/office/drawing/2014/main" id="{AB2F9962-162C-4599-8E2F-777FC1B213F5}"/>
                </a:ext>
              </a:extLst>
            </p:cNvPr>
            <p:cNvGrpSpPr/>
            <p:nvPr/>
          </p:nvGrpSpPr>
          <p:grpSpPr>
            <a:xfrm rot="5400000">
              <a:off x="1174773" y="1617015"/>
              <a:ext cx="436068" cy="271187"/>
              <a:chOff x="548861" y="389676"/>
              <a:chExt cx="3843371" cy="2390163"/>
            </a:xfrm>
            <a:solidFill>
              <a:srgbClr val="009563"/>
            </a:solidFill>
          </p:grpSpPr>
          <p:cxnSp>
            <p:nvCxnSpPr>
              <p:cNvPr id="60" name="Google Shape;4790;p94">
                <a:extLst>
                  <a:ext uri="{FF2B5EF4-FFF2-40B4-BE49-F238E27FC236}">
                    <a16:creationId xmlns:a16="http://schemas.microsoft.com/office/drawing/2014/main" id="{4AF7B0E4-3E34-4F12-8965-47BAC6073D84}"/>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1" name="Google Shape;4791;p94">
                <a:extLst>
                  <a:ext uri="{FF2B5EF4-FFF2-40B4-BE49-F238E27FC236}">
                    <a16:creationId xmlns:a16="http://schemas.microsoft.com/office/drawing/2014/main" id="{F7DF2989-71C6-4D13-BB1F-6096B915D227}"/>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2" name="Google Shape;4792;p94">
                <a:extLst>
                  <a:ext uri="{FF2B5EF4-FFF2-40B4-BE49-F238E27FC236}">
                    <a16:creationId xmlns:a16="http://schemas.microsoft.com/office/drawing/2014/main" id="{96F86864-6798-4796-B4A6-9720B76F9B7A}"/>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3" name="Google Shape;4793;p94">
                <a:extLst>
                  <a:ext uri="{FF2B5EF4-FFF2-40B4-BE49-F238E27FC236}">
                    <a16:creationId xmlns:a16="http://schemas.microsoft.com/office/drawing/2014/main" id="{39E130E7-25EE-4AE7-AC90-9FBD0F9AB8F5}"/>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4" name="Google Shape;4794;p94">
                <a:extLst>
                  <a:ext uri="{FF2B5EF4-FFF2-40B4-BE49-F238E27FC236}">
                    <a16:creationId xmlns:a16="http://schemas.microsoft.com/office/drawing/2014/main" id="{54581E26-8C00-4DD4-8BE1-906FCAC7F42F}"/>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65" name="Google Shape;4795;p94">
                <a:extLst>
                  <a:ext uri="{FF2B5EF4-FFF2-40B4-BE49-F238E27FC236}">
                    <a16:creationId xmlns:a16="http://schemas.microsoft.com/office/drawing/2014/main" id="{2D7E9ABA-FC69-428D-AE0C-56B12B50267C}"/>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4796;p94">
                <a:extLst>
                  <a:ext uri="{FF2B5EF4-FFF2-40B4-BE49-F238E27FC236}">
                    <a16:creationId xmlns:a16="http://schemas.microsoft.com/office/drawing/2014/main" id="{3C054267-68B5-4770-9B10-285AFB079113}"/>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67" name="Google Shape;4797;p94">
                <a:extLst>
                  <a:ext uri="{FF2B5EF4-FFF2-40B4-BE49-F238E27FC236}">
                    <a16:creationId xmlns:a16="http://schemas.microsoft.com/office/drawing/2014/main" id="{2535C803-3E98-42E0-985C-163F755B7F4D}"/>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798;p94">
                <a:extLst>
                  <a:ext uri="{FF2B5EF4-FFF2-40B4-BE49-F238E27FC236}">
                    <a16:creationId xmlns:a16="http://schemas.microsoft.com/office/drawing/2014/main" id="{5740730D-E9D8-4425-902B-F2DE04C8BE0C}"/>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799;p94">
                <a:extLst>
                  <a:ext uri="{FF2B5EF4-FFF2-40B4-BE49-F238E27FC236}">
                    <a16:creationId xmlns:a16="http://schemas.microsoft.com/office/drawing/2014/main" id="{886E32F3-5981-44A1-AEB2-5D3F1296E6DE}"/>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00;p94">
                <a:extLst>
                  <a:ext uri="{FF2B5EF4-FFF2-40B4-BE49-F238E27FC236}">
                    <a16:creationId xmlns:a16="http://schemas.microsoft.com/office/drawing/2014/main" id="{2AC6A02C-0EF0-4FC7-8778-8AC9F4CE4BBE}"/>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01;p94">
                <a:extLst>
                  <a:ext uri="{FF2B5EF4-FFF2-40B4-BE49-F238E27FC236}">
                    <a16:creationId xmlns:a16="http://schemas.microsoft.com/office/drawing/2014/main" id="{A7AC7D62-38FA-4F0A-AA43-4812F62AA128}"/>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02;p94">
                <a:extLst>
                  <a:ext uri="{FF2B5EF4-FFF2-40B4-BE49-F238E27FC236}">
                    <a16:creationId xmlns:a16="http://schemas.microsoft.com/office/drawing/2014/main" id="{F82FF4E4-8A2A-4652-AA5D-657CB1BD784E}"/>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4789;p94">
              <a:extLst>
                <a:ext uri="{FF2B5EF4-FFF2-40B4-BE49-F238E27FC236}">
                  <a16:creationId xmlns:a16="http://schemas.microsoft.com/office/drawing/2014/main" id="{22CD9636-DD34-4A93-A888-4F0FE611510B}"/>
                </a:ext>
              </a:extLst>
            </p:cNvPr>
            <p:cNvGrpSpPr/>
            <p:nvPr/>
          </p:nvGrpSpPr>
          <p:grpSpPr>
            <a:xfrm rot="5400000">
              <a:off x="1551382" y="1624392"/>
              <a:ext cx="436068" cy="271187"/>
              <a:chOff x="548861" y="389676"/>
              <a:chExt cx="3843371" cy="2390163"/>
            </a:xfrm>
            <a:solidFill>
              <a:srgbClr val="009563"/>
            </a:solidFill>
          </p:grpSpPr>
          <p:cxnSp>
            <p:nvCxnSpPr>
              <p:cNvPr id="74" name="Google Shape;4790;p94">
                <a:extLst>
                  <a:ext uri="{FF2B5EF4-FFF2-40B4-BE49-F238E27FC236}">
                    <a16:creationId xmlns:a16="http://schemas.microsoft.com/office/drawing/2014/main" id="{10D85399-D68C-49EF-9CC7-C08FE600A38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75" name="Google Shape;4791;p94">
                <a:extLst>
                  <a:ext uri="{FF2B5EF4-FFF2-40B4-BE49-F238E27FC236}">
                    <a16:creationId xmlns:a16="http://schemas.microsoft.com/office/drawing/2014/main" id="{2E794065-BEF0-4ED4-BAF5-2E07DE95FB22}"/>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76" name="Google Shape;4792;p94">
                <a:extLst>
                  <a:ext uri="{FF2B5EF4-FFF2-40B4-BE49-F238E27FC236}">
                    <a16:creationId xmlns:a16="http://schemas.microsoft.com/office/drawing/2014/main" id="{769CDF19-84DB-41CF-9E5F-BADA43671AA7}"/>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77" name="Google Shape;4793;p94">
                <a:extLst>
                  <a:ext uri="{FF2B5EF4-FFF2-40B4-BE49-F238E27FC236}">
                    <a16:creationId xmlns:a16="http://schemas.microsoft.com/office/drawing/2014/main" id="{A85A37BE-F50D-491C-9170-260B8436394C}"/>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78" name="Google Shape;4794;p94">
                <a:extLst>
                  <a:ext uri="{FF2B5EF4-FFF2-40B4-BE49-F238E27FC236}">
                    <a16:creationId xmlns:a16="http://schemas.microsoft.com/office/drawing/2014/main" id="{FC0F158F-84BA-4F1B-B591-148B3CDA4171}"/>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9" name="Google Shape;4795;p94">
                <a:extLst>
                  <a:ext uri="{FF2B5EF4-FFF2-40B4-BE49-F238E27FC236}">
                    <a16:creationId xmlns:a16="http://schemas.microsoft.com/office/drawing/2014/main" id="{63DB6F47-8ACB-4094-8DE9-E0573A2F3F74}"/>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4796;p94">
                <a:extLst>
                  <a:ext uri="{FF2B5EF4-FFF2-40B4-BE49-F238E27FC236}">
                    <a16:creationId xmlns:a16="http://schemas.microsoft.com/office/drawing/2014/main" id="{8B9A67AB-96B6-4369-9A53-AEAB3FF5D545}"/>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81" name="Google Shape;4797;p94">
                <a:extLst>
                  <a:ext uri="{FF2B5EF4-FFF2-40B4-BE49-F238E27FC236}">
                    <a16:creationId xmlns:a16="http://schemas.microsoft.com/office/drawing/2014/main" id="{F9A6DAA4-290A-4027-B80B-FCE24A9031F1}"/>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98;p94">
                <a:extLst>
                  <a:ext uri="{FF2B5EF4-FFF2-40B4-BE49-F238E27FC236}">
                    <a16:creationId xmlns:a16="http://schemas.microsoft.com/office/drawing/2014/main" id="{6B2D4D12-F164-46B3-B805-05D3ADBD410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799;p94">
                <a:extLst>
                  <a:ext uri="{FF2B5EF4-FFF2-40B4-BE49-F238E27FC236}">
                    <a16:creationId xmlns:a16="http://schemas.microsoft.com/office/drawing/2014/main" id="{E807A994-4D32-44F5-92CC-6C748F3FA2E5}"/>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800;p94">
                <a:extLst>
                  <a:ext uri="{FF2B5EF4-FFF2-40B4-BE49-F238E27FC236}">
                    <a16:creationId xmlns:a16="http://schemas.microsoft.com/office/drawing/2014/main" id="{041B942B-8F50-41A1-A9BA-04EB0B80CBFF}"/>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801;p94">
                <a:extLst>
                  <a:ext uri="{FF2B5EF4-FFF2-40B4-BE49-F238E27FC236}">
                    <a16:creationId xmlns:a16="http://schemas.microsoft.com/office/drawing/2014/main" id="{388BBE6C-40F3-411E-811D-89EFD47C6DB7}"/>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802;p94">
                <a:extLst>
                  <a:ext uri="{FF2B5EF4-FFF2-40B4-BE49-F238E27FC236}">
                    <a16:creationId xmlns:a16="http://schemas.microsoft.com/office/drawing/2014/main" id="{9EE35BB2-8940-4430-834B-6B9047CA041A}"/>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4789;p94">
              <a:extLst>
                <a:ext uri="{FF2B5EF4-FFF2-40B4-BE49-F238E27FC236}">
                  <a16:creationId xmlns:a16="http://schemas.microsoft.com/office/drawing/2014/main" id="{3995CC3B-9BFA-4E50-B592-C08B8CB66099}"/>
                </a:ext>
              </a:extLst>
            </p:cNvPr>
            <p:cNvGrpSpPr/>
            <p:nvPr/>
          </p:nvGrpSpPr>
          <p:grpSpPr>
            <a:xfrm rot="5400000">
              <a:off x="1909557" y="1628333"/>
              <a:ext cx="436068" cy="271187"/>
              <a:chOff x="548861" y="389676"/>
              <a:chExt cx="3843371" cy="2390163"/>
            </a:xfrm>
            <a:solidFill>
              <a:srgbClr val="009563"/>
            </a:solidFill>
          </p:grpSpPr>
          <p:cxnSp>
            <p:nvCxnSpPr>
              <p:cNvPr id="88" name="Google Shape;4790;p94">
                <a:extLst>
                  <a:ext uri="{FF2B5EF4-FFF2-40B4-BE49-F238E27FC236}">
                    <a16:creationId xmlns:a16="http://schemas.microsoft.com/office/drawing/2014/main" id="{805EF95A-B612-44A1-9F2F-7CBEF3DC95EC}"/>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9" name="Google Shape;4791;p94">
                <a:extLst>
                  <a:ext uri="{FF2B5EF4-FFF2-40B4-BE49-F238E27FC236}">
                    <a16:creationId xmlns:a16="http://schemas.microsoft.com/office/drawing/2014/main" id="{75529457-ED7D-4088-8ECC-056532187A96}"/>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0" name="Google Shape;4792;p94">
                <a:extLst>
                  <a:ext uri="{FF2B5EF4-FFF2-40B4-BE49-F238E27FC236}">
                    <a16:creationId xmlns:a16="http://schemas.microsoft.com/office/drawing/2014/main" id="{58C801C4-A0F6-444D-AEAE-2653DDA13F8F}"/>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1" name="Google Shape;4793;p94">
                <a:extLst>
                  <a:ext uri="{FF2B5EF4-FFF2-40B4-BE49-F238E27FC236}">
                    <a16:creationId xmlns:a16="http://schemas.microsoft.com/office/drawing/2014/main" id="{54A41C5B-BDB4-4ED6-BDD9-26BADAFC3C4B}"/>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2" name="Google Shape;4794;p94">
                <a:extLst>
                  <a:ext uri="{FF2B5EF4-FFF2-40B4-BE49-F238E27FC236}">
                    <a16:creationId xmlns:a16="http://schemas.microsoft.com/office/drawing/2014/main" id="{0DA8C3F9-4797-45C6-87D5-04640874C12F}"/>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3" name="Google Shape;4795;p94">
                <a:extLst>
                  <a:ext uri="{FF2B5EF4-FFF2-40B4-BE49-F238E27FC236}">
                    <a16:creationId xmlns:a16="http://schemas.microsoft.com/office/drawing/2014/main" id="{B023BC1C-3BBE-4EA7-8DF5-14C07A6822A1}"/>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4796;p94">
                <a:extLst>
                  <a:ext uri="{FF2B5EF4-FFF2-40B4-BE49-F238E27FC236}">
                    <a16:creationId xmlns:a16="http://schemas.microsoft.com/office/drawing/2014/main" id="{5836ADE2-3761-4F39-A14E-69B70B811E0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5" name="Google Shape;4797;p94">
                <a:extLst>
                  <a:ext uri="{FF2B5EF4-FFF2-40B4-BE49-F238E27FC236}">
                    <a16:creationId xmlns:a16="http://schemas.microsoft.com/office/drawing/2014/main" id="{49FB0E48-081C-49D2-937E-E57966198909}"/>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798;p94">
                <a:extLst>
                  <a:ext uri="{FF2B5EF4-FFF2-40B4-BE49-F238E27FC236}">
                    <a16:creationId xmlns:a16="http://schemas.microsoft.com/office/drawing/2014/main" id="{8973F644-E069-47BB-8F5C-1DD52CA6EC51}"/>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799;p94">
                <a:extLst>
                  <a:ext uri="{FF2B5EF4-FFF2-40B4-BE49-F238E27FC236}">
                    <a16:creationId xmlns:a16="http://schemas.microsoft.com/office/drawing/2014/main" id="{D46B096F-7522-44DB-ADFD-07AF11F106C7}"/>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800;p94">
                <a:extLst>
                  <a:ext uri="{FF2B5EF4-FFF2-40B4-BE49-F238E27FC236}">
                    <a16:creationId xmlns:a16="http://schemas.microsoft.com/office/drawing/2014/main" id="{9649C145-FFD0-4BDF-A3C2-B6A9D083174E}"/>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801;p94">
                <a:extLst>
                  <a:ext uri="{FF2B5EF4-FFF2-40B4-BE49-F238E27FC236}">
                    <a16:creationId xmlns:a16="http://schemas.microsoft.com/office/drawing/2014/main" id="{8F136134-9BFF-417E-8E6F-344A983FCA90}"/>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802;p94">
                <a:extLst>
                  <a:ext uri="{FF2B5EF4-FFF2-40B4-BE49-F238E27FC236}">
                    <a16:creationId xmlns:a16="http://schemas.microsoft.com/office/drawing/2014/main" id="{3EF792DD-7576-423B-94DA-F48DDBF236F6}"/>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4789;p94">
              <a:extLst>
                <a:ext uri="{FF2B5EF4-FFF2-40B4-BE49-F238E27FC236}">
                  <a16:creationId xmlns:a16="http://schemas.microsoft.com/office/drawing/2014/main" id="{6A86A1BB-EC41-46A5-8539-E502AF5D4777}"/>
                </a:ext>
              </a:extLst>
            </p:cNvPr>
            <p:cNvGrpSpPr/>
            <p:nvPr/>
          </p:nvGrpSpPr>
          <p:grpSpPr>
            <a:xfrm rot="5400000">
              <a:off x="1341680" y="2115719"/>
              <a:ext cx="436068" cy="271187"/>
              <a:chOff x="548861" y="389676"/>
              <a:chExt cx="3843371" cy="2390163"/>
            </a:xfrm>
            <a:solidFill>
              <a:srgbClr val="009563"/>
            </a:solidFill>
          </p:grpSpPr>
          <p:cxnSp>
            <p:nvCxnSpPr>
              <p:cNvPr id="102" name="Google Shape;4790;p94">
                <a:extLst>
                  <a:ext uri="{FF2B5EF4-FFF2-40B4-BE49-F238E27FC236}">
                    <a16:creationId xmlns:a16="http://schemas.microsoft.com/office/drawing/2014/main" id="{B15EC76E-BF91-478E-989F-CA53A8FA3ADA}"/>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03" name="Google Shape;4791;p94">
                <a:extLst>
                  <a:ext uri="{FF2B5EF4-FFF2-40B4-BE49-F238E27FC236}">
                    <a16:creationId xmlns:a16="http://schemas.microsoft.com/office/drawing/2014/main" id="{44CF1BDB-D96B-48C0-BE4F-DFADBA91240B}"/>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04" name="Google Shape;4792;p94">
                <a:extLst>
                  <a:ext uri="{FF2B5EF4-FFF2-40B4-BE49-F238E27FC236}">
                    <a16:creationId xmlns:a16="http://schemas.microsoft.com/office/drawing/2014/main" id="{F939DD5A-FEE3-453C-A3CD-6546CC9ADCE1}"/>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05" name="Google Shape;4793;p94">
                <a:extLst>
                  <a:ext uri="{FF2B5EF4-FFF2-40B4-BE49-F238E27FC236}">
                    <a16:creationId xmlns:a16="http://schemas.microsoft.com/office/drawing/2014/main" id="{CFF03FFB-9694-4084-B9F8-AF78BC01E06F}"/>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06" name="Google Shape;4794;p94">
                <a:extLst>
                  <a:ext uri="{FF2B5EF4-FFF2-40B4-BE49-F238E27FC236}">
                    <a16:creationId xmlns:a16="http://schemas.microsoft.com/office/drawing/2014/main" id="{06283EEE-7AE2-41AD-90D4-290D8EE84E51}"/>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07" name="Google Shape;4795;p94">
                <a:extLst>
                  <a:ext uri="{FF2B5EF4-FFF2-40B4-BE49-F238E27FC236}">
                    <a16:creationId xmlns:a16="http://schemas.microsoft.com/office/drawing/2014/main" id="{32DFA023-67D5-40D2-BE80-55825519CD39}"/>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 name="Google Shape;4796;p94">
                <a:extLst>
                  <a:ext uri="{FF2B5EF4-FFF2-40B4-BE49-F238E27FC236}">
                    <a16:creationId xmlns:a16="http://schemas.microsoft.com/office/drawing/2014/main" id="{9CC81BCD-9AB7-4444-BA3E-701676E06BDD}"/>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09" name="Google Shape;4797;p94">
                <a:extLst>
                  <a:ext uri="{FF2B5EF4-FFF2-40B4-BE49-F238E27FC236}">
                    <a16:creationId xmlns:a16="http://schemas.microsoft.com/office/drawing/2014/main" id="{261804FC-21C9-441B-93F5-D03E770B5228}"/>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98;p94">
                <a:extLst>
                  <a:ext uri="{FF2B5EF4-FFF2-40B4-BE49-F238E27FC236}">
                    <a16:creationId xmlns:a16="http://schemas.microsoft.com/office/drawing/2014/main" id="{AAD51921-3022-4584-B239-82A182CC4216}"/>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99;p94">
                <a:extLst>
                  <a:ext uri="{FF2B5EF4-FFF2-40B4-BE49-F238E27FC236}">
                    <a16:creationId xmlns:a16="http://schemas.microsoft.com/office/drawing/2014/main" id="{FD122E3E-D28F-4204-831E-9F56EA262407}"/>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800;p94">
                <a:extLst>
                  <a:ext uri="{FF2B5EF4-FFF2-40B4-BE49-F238E27FC236}">
                    <a16:creationId xmlns:a16="http://schemas.microsoft.com/office/drawing/2014/main" id="{E9067C6D-F2F5-443F-9C83-FC6A9EB9CB14}"/>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801;p94">
                <a:extLst>
                  <a:ext uri="{FF2B5EF4-FFF2-40B4-BE49-F238E27FC236}">
                    <a16:creationId xmlns:a16="http://schemas.microsoft.com/office/drawing/2014/main" id="{1913A0C4-5716-41E4-9A64-47CA6E60490E}"/>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802;p94">
                <a:extLst>
                  <a:ext uri="{FF2B5EF4-FFF2-40B4-BE49-F238E27FC236}">
                    <a16:creationId xmlns:a16="http://schemas.microsoft.com/office/drawing/2014/main" id="{F8DF157E-9A8B-4DEA-BCC9-03773A64CBB3}"/>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4789;p94">
              <a:extLst>
                <a:ext uri="{FF2B5EF4-FFF2-40B4-BE49-F238E27FC236}">
                  <a16:creationId xmlns:a16="http://schemas.microsoft.com/office/drawing/2014/main" id="{591D7262-072E-4753-98A5-B500600B3489}"/>
                </a:ext>
              </a:extLst>
            </p:cNvPr>
            <p:cNvGrpSpPr/>
            <p:nvPr/>
          </p:nvGrpSpPr>
          <p:grpSpPr>
            <a:xfrm rot="5400000">
              <a:off x="1728768" y="2118531"/>
              <a:ext cx="436068" cy="271187"/>
              <a:chOff x="548861" y="389676"/>
              <a:chExt cx="3843371" cy="2390163"/>
            </a:xfrm>
            <a:solidFill>
              <a:srgbClr val="009563"/>
            </a:solidFill>
          </p:grpSpPr>
          <p:cxnSp>
            <p:nvCxnSpPr>
              <p:cNvPr id="116" name="Google Shape;4790;p94">
                <a:extLst>
                  <a:ext uri="{FF2B5EF4-FFF2-40B4-BE49-F238E27FC236}">
                    <a16:creationId xmlns:a16="http://schemas.microsoft.com/office/drawing/2014/main" id="{6877ADB7-A9BA-4A70-8321-3958C5C1B3F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17" name="Google Shape;4791;p94">
                <a:extLst>
                  <a:ext uri="{FF2B5EF4-FFF2-40B4-BE49-F238E27FC236}">
                    <a16:creationId xmlns:a16="http://schemas.microsoft.com/office/drawing/2014/main" id="{40F53E1A-19D9-4E89-820B-CF3BC5D131AA}"/>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18" name="Google Shape;4792;p94">
                <a:extLst>
                  <a:ext uri="{FF2B5EF4-FFF2-40B4-BE49-F238E27FC236}">
                    <a16:creationId xmlns:a16="http://schemas.microsoft.com/office/drawing/2014/main" id="{6959630A-F2FF-4A95-9569-FBB081CFD349}"/>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19" name="Google Shape;4793;p94">
                <a:extLst>
                  <a:ext uri="{FF2B5EF4-FFF2-40B4-BE49-F238E27FC236}">
                    <a16:creationId xmlns:a16="http://schemas.microsoft.com/office/drawing/2014/main" id="{0961CF64-D14A-4179-A80B-7E9EF8497FB0}"/>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20" name="Google Shape;4794;p94">
                <a:extLst>
                  <a:ext uri="{FF2B5EF4-FFF2-40B4-BE49-F238E27FC236}">
                    <a16:creationId xmlns:a16="http://schemas.microsoft.com/office/drawing/2014/main" id="{7B7FCC51-4831-4812-8B52-EB15A8C8EA5F}"/>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21" name="Google Shape;4795;p94">
                <a:extLst>
                  <a:ext uri="{FF2B5EF4-FFF2-40B4-BE49-F238E27FC236}">
                    <a16:creationId xmlns:a16="http://schemas.microsoft.com/office/drawing/2014/main" id="{0206CF9A-AA23-4DD4-AEEC-E39839DC2296}"/>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4796;p94">
                <a:extLst>
                  <a:ext uri="{FF2B5EF4-FFF2-40B4-BE49-F238E27FC236}">
                    <a16:creationId xmlns:a16="http://schemas.microsoft.com/office/drawing/2014/main" id="{DAC723AD-7D1C-4571-B518-F838F594816C}"/>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23" name="Google Shape;4797;p94">
                <a:extLst>
                  <a:ext uri="{FF2B5EF4-FFF2-40B4-BE49-F238E27FC236}">
                    <a16:creationId xmlns:a16="http://schemas.microsoft.com/office/drawing/2014/main" id="{5C2CA0BA-1544-4916-B04A-C19FD0C5FA71}"/>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98;p94">
                <a:extLst>
                  <a:ext uri="{FF2B5EF4-FFF2-40B4-BE49-F238E27FC236}">
                    <a16:creationId xmlns:a16="http://schemas.microsoft.com/office/drawing/2014/main" id="{A0A80500-287D-4F47-BFFB-751EA75361DC}"/>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99;p94">
                <a:extLst>
                  <a:ext uri="{FF2B5EF4-FFF2-40B4-BE49-F238E27FC236}">
                    <a16:creationId xmlns:a16="http://schemas.microsoft.com/office/drawing/2014/main" id="{AD64FC0E-8F67-4E25-85FB-66D9594E0FF3}"/>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800;p94">
                <a:extLst>
                  <a:ext uri="{FF2B5EF4-FFF2-40B4-BE49-F238E27FC236}">
                    <a16:creationId xmlns:a16="http://schemas.microsoft.com/office/drawing/2014/main" id="{9D658231-4DB2-4D45-A7E7-B1B7C10747C6}"/>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801;p94">
                <a:extLst>
                  <a:ext uri="{FF2B5EF4-FFF2-40B4-BE49-F238E27FC236}">
                    <a16:creationId xmlns:a16="http://schemas.microsoft.com/office/drawing/2014/main" id="{C3582706-CBC9-49F6-BCAA-4CBE0EDCBCDD}"/>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802;p94">
                <a:extLst>
                  <a:ext uri="{FF2B5EF4-FFF2-40B4-BE49-F238E27FC236}">
                    <a16:creationId xmlns:a16="http://schemas.microsoft.com/office/drawing/2014/main" id="{CD1EAA3C-24F1-4320-B87A-3248BDAD64CA}"/>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 name="Google Shape;393;p41">
            <a:extLst>
              <a:ext uri="{FF2B5EF4-FFF2-40B4-BE49-F238E27FC236}">
                <a16:creationId xmlns:a16="http://schemas.microsoft.com/office/drawing/2014/main" id="{BC4A0FC1-AB6F-4CC7-868B-DD62F996EDD2}"/>
              </a:ext>
            </a:extLst>
          </p:cNvPr>
          <p:cNvSpPr txBox="1">
            <a:spLocks/>
          </p:cNvSpPr>
          <p:nvPr/>
        </p:nvSpPr>
        <p:spPr>
          <a:xfrm>
            <a:off x="774937" y="1798536"/>
            <a:ext cx="3085283" cy="115194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9563"/>
                </a:solidFill>
              </a:rPr>
              <a:t>Objective:</a:t>
            </a:r>
          </a:p>
          <a:p>
            <a:pPr marL="0" indent="0" algn="ctr">
              <a:buNone/>
            </a:pPr>
            <a:r>
              <a:rPr lang="en-US" sz="2000" dirty="0">
                <a:solidFill>
                  <a:srgbClr val="000000"/>
                </a:solidFill>
              </a:rPr>
              <a:t>Automate the pricing methodologies</a:t>
            </a:r>
          </a:p>
        </p:txBody>
      </p:sp>
    </p:spTree>
    <p:extLst>
      <p:ext uri="{BB962C8B-B14F-4D97-AF65-F5344CB8AC3E}">
        <p14:creationId xmlns:p14="http://schemas.microsoft.com/office/powerpoint/2010/main" val="3363859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44</a:t>
            </a:fld>
            <a:endParaRPr/>
          </a:p>
        </p:txBody>
      </p:sp>
      <p:sp>
        <p:nvSpPr>
          <p:cNvPr id="129" name="Google Shape;393;p41">
            <a:extLst>
              <a:ext uri="{FF2B5EF4-FFF2-40B4-BE49-F238E27FC236}">
                <a16:creationId xmlns:a16="http://schemas.microsoft.com/office/drawing/2014/main" id="{101FD62F-8296-4401-B44D-84FF7F23202D}"/>
              </a:ext>
            </a:extLst>
          </p:cNvPr>
          <p:cNvSpPr txBox="1">
            <a:spLocks/>
          </p:cNvSpPr>
          <p:nvPr/>
        </p:nvSpPr>
        <p:spPr>
          <a:xfrm>
            <a:off x="1429935" y="1684068"/>
            <a:ext cx="2235150" cy="4218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Eval Session</a:t>
            </a:r>
          </a:p>
        </p:txBody>
      </p:sp>
      <p:grpSp>
        <p:nvGrpSpPr>
          <p:cNvPr id="130" name="Google Shape;8000;p102">
            <a:extLst>
              <a:ext uri="{FF2B5EF4-FFF2-40B4-BE49-F238E27FC236}">
                <a16:creationId xmlns:a16="http://schemas.microsoft.com/office/drawing/2014/main" id="{F0E3091D-3818-40E0-A345-7DAC55E15CCC}"/>
              </a:ext>
            </a:extLst>
          </p:cNvPr>
          <p:cNvGrpSpPr/>
          <p:nvPr/>
        </p:nvGrpSpPr>
        <p:grpSpPr>
          <a:xfrm>
            <a:off x="578792" y="1597500"/>
            <a:ext cx="595285" cy="594937"/>
            <a:chOff x="-49764975" y="3183375"/>
            <a:chExt cx="299300" cy="299125"/>
          </a:xfrm>
          <a:solidFill>
            <a:srgbClr val="009563"/>
          </a:solidFill>
        </p:grpSpPr>
        <p:sp>
          <p:nvSpPr>
            <p:cNvPr id="131" name="Google Shape;8001;p102">
              <a:extLst>
                <a:ext uri="{FF2B5EF4-FFF2-40B4-BE49-F238E27FC236}">
                  <a16:creationId xmlns:a16="http://schemas.microsoft.com/office/drawing/2014/main" id="{465CA95F-A51C-4AD2-97CC-261DE3713365}"/>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002;p102">
              <a:extLst>
                <a:ext uri="{FF2B5EF4-FFF2-40B4-BE49-F238E27FC236}">
                  <a16:creationId xmlns:a16="http://schemas.microsoft.com/office/drawing/2014/main" id="{8C0079BF-3B58-4554-98A6-A7B63BA8317A}"/>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003;p102">
              <a:extLst>
                <a:ext uri="{FF2B5EF4-FFF2-40B4-BE49-F238E27FC236}">
                  <a16:creationId xmlns:a16="http://schemas.microsoft.com/office/drawing/2014/main" id="{DE7C9B6A-661C-4A44-9CAB-E197787C2726}"/>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004;p102">
              <a:extLst>
                <a:ext uri="{FF2B5EF4-FFF2-40B4-BE49-F238E27FC236}">
                  <a16:creationId xmlns:a16="http://schemas.microsoft.com/office/drawing/2014/main" id="{4F6FB394-B1A2-4BEA-AF83-93F817FCA490}"/>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005;p102">
              <a:extLst>
                <a:ext uri="{FF2B5EF4-FFF2-40B4-BE49-F238E27FC236}">
                  <a16:creationId xmlns:a16="http://schemas.microsoft.com/office/drawing/2014/main" id="{54620300-4600-4C5E-AA25-23E3C9633B79}"/>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006;p102">
              <a:extLst>
                <a:ext uri="{FF2B5EF4-FFF2-40B4-BE49-F238E27FC236}">
                  <a16:creationId xmlns:a16="http://schemas.microsoft.com/office/drawing/2014/main" id="{C76065B0-E9A1-494C-A3FE-F2213CA83142}"/>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007;p102">
              <a:extLst>
                <a:ext uri="{FF2B5EF4-FFF2-40B4-BE49-F238E27FC236}">
                  <a16:creationId xmlns:a16="http://schemas.microsoft.com/office/drawing/2014/main" id="{C071EAE5-C78A-4B86-92DC-D87AF3459CF3}"/>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008;p102">
              <a:extLst>
                <a:ext uri="{FF2B5EF4-FFF2-40B4-BE49-F238E27FC236}">
                  <a16:creationId xmlns:a16="http://schemas.microsoft.com/office/drawing/2014/main" id="{E155839C-7002-4090-AD9C-7344A71DE6A1}"/>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009;p102">
              <a:extLst>
                <a:ext uri="{FF2B5EF4-FFF2-40B4-BE49-F238E27FC236}">
                  <a16:creationId xmlns:a16="http://schemas.microsoft.com/office/drawing/2014/main" id="{6CD63354-5CA9-42C6-BC0F-2CB28EF1D299}"/>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837302" y="2375090"/>
            <a:ext cx="7568144" cy="115194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indent="-342900">
              <a:buFontTx/>
              <a:buChar char="-"/>
            </a:pPr>
            <a:r>
              <a:rPr lang="en-US" sz="2000" dirty="0">
                <a:solidFill>
                  <a:srgbClr val="000000"/>
                </a:solidFill>
              </a:rPr>
              <a:t>Prepare the data for pricing methodologies</a:t>
            </a:r>
          </a:p>
          <a:p>
            <a:pPr marL="800100" lvl="1" indent="-342900">
              <a:buFontTx/>
              <a:buChar char="-"/>
            </a:pPr>
            <a:r>
              <a:rPr lang="en-US" sz="2000" dirty="0">
                <a:solidFill>
                  <a:srgbClr val="000000"/>
                </a:solidFill>
              </a:rPr>
              <a:t>Clean the data</a:t>
            </a:r>
          </a:p>
          <a:p>
            <a:pPr marL="800100" lvl="1" indent="-342900">
              <a:buFontTx/>
              <a:buChar char="-"/>
            </a:pPr>
            <a:r>
              <a:rPr lang="en-US" sz="2000" dirty="0">
                <a:solidFill>
                  <a:srgbClr val="000000"/>
                </a:solidFill>
              </a:rPr>
              <a:t>Calculate the financial KPIs using the financial equation</a:t>
            </a:r>
          </a:p>
          <a:p>
            <a:pPr marL="342900" indent="-342900">
              <a:buFontTx/>
              <a:buChar char="-"/>
            </a:pPr>
            <a:r>
              <a:rPr lang="en-US" sz="2000" dirty="0">
                <a:solidFill>
                  <a:srgbClr val="000000"/>
                </a:solidFill>
              </a:rPr>
              <a:t>Return an html report that summaries the A/B test results</a:t>
            </a:r>
          </a:p>
        </p:txBody>
      </p:sp>
    </p:spTree>
    <p:extLst>
      <p:ext uri="{BB962C8B-B14F-4D97-AF65-F5344CB8AC3E}">
        <p14:creationId xmlns:p14="http://schemas.microsoft.com/office/powerpoint/2010/main" val="1932289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45</a:t>
            </a:fld>
            <a:endParaRPr/>
          </a:p>
        </p:txBody>
      </p:sp>
      <p:sp>
        <p:nvSpPr>
          <p:cNvPr id="129" name="Google Shape;393;p41">
            <a:extLst>
              <a:ext uri="{FF2B5EF4-FFF2-40B4-BE49-F238E27FC236}">
                <a16:creationId xmlns:a16="http://schemas.microsoft.com/office/drawing/2014/main" id="{101FD62F-8296-4401-B44D-84FF7F23202D}"/>
              </a:ext>
            </a:extLst>
          </p:cNvPr>
          <p:cNvSpPr txBox="1">
            <a:spLocks/>
          </p:cNvSpPr>
          <p:nvPr/>
        </p:nvSpPr>
        <p:spPr>
          <a:xfrm>
            <a:off x="1429935" y="1684068"/>
            <a:ext cx="2235150" cy="4218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Eval Session</a:t>
            </a:r>
          </a:p>
        </p:txBody>
      </p:sp>
      <p:grpSp>
        <p:nvGrpSpPr>
          <p:cNvPr id="130" name="Google Shape;8000;p102">
            <a:extLst>
              <a:ext uri="{FF2B5EF4-FFF2-40B4-BE49-F238E27FC236}">
                <a16:creationId xmlns:a16="http://schemas.microsoft.com/office/drawing/2014/main" id="{F0E3091D-3818-40E0-A345-7DAC55E15CCC}"/>
              </a:ext>
            </a:extLst>
          </p:cNvPr>
          <p:cNvGrpSpPr/>
          <p:nvPr/>
        </p:nvGrpSpPr>
        <p:grpSpPr>
          <a:xfrm>
            <a:off x="578792" y="1597500"/>
            <a:ext cx="595285" cy="594937"/>
            <a:chOff x="-49764975" y="3183375"/>
            <a:chExt cx="299300" cy="299125"/>
          </a:xfrm>
          <a:solidFill>
            <a:srgbClr val="009563"/>
          </a:solidFill>
        </p:grpSpPr>
        <p:sp>
          <p:nvSpPr>
            <p:cNvPr id="131" name="Google Shape;8001;p102">
              <a:extLst>
                <a:ext uri="{FF2B5EF4-FFF2-40B4-BE49-F238E27FC236}">
                  <a16:creationId xmlns:a16="http://schemas.microsoft.com/office/drawing/2014/main" id="{465CA95F-A51C-4AD2-97CC-261DE3713365}"/>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002;p102">
              <a:extLst>
                <a:ext uri="{FF2B5EF4-FFF2-40B4-BE49-F238E27FC236}">
                  <a16:creationId xmlns:a16="http://schemas.microsoft.com/office/drawing/2014/main" id="{8C0079BF-3B58-4554-98A6-A7B63BA8317A}"/>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003;p102">
              <a:extLst>
                <a:ext uri="{FF2B5EF4-FFF2-40B4-BE49-F238E27FC236}">
                  <a16:creationId xmlns:a16="http://schemas.microsoft.com/office/drawing/2014/main" id="{DE7C9B6A-661C-4A44-9CAB-E197787C2726}"/>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004;p102">
              <a:extLst>
                <a:ext uri="{FF2B5EF4-FFF2-40B4-BE49-F238E27FC236}">
                  <a16:creationId xmlns:a16="http://schemas.microsoft.com/office/drawing/2014/main" id="{4F6FB394-B1A2-4BEA-AF83-93F817FCA490}"/>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005;p102">
              <a:extLst>
                <a:ext uri="{FF2B5EF4-FFF2-40B4-BE49-F238E27FC236}">
                  <a16:creationId xmlns:a16="http://schemas.microsoft.com/office/drawing/2014/main" id="{54620300-4600-4C5E-AA25-23E3C9633B79}"/>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006;p102">
              <a:extLst>
                <a:ext uri="{FF2B5EF4-FFF2-40B4-BE49-F238E27FC236}">
                  <a16:creationId xmlns:a16="http://schemas.microsoft.com/office/drawing/2014/main" id="{C76065B0-E9A1-494C-A3FE-F2213CA83142}"/>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007;p102">
              <a:extLst>
                <a:ext uri="{FF2B5EF4-FFF2-40B4-BE49-F238E27FC236}">
                  <a16:creationId xmlns:a16="http://schemas.microsoft.com/office/drawing/2014/main" id="{C071EAE5-C78A-4B86-92DC-D87AF3459CF3}"/>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008;p102">
              <a:extLst>
                <a:ext uri="{FF2B5EF4-FFF2-40B4-BE49-F238E27FC236}">
                  <a16:creationId xmlns:a16="http://schemas.microsoft.com/office/drawing/2014/main" id="{E155839C-7002-4090-AD9C-7344A71DE6A1}"/>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009;p102">
              <a:extLst>
                <a:ext uri="{FF2B5EF4-FFF2-40B4-BE49-F238E27FC236}">
                  <a16:creationId xmlns:a16="http://schemas.microsoft.com/office/drawing/2014/main" id="{6CD63354-5CA9-42C6-BC0F-2CB28EF1D299}"/>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893639" y="2387179"/>
            <a:ext cx="7568144" cy="170744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lvl="1" indent="-342900">
              <a:lnSpc>
                <a:spcPct val="100000"/>
              </a:lnSpc>
            </a:pPr>
            <a:r>
              <a:rPr lang="en-US" sz="2000" dirty="0">
                <a:solidFill>
                  <a:srgbClr val="000000"/>
                </a:solidFill>
              </a:rPr>
              <a:t>The eval session can be launched from the terminal with a </a:t>
            </a:r>
          </a:p>
          <a:p>
            <a:pPr marL="800100" lvl="1" indent="-342900">
              <a:buFontTx/>
              <a:buChar char="-"/>
            </a:pPr>
            <a:r>
              <a:rPr lang="en-US" sz="2000" dirty="0">
                <a:solidFill>
                  <a:srgbClr val="009563"/>
                </a:solidFill>
              </a:rPr>
              <a:t>Python run command</a:t>
            </a:r>
          </a:p>
          <a:p>
            <a:pPr marL="342900" lvl="1" indent="-342900">
              <a:lnSpc>
                <a:spcPct val="100000"/>
              </a:lnSpc>
            </a:pPr>
            <a:r>
              <a:rPr lang="en-US" sz="2000" dirty="0">
                <a:solidFill>
                  <a:srgbClr val="000000"/>
                </a:solidFill>
              </a:rPr>
              <a:t>For less technical users, we created a </a:t>
            </a:r>
            <a:r>
              <a:rPr lang="en-US" sz="2000" dirty="0" err="1">
                <a:solidFill>
                  <a:srgbClr val="000000"/>
                </a:solidFill>
              </a:rPr>
              <a:t>Jupyter</a:t>
            </a:r>
            <a:r>
              <a:rPr lang="en-US" sz="2000" dirty="0">
                <a:solidFill>
                  <a:srgbClr val="000000"/>
                </a:solidFill>
              </a:rPr>
              <a:t> Notebook that launches the session and returns processed data</a:t>
            </a:r>
          </a:p>
        </p:txBody>
      </p:sp>
    </p:spTree>
    <p:extLst>
      <p:ext uri="{BB962C8B-B14F-4D97-AF65-F5344CB8AC3E}">
        <p14:creationId xmlns:p14="http://schemas.microsoft.com/office/powerpoint/2010/main" val="3148511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46</a:t>
            </a:fld>
            <a:endParaRPr/>
          </a:p>
        </p:txBody>
      </p:sp>
      <p:sp>
        <p:nvSpPr>
          <p:cNvPr id="129" name="Google Shape;393;p41">
            <a:extLst>
              <a:ext uri="{FF2B5EF4-FFF2-40B4-BE49-F238E27FC236}">
                <a16:creationId xmlns:a16="http://schemas.microsoft.com/office/drawing/2014/main" id="{101FD62F-8296-4401-B44D-84FF7F23202D}"/>
              </a:ext>
            </a:extLst>
          </p:cNvPr>
          <p:cNvSpPr txBox="1">
            <a:spLocks/>
          </p:cNvSpPr>
          <p:nvPr/>
        </p:nvSpPr>
        <p:spPr>
          <a:xfrm>
            <a:off x="1429935" y="1684068"/>
            <a:ext cx="2235150" cy="4218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Eval Session</a:t>
            </a:r>
          </a:p>
        </p:txBody>
      </p:sp>
      <p:grpSp>
        <p:nvGrpSpPr>
          <p:cNvPr id="130" name="Google Shape;8000;p102">
            <a:extLst>
              <a:ext uri="{FF2B5EF4-FFF2-40B4-BE49-F238E27FC236}">
                <a16:creationId xmlns:a16="http://schemas.microsoft.com/office/drawing/2014/main" id="{F0E3091D-3818-40E0-A345-7DAC55E15CCC}"/>
              </a:ext>
            </a:extLst>
          </p:cNvPr>
          <p:cNvGrpSpPr/>
          <p:nvPr/>
        </p:nvGrpSpPr>
        <p:grpSpPr>
          <a:xfrm>
            <a:off x="578792" y="1597500"/>
            <a:ext cx="595285" cy="594937"/>
            <a:chOff x="-49764975" y="3183375"/>
            <a:chExt cx="299300" cy="299125"/>
          </a:xfrm>
          <a:solidFill>
            <a:srgbClr val="009563"/>
          </a:solidFill>
        </p:grpSpPr>
        <p:sp>
          <p:nvSpPr>
            <p:cNvPr id="131" name="Google Shape;8001;p102">
              <a:extLst>
                <a:ext uri="{FF2B5EF4-FFF2-40B4-BE49-F238E27FC236}">
                  <a16:creationId xmlns:a16="http://schemas.microsoft.com/office/drawing/2014/main" id="{465CA95F-A51C-4AD2-97CC-261DE3713365}"/>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002;p102">
              <a:extLst>
                <a:ext uri="{FF2B5EF4-FFF2-40B4-BE49-F238E27FC236}">
                  <a16:creationId xmlns:a16="http://schemas.microsoft.com/office/drawing/2014/main" id="{8C0079BF-3B58-4554-98A6-A7B63BA8317A}"/>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003;p102">
              <a:extLst>
                <a:ext uri="{FF2B5EF4-FFF2-40B4-BE49-F238E27FC236}">
                  <a16:creationId xmlns:a16="http://schemas.microsoft.com/office/drawing/2014/main" id="{DE7C9B6A-661C-4A44-9CAB-E197787C2726}"/>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004;p102">
              <a:extLst>
                <a:ext uri="{FF2B5EF4-FFF2-40B4-BE49-F238E27FC236}">
                  <a16:creationId xmlns:a16="http://schemas.microsoft.com/office/drawing/2014/main" id="{4F6FB394-B1A2-4BEA-AF83-93F817FCA490}"/>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005;p102">
              <a:extLst>
                <a:ext uri="{FF2B5EF4-FFF2-40B4-BE49-F238E27FC236}">
                  <a16:creationId xmlns:a16="http://schemas.microsoft.com/office/drawing/2014/main" id="{54620300-4600-4C5E-AA25-23E3C9633B79}"/>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006;p102">
              <a:extLst>
                <a:ext uri="{FF2B5EF4-FFF2-40B4-BE49-F238E27FC236}">
                  <a16:creationId xmlns:a16="http://schemas.microsoft.com/office/drawing/2014/main" id="{C76065B0-E9A1-494C-A3FE-F2213CA83142}"/>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007;p102">
              <a:extLst>
                <a:ext uri="{FF2B5EF4-FFF2-40B4-BE49-F238E27FC236}">
                  <a16:creationId xmlns:a16="http://schemas.microsoft.com/office/drawing/2014/main" id="{C071EAE5-C78A-4B86-92DC-D87AF3459CF3}"/>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008;p102">
              <a:extLst>
                <a:ext uri="{FF2B5EF4-FFF2-40B4-BE49-F238E27FC236}">
                  <a16:creationId xmlns:a16="http://schemas.microsoft.com/office/drawing/2014/main" id="{E155839C-7002-4090-AD9C-7344A71DE6A1}"/>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009;p102">
              <a:extLst>
                <a:ext uri="{FF2B5EF4-FFF2-40B4-BE49-F238E27FC236}">
                  <a16:creationId xmlns:a16="http://schemas.microsoft.com/office/drawing/2014/main" id="{6CD63354-5CA9-42C6-BC0F-2CB28EF1D299}"/>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535428" y="2401189"/>
            <a:ext cx="7568144" cy="170744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lvl="1" indent="-342900">
              <a:lnSpc>
                <a:spcPct val="100000"/>
              </a:lnSpc>
            </a:pPr>
            <a:r>
              <a:rPr lang="en-US" sz="2000" dirty="0">
                <a:solidFill>
                  <a:srgbClr val="000000"/>
                </a:solidFill>
              </a:rPr>
              <a:t>An upload button to upload the needed files:</a:t>
            </a:r>
          </a:p>
          <a:p>
            <a:pPr marL="342900" lvl="1" indent="-342900">
              <a:lnSpc>
                <a:spcPct val="100000"/>
              </a:lnSpc>
            </a:pPr>
            <a:endParaRPr lang="en-US" sz="2000" dirty="0">
              <a:solidFill>
                <a:srgbClr val="000000"/>
              </a:solidFill>
            </a:endParaRPr>
          </a:p>
        </p:txBody>
      </p:sp>
      <p:pic>
        <p:nvPicPr>
          <p:cNvPr id="2" name="Image 1">
            <a:extLst>
              <a:ext uri="{FF2B5EF4-FFF2-40B4-BE49-F238E27FC236}">
                <a16:creationId xmlns:a16="http://schemas.microsoft.com/office/drawing/2014/main" id="{4721E358-D757-4090-B826-6118DA00D16E}"/>
              </a:ext>
            </a:extLst>
          </p:cNvPr>
          <p:cNvPicPr>
            <a:picLocks noChangeAspect="1"/>
          </p:cNvPicPr>
          <p:nvPr/>
        </p:nvPicPr>
        <p:blipFill>
          <a:blip r:embed="rId3"/>
          <a:stretch>
            <a:fillRect/>
          </a:stretch>
        </p:blipFill>
        <p:spPr>
          <a:xfrm>
            <a:off x="6575833" y="2328862"/>
            <a:ext cx="1885950" cy="485775"/>
          </a:xfrm>
          <a:prstGeom prst="rect">
            <a:avLst/>
          </a:prstGeom>
        </p:spPr>
      </p:pic>
      <p:sp>
        <p:nvSpPr>
          <p:cNvPr id="18" name="Google Shape;393;p41">
            <a:extLst>
              <a:ext uri="{FF2B5EF4-FFF2-40B4-BE49-F238E27FC236}">
                <a16:creationId xmlns:a16="http://schemas.microsoft.com/office/drawing/2014/main" id="{E02D93FB-52DA-4459-BED5-BFD7443FB738}"/>
              </a:ext>
            </a:extLst>
          </p:cNvPr>
          <p:cNvSpPr txBox="1">
            <a:spLocks/>
          </p:cNvSpPr>
          <p:nvPr/>
        </p:nvSpPr>
        <p:spPr>
          <a:xfrm>
            <a:off x="535428" y="2877688"/>
            <a:ext cx="7568144" cy="170744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lvl="1" indent="-342900">
              <a:lnSpc>
                <a:spcPct val="100000"/>
              </a:lnSpc>
            </a:pPr>
            <a:r>
              <a:rPr lang="en-US" sz="2000" dirty="0">
                <a:solidFill>
                  <a:srgbClr val="000000"/>
                </a:solidFill>
              </a:rPr>
              <a:t>Once uploaded we can see the number of uploaded files:</a:t>
            </a:r>
          </a:p>
          <a:p>
            <a:pPr marL="342900" lvl="1" indent="-342900">
              <a:lnSpc>
                <a:spcPct val="100000"/>
              </a:lnSpc>
            </a:pPr>
            <a:endParaRPr lang="en-US" sz="2000" dirty="0">
              <a:solidFill>
                <a:srgbClr val="000000"/>
              </a:solidFill>
            </a:endParaRPr>
          </a:p>
        </p:txBody>
      </p:sp>
      <p:pic>
        <p:nvPicPr>
          <p:cNvPr id="3" name="Image 2">
            <a:extLst>
              <a:ext uri="{FF2B5EF4-FFF2-40B4-BE49-F238E27FC236}">
                <a16:creationId xmlns:a16="http://schemas.microsoft.com/office/drawing/2014/main" id="{2CA4CC59-100D-4C6D-8E2D-0FA24F87854B}"/>
              </a:ext>
            </a:extLst>
          </p:cNvPr>
          <p:cNvPicPr>
            <a:picLocks noChangeAspect="1"/>
          </p:cNvPicPr>
          <p:nvPr/>
        </p:nvPicPr>
        <p:blipFill>
          <a:blip r:embed="rId4"/>
          <a:stretch>
            <a:fillRect/>
          </a:stretch>
        </p:blipFill>
        <p:spPr>
          <a:xfrm>
            <a:off x="3600450" y="3483758"/>
            <a:ext cx="1943100" cy="495300"/>
          </a:xfrm>
          <a:prstGeom prst="rect">
            <a:avLst/>
          </a:prstGeom>
        </p:spPr>
      </p:pic>
    </p:spTree>
    <p:extLst>
      <p:ext uri="{BB962C8B-B14F-4D97-AF65-F5344CB8AC3E}">
        <p14:creationId xmlns:p14="http://schemas.microsoft.com/office/powerpoint/2010/main" val="4209350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47</a:t>
            </a:fld>
            <a:endParaRPr/>
          </a:p>
        </p:txBody>
      </p:sp>
      <p:sp>
        <p:nvSpPr>
          <p:cNvPr id="129" name="Google Shape;393;p41">
            <a:extLst>
              <a:ext uri="{FF2B5EF4-FFF2-40B4-BE49-F238E27FC236}">
                <a16:creationId xmlns:a16="http://schemas.microsoft.com/office/drawing/2014/main" id="{101FD62F-8296-4401-B44D-84FF7F23202D}"/>
              </a:ext>
            </a:extLst>
          </p:cNvPr>
          <p:cNvSpPr txBox="1">
            <a:spLocks/>
          </p:cNvSpPr>
          <p:nvPr/>
        </p:nvSpPr>
        <p:spPr>
          <a:xfrm>
            <a:off x="1429935" y="1684068"/>
            <a:ext cx="2235150" cy="42180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Eval Session</a:t>
            </a:r>
          </a:p>
        </p:txBody>
      </p:sp>
      <p:grpSp>
        <p:nvGrpSpPr>
          <p:cNvPr id="130" name="Google Shape;8000;p102">
            <a:extLst>
              <a:ext uri="{FF2B5EF4-FFF2-40B4-BE49-F238E27FC236}">
                <a16:creationId xmlns:a16="http://schemas.microsoft.com/office/drawing/2014/main" id="{F0E3091D-3818-40E0-A345-7DAC55E15CCC}"/>
              </a:ext>
            </a:extLst>
          </p:cNvPr>
          <p:cNvGrpSpPr/>
          <p:nvPr/>
        </p:nvGrpSpPr>
        <p:grpSpPr>
          <a:xfrm>
            <a:off x="578792" y="1597500"/>
            <a:ext cx="595285" cy="594937"/>
            <a:chOff x="-49764975" y="3183375"/>
            <a:chExt cx="299300" cy="299125"/>
          </a:xfrm>
          <a:solidFill>
            <a:srgbClr val="009563"/>
          </a:solidFill>
        </p:grpSpPr>
        <p:sp>
          <p:nvSpPr>
            <p:cNvPr id="131" name="Google Shape;8001;p102">
              <a:extLst>
                <a:ext uri="{FF2B5EF4-FFF2-40B4-BE49-F238E27FC236}">
                  <a16:creationId xmlns:a16="http://schemas.microsoft.com/office/drawing/2014/main" id="{465CA95F-A51C-4AD2-97CC-261DE3713365}"/>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002;p102">
              <a:extLst>
                <a:ext uri="{FF2B5EF4-FFF2-40B4-BE49-F238E27FC236}">
                  <a16:creationId xmlns:a16="http://schemas.microsoft.com/office/drawing/2014/main" id="{8C0079BF-3B58-4554-98A6-A7B63BA8317A}"/>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003;p102">
              <a:extLst>
                <a:ext uri="{FF2B5EF4-FFF2-40B4-BE49-F238E27FC236}">
                  <a16:creationId xmlns:a16="http://schemas.microsoft.com/office/drawing/2014/main" id="{DE7C9B6A-661C-4A44-9CAB-E197787C2726}"/>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004;p102">
              <a:extLst>
                <a:ext uri="{FF2B5EF4-FFF2-40B4-BE49-F238E27FC236}">
                  <a16:creationId xmlns:a16="http://schemas.microsoft.com/office/drawing/2014/main" id="{4F6FB394-B1A2-4BEA-AF83-93F817FCA490}"/>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005;p102">
              <a:extLst>
                <a:ext uri="{FF2B5EF4-FFF2-40B4-BE49-F238E27FC236}">
                  <a16:creationId xmlns:a16="http://schemas.microsoft.com/office/drawing/2014/main" id="{54620300-4600-4C5E-AA25-23E3C9633B79}"/>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006;p102">
              <a:extLst>
                <a:ext uri="{FF2B5EF4-FFF2-40B4-BE49-F238E27FC236}">
                  <a16:creationId xmlns:a16="http://schemas.microsoft.com/office/drawing/2014/main" id="{C76065B0-E9A1-494C-A3FE-F2213CA83142}"/>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007;p102">
              <a:extLst>
                <a:ext uri="{FF2B5EF4-FFF2-40B4-BE49-F238E27FC236}">
                  <a16:creationId xmlns:a16="http://schemas.microsoft.com/office/drawing/2014/main" id="{C071EAE5-C78A-4B86-92DC-D87AF3459CF3}"/>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008;p102">
              <a:extLst>
                <a:ext uri="{FF2B5EF4-FFF2-40B4-BE49-F238E27FC236}">
                  <a16:creationId xmlns:a16="http://schemas.microsoft.com/office/drawing/2014/main" id="{E155839C-7002-4090-AD9C-7344A71DE6A1}"/>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009;p102">
              <a:extLst>
                <a:ext uri="{FF2B5EF4-FFF2-40B4-BE49-F238E27FC236}">
                  <a16:creationId xmlns:a16="http://schemas.microsoft.com/office/drawing/2014/main" id="{6CD63354-5CA9-42C6-BC0F-2CB28EF1D299}"/>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535428" y="2401189"/>
            <a:ext cx="3238833" cy="203111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lvl="1" indent="-342900">
              <a:lnSpc>
                <a:spcPct val="100000"/>
              </a:lnSpc>
            </a:pPr>
            <a:r>
              <a:rPr lang="en-US" sz="2000" dirty="0">
                <a:solidFill>
                  <a:srgbClr val="000000"/>
                </a:solidFill>
              </a:rPr>
              <a:t>Once finished, we can launch the next cell that returns a download button to download the processed file and all the logs</a:t>
            </a:r>
          </a:p>
          <a:p>
            <a:pPr marL="342900" lvl="1" indent="-342900">
              <a:lnSpc>
                <a:spcPct val="100000"/>
              </a:lnSpc>
            </a:pPr>
            <a:endParaRPr lang="en-US" sz="2000" dirty="0">
              <a:solidFill>
                <a:srgbClr val="000000"/>
              </a:solidFill>
            </a:endParaRPr>
          </a:p>
        </p:txBody>
      </p:sp>
      <p:pic>
        <p:nvPicPr>
          <p:cNvPr id="5" name="Image 4">
            <a:extLst>
              <a:ext uri="{FF2B5EF4-FFF2-40B4-BE49-F238E27FC236}">
                <a16:creationId xmlns:a16="http://schemas.microsoft.com/office/drawing/2014/main" id="{F966AF3D-F855-4441-A9D3-10FF9142803B}"/>
              </a:ext>
            </a:extLst>
          </p:cNvPr>
          <p:cNvPicPr>
            <a:picLocks noChangeAspect="1"/>
          </p:cNvPicPr>
          <p:nvPr/>
        </p:nvPicPr>
        <p:blipFill>
          <a:blip r:embed="rId3"/>
          <a:stretch>
            <a:fillRect/>
          </a:stretch>
        </p:blipFill>
        <p:spPr>
          <a:xfrm>
            <a:off x="3832189" y="1697344"/>
            <a:ext cx="4597667" cy="3027732"/>
          </a:xfrm>
          <a:prstGeom prst="rect">
            <a:avLst/>
          </a:prstGeom>
        </p:spPr>
      </p:pic>
    </p:spTree>
    <p:extLst>
      <p:ext uri="{BB962C8B-B14F-4D97-AF65-F5344CB8AC3E}">
        <p14:creationId xmlns:p14="http://schemas.microsoft.com/office/powerpoint/2010/main" val="22118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48</a:t>
            </a:fld>
            <a:endParaRPr/>
          </a:p>
        </p:txBody>
      </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837302" y="2375091"/>
            <a:ext cx="7568144" cy="2196909"/>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indent="-342900">
              <a:buFontTx/>
              <a:buChar char="-"/>
            </a:pPr>
            <a:r>
              <a:rPr lang="en-US" sz="2000" dirty="0">
                <a:solidFill>
                  <a:srgbClr val="000000"/>
                </a:solidFill>
              </a:rPr>
              <a:t>Like the eval session, the modeling can be run in the terminal</a:t>
            </a:r>
          </a:p>
          <a:p>
            <a:pPr marL="342900" indent="-342900">
              <a:buFontTx/>
              <a:buChar char="-"/>
            </a:pPr>
            <a:r>
              <a:rPr lang="en-US" sz="2000" dirty="0">
                <a:solidFill>
                  <a:srgbClr val="000000"/>
                </a:solidFill>
              </a:rPr>
              <a:t>The inputs are the data output of the eval session and the modeling parameters</a:t>
            </a: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Modeling session</a:t>
            </a:r>
          </a:p>
        </p:txBody>
      </p:sp>
      <p:grpSp>
        <p:nvGrpSpPr>
          <p:cNvPr id="19" name="Google Shape;4789;p94">
            <a:extLst>
              <a:ext uri="{FF2B5EF4-FFF2-40B4-BE49-F238E27FC236}">
                <a16:creationId xmlns:a16="http://schemas.microsoft.com/office/drawing/2014/main" id="{A2A3A95C-8755-4059-B3CB-0CEF4E2719F3}"/>
              </a:ext>
            </a:extLst>
          </p:cNvPr>
          <p:cNvGrpSpPr/>
          <p:nvPr/>
        </p:nvGrpSpPr>
        <p:grpSpPr>
          <a:xfrm rot="5400000">
            <a:off x="621131" y="1631808"/>
            <a:ext cx="692099" cy="430411"/>
            <a:chOff x="548861" y="389676"/>
            <a:chExt cx="3843371" cy="2390163"/>
          </a:xfrm>
          <a:solidFill>
            <a:srgbClr val="009563"/>
          </a:solidFill>
        </p:grpSpPr>
        <p:cxnSp>
          <p:nvCxnSpPr>
            <p:cNvPr id="20" name="Google Shape;4790;p94">
              <a:extLst>
                <a:ext uri="{FF2B5EF4-FFF2-40B4-BE49-F238E27FC236}">
                  <a16:creationId xmlns:a16="http://schemas.microsoft.com/office/drawing/2014/main" id="{1114EDDD-87E6-44E5-AE10-8239E6B89312}"/>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1" name="Google Shape;4791;p94">
              <a:extLst>
                <a:ext uri="{FF2B5EF4-FFF2-40B4-BE49-F238E27FC236}">
                  <a16:creationId xmlns:a16="http://schemas.microsoft.com/office/drawing/2014/main" id="{FF81DF12-593E-4F69-8042-8EED4B90F0A2}"/>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2" name="Google Shape;4792;p94">
              <a:extLst>
                <a:ext uri="{FF2B5EF4-FFF2-40B4-BE49-F238E27FC236}">
                  <a16:creationId xmlns:a16="http://schemas.microsoft.com/office/drawing/2014/main" id="{CB4A3FB9-872A-448D-AF86-BE41EBF5D81E}"/>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3" name="Google Shape;4793;p94">
              <a:extLst>
                <a:ext uri="{FF2B5EF4-FFF2-40B4-BE49-F238E27FC236}">
                  <a16:creationId xmlns:a16="http://schemas.microsoft.com/office/drawing/2014/main" id="{DF791D27-4FF4-4093-AE28-2778644FA3B1}"/>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4" name="Google Shape;4794;p94">
              <a:extLst>
                <a:ext uri="{FF2B5EF4-FFF2-40B4-BE49-F238E27FC236}">
                  <a16:creationId xmlns:a16="http://schemas.microsoft.com/office/drawing/2014/main" id="{41681248-DD7E-4D46-95C6-1D241430ED8E}"/>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5" name="Google Shape;4795;p94">
              <a:extLst>
                <a:ext uri="{FF2B5EF4-FFF2-40B4-BE49-F238E27FC236}">
                  <a16:creationId xmlns:a16="http://schemas.microsoft.com/office/drawing/2014/main" id="{73377BBC-C693-430C-B2B3-777AF515353A}"/>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4796;p94">
              <a:extLst>
                <a:ext uri="{FF2B5EF4-FFF2-40B4-BE49-F238E27FC236}">
                  <a16:creationId xmlns:a16="http://schemas.microsoft.com/office/drawing/2014/main" id="{F21D78DB-5C14-43D4-863E-8E4D399F744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7" name="Google Shape;4797;p94">
              <a:extLst>
                <a:ext uri="{FF2B5EF4-FFF2-40B4-BE49-F238E27FC236}">
                  <a16:creationId xmlns:a16="http://schemas.microsoft.com/office/drawing/2014/main" id="{4606E417-F290-4FB4-B710-ED1A1AF2ED0A}"/>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98;p94">
              <a:extLst>
                <a:ext uri="{FF2B5EF4-FFF2-40B4-BE49-F238E27FC236}">
                  <a16:creationId xmlns:a16="http://schemas.microsoft.com/office/drawing/2014/main" id="{9D2C3268-BC4C-486F-BDA0-8098FA3A5A32}"/>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9;p94">
              <a:extLst>
                <a:ext uri="{FF2B5EF4-FFF2-40B4-BE49-F238E27FC236}">
                  <a16:creationId xmlns:a16="http://schemas.microsoft.com/office/drawing/2014/main" id="{4BEFD4BC-2C41-47C3-9036-1354AB65C67C}"/>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00;p94">
              <a:extLst>
                <a:ext uri="{FF2B5EF4-FFF2-40B4-BE49-F238E27FC236}">
                  <a16:creationId xmlns:a16="http://schemas.microsoft.com/office/drawing/2014/main" id="{BFA0EBF6-94A6-4377-9317-23FD5E160451}"/>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1;p94">
              <a:extLst>
                <a:ext uri="{FF2B5EF4-FFF2-40B4-BE49-F238E27FC236}">
                  <a16:creationId xmlns:a16="http://schemas.microsoft.com/office/drawing/2014/main" id="{5A62CA53-D7B2-4BAB-961D-3F2517457209}"/>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02;p94">
              <a:extLst>
                <a:ext uri="{FF2B5EF4-FFF2-40B4-BE49-F238E27FC236}">
                  <a16:creationId xmlns:a16="http://schemas.microsoft.com/office/drawing/2014/main" id="{E15FBA76-3D7D-4ED7-825C-BF0AA70B0051}"/>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679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49</a:t>
            </a:fld>
            <a:endParaRPr/>
          </a:p>
        </p:txBody>
      </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422544" y="2338186"/>
            <a:ext cx="8142663" cy="2196909"/>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indent="-342900">
              <a:buFontTx/>
              <a:buChar char="-"/>
            </a:pPr>
            <a:r>
              <a:rPr lang="en-US" sz="1600" dirty="0">
                <a:solidFill>
                  <a:srgbClr val="000000"/>
                </a:solidFill>
              </a:rPr>
              <a:t>The output is the tree model in pdf and a summary of the performance of the model</a:t>
            </a:r>
          </a:p>
          <a:p>
            <a:pPr marL="342900" indent="-342900">
              <a:buFontTx/>
              <a:buChar char="-"/>
            </a:pPr>
            <a:r>
              <a:rPr lang="en-US" sz="1600" dirty="0">
                <a:solidFill>
                  <a:srgbClr val="000000"/>
                </a:solidFill>
              </a:rPr>
              <a:t>We sort leaves of the tree by uplift, and we set as S+ customers of the best leaves</a:t>
            </a: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Modeling session</a:t>
            </a:r>
          </a:p>
        </p:txBody>
      </p:sp>
      <p:grpSp>
        <p:nvGrpSpPr>
          <p:cNvPr id="19" name="Google Shape;4789;p94">
            <a:extLst>
              <a:ext uri="{FF2B5EF4-FFF2-40B4-BE49-F238E27FC236}">
                <a16:creationId xmlns:a16="http://schemas.microsoft.com/office/drawing/2014/main" id="{A2A3A95C-8755-4059-B3CB-0CEF4E2719F3}"/>
              </a:ext>
            </a:extLst>
          </p:cNvPr>
          <p:cNvGrpSpPr/>
          <p:nvPr/>
        </p:nvGrpSpPr>
        <p:grpSpPr>
          <a:xfrm rot="5400000">
            <a:off x="621131" y="1631808"/>
            <a:ext cx="692099" cy="430411"/>
            <a:chOff x="548861" y="389676"/>
            <a:chExt cx="3843371" cy="2390163"/>
          </a:xfrm>
          <a:solidFill>
            <a:srgbClr val="009563"/>
          </a:solidFill>
        </p:grpSpPr>
        <p:cxnSp>
          <p:nvCxnSpPr>
            <p:cNvPr id="20" name="Google Shape;4790;p94">
              <a:extLst>
                <a:ext uri="{FF2B5EF4-FFF2-40B4-BE49-F238E27FC236}">
                  <a16:creationId xmlns:a16="http://schemas.microsoft.com/office/drawing/2014/main" id="{1114EDDD-87E6-44E5-AE10-8239E6B89312}"/>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1" name="Google Shape;4791;p94">
              <a:extLst>
                <a:ext uri="{FF2B5EF4-FFF2-40B4-BE49-F238E27FC236}">
                  <a16:creationId xmlns:a16="http://schemas.microsoft.com/office/drawing/2014/main" id="{FF81DF12-593E-4F69-8042-8EED4B90F0A2}"/>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2" name="Google Shape;4792;p94">
              <a:extLst>
                <a:ext uri="{FF2B5EF4-FFF2-40B4-BE49-F238E27FC236}">
                  <a16:creationId xmlns:a16="http://schemas.microsoft.com/office/drawing/2014/main" id="{CB4A3FB9-872A-448D-AF86-BE41EBF5D81E}"/>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3" name="Google Shape;4793;p94">
              <a:extLst>
                <a:ext uri="{FF2B5EF4-FFF2-40B4-BE49-F238E27FC236}">
                  <a16:creationId xmlns:a16="http://schemas.microsoft.com/office/drawing/2014/main" id="{DF791D27-4FF4-4093-AE28-2778644FA3B1}"/>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4" name="Google Shape;4794;p94">
              <a:extLst>
                <a:ext uri="{FF2B5EF4-FFF2-40B4-BE49-F238E27FC236}">
                  <a16:creationId xmlns:a16="http://schemas.microsoft.com/office/drawing/2014/main" id="{41681248-DD7E-4D46-95C6-1D241430ED8E}"/>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5" name="Google Shape;4795;p94">
              <a:extLst>
                <a:ext uri="{FF2B5EF4-FFF2-40B4-BE49-F238E27FC236}">
                  <a16:creationId xmlns:a16="http://schemas.microsoft.com/office/drawing/2014/main" id="{73377BBC-C693-430C-B2B3-777AF515353A}"/>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4796;p94">
              <a:extLst>
                <a:ext uri="{FF2B5EF4-FFF2-40B4-BE49-F238E27FC236}">
                  <a16:creationId xmlns:a16="http://schemas.microsoft.com/office/drawing/2014/main" id="{F21D78DB-5C14-43D4-863E-8E4D399F744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7" name="Google Shape;4797;p94">
              <a:extLst>
                <a:ext uri="{FF2B5EF4-FFF2-40B4-BE49-F238E27FC236}">
                  <a16:creationId xmlns:a16="http://schemas.microsoft.com/office/drawing/2014/main" id="{4606E417-F290-4FB4-B710-ED1A1AF2ED0A}"/>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98;p94">
              <a:extLst>
                <a:ext uri="{FF2B5EF4-FFF2-40B4-BE49-F238E27FC236}">
                  <a16:creationId xmlns:a16="http://schemas.microsoft.com/office/drawing/2014/main" id="{9D2C3268-BC4C-486F-BDA0-8098FA3A5A32}"/>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9;p94">
              <a:extLst>
                <a:ext uri="{FF2B5EF4-FFF2-40B4-BE49-F238E27FC236}">
                  <a16:creationId xmlns:a16="http://schemas.microsoft.com/office/drawing/2014/main" id="{4BEFD4BC-2C41-47C3-9036-1354AB65C67C}"/>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00;p94">
              <a:extLst>
                <a:ext uri="{FF2B5EF4-FFF2-40B4-BE49-F238E27FC236}">
                  <a16:creationId xmlns:a16="http://schemas.microsoft.com/office/drawing/2014/main" id="{BFA0EBF6-94A6-4377-9317-23FD5E160451}"/>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1;p94">
              <a:extLst>
                <a:ext uri="{FF2B5EF4-FFF2-40B4-BE49-F238E27FC236}">
                  <a16:creationId xmlns:a16="http://schemas.microsoft.com/office/drawing/2014/main" id="{5A62CA53-D7B2-4BAB-961D-3F2517457209}"/>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02;p94">
              <a:extLst>
                <a:ext uri="{FF2B5EF4-FFF2-40B4-BE49-F238E27FC236}">
                  <a16:creationId xmlns:a16="http://schemas.microsoft.com/office/drawing/2014/main" id="{E15FBA76-3D7D-4ED7-825C-BF0AA70B0051}"/>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573;p92">
            <a:extLst>
              <a:ext uri="{FF2B5EF4-FFF2-40B4-BE49-F238E27FC236}">
                <a16:creationId xmlns:a16="http://schemas.microsoft.com/office/drawing/2014/main" id="{9C6F9531-71AE-4CB4-A5D1-8BCF030CB72E}"/>
              </a:ext>
            </a:extLst>
          </p:cNvPr>
          <p:cNvGrpSpPr/>
          <p:nvPr/>
        </p:nvGrpSpPr>
        <p:grpSpPr>
          <a:xfrm>
            <a:off x="621335" y="3705552"/>
            <a:ext cx="518301" cy="255634"/>
            <a:chOff x="4920150" y="1977875"/>
            <a:chExt cx="68525" cy="33800"/>
          </a:xfrm>
          <a:solidFill>
            <a:srgbClr val="009563"/>
          </a:solidFill>
        </p:grpSpPr>
        <p:sp>
          <p:nvSpPr>
            <p:cNvPr id="34" name="Google Shape;1574;p92">
              <a:extLst>
                <a:ext uri="{FF2B5EF4-FFF2-40B4-BE49-F238E27FC236}">
                  <a16:creationId xmlns:a16="http://schemas.microsoft.com/office/drawing/2014/main" id="{D3CCF13A-2825-4831-9B75-496195BCAF9A}"/>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75;p92">
              <a:extLst>
                <a:ext uri="{FF2B5EF4-FFF2-40B4-BE49-F238E27FC236}">
                  <a16:creationId xmlns:a16="http://schemas.microsoft.com/office/drawing/2014/main" id="{C294D0E4-1196-4EA9-B4E1-61216116333C}"/>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6;p92">
              <a:extLst>
                <a:ext uri="{FF2B5EF4-FFF2-40B4-BE49-F238E27FC236}">
                  <a16:creationId xmlns:a16="http://schemas.microsoft.com/office/drawing/2014/main" id="{535CB7DC-58DC-46BA-B958-3943125D8A66}"/>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93;p41">
            <a:extLst>
              <a:ext uri="{FF2B5EF4-FFF2-40B4-BE49-F238E27FC236}">
                <a16:creationId xmlns:a16="http://schemas.microsoft.com/office/drawing/2014/main" id="{B3D08EB5-5CDD-4954-9FF8-3724A814E0E0}"/>
              </a:ext>
            </a:extLst>
          </p:cNvPr>
          <p:cNvSpPr txBox="1">
            <a:spLocks/>
          </p:cNvSpPr>
          <p:nvPr/>
        </p:nvSpPr>
        <p:spPr>
          <a:xfrm>
            <a:off x="1478055" y="3258366"/>
            <a:ext cx="7330881" cy="115000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600" b="1" dirty="0">
                <a:solidFill>
                  <a:srgbClr val="000000"/>
                </a:solidFill>
              </a:rPr>
              <a:t>The best model is:</a:t>
            </a:r>
          </a:p>
          <a:p>
            <a:pPr marL="285750" indent="-285750"/>
            <a:r>
              <a:rPr lang="en-US" sz="1600" dirty="0">
                <a:solidFill>
                  <a:srgbClr val="000000"/>
                </a:solidFill>
              </a:rPr>
              <a:t>The one with the best NIBT on the test set and where the genos and conversion uplifts of the S+ are higher than the S-</a:t>
            </a:r>
          </a:p>
          <a:p>
            <a:pPr marL="285750" indent="-285750"/>
            <a:r>
              <a:rPr lang="en-US" sz="1600" dirty="0">
                <a:solidFill>
                  <a:srgbClr val="000000"/>
                </a:solidFill>
              </a:rPr>
              <a:t>The optimal price of the S+ is lower than the S-</a:t>
            </a:r>
          </a:p>
        </p:txBody>
      </p:sp>
    </p:spTree>
    <p:extLst>
      <p:ext uri="{BB962C8B-B14F-4D97-AF65-F5344CB8AC3E}">
        <p14:creationId xmlns:p14="http://schemas.microsoft.com/office/powerpoint/2010/main" val="242088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a:t>
            </a:fld>
            <a:endParaRPr/>
          </a:p>
        </p:txBody>
      </p:sp>
      <p:sp>
        <p:nvSpPr>
          <p:cNvPr id="393" name="Google Shape;393;p41"/>
          <p:cNvSpPr txBox="1">
            <a:spLocks noGrp="1"/>
          </p:cNvSpPr>
          <p:nvPr>
            <p:ph type="body" idx="1"/>
          </p:nvPr>
        </p:nvSpPr>
        <p:spPr>
          <a:xfrm>
            <a:off x="905335" y="3222566"/>
            <a:ext cx="2356575" cy="391571"/>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sz="2000" b="1" dirty="0">
                <a:solidFill>
                  <a:srgbClr val="000000"/>
                </a:solidFill>
              </a:rPr>
              <a:t>Loans</a:t>
            </a: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9" name="Google Shape;393;p41">
            <a:extLst>
              <a:ext uri="{FF2B5EF4-FFF2-40B4-BE49-F238E27FC236}">
                <a16:creationId xmlns:a16="http://schemas.microsoft.com/office/drawing/2014/main" id="{67AD7A56-0D48-4C51-B4A1-0B7679842A76}"/>
              </a:ext>
            </a:extLst>
          </p:cNvPr>
          <p:cNvSpPr txBox="1">
            <a:spLocks/>
          </p:cNvSpPr>
          <p:nvPr/>
        </p:nvSpPr>
        <p:spPr>
          <a:xfrm>
            <a:off x="3633624" y="3222566"/>
            <a:ext cx="1804125" cy="39157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r>
              <a:rPr lang="en-US" sz="2000" b="1" dirty="0">
                <a:solidFill>
                  <a:srgbClr val="000000"/>
                </a:solidFill>
              </a:rPr>
              <a:t>Credit cards</a:t>
            </a:r>
          </a:p>
        </p:txBody>
      </p:sp>
      <p:pic>
        <p:nvPicPr>
          <p:cNvPr id="3" name="Graphic 2">
            <a:extLst>
              <a:ext uri="{FF2B5EF4-FFF2-40B4-BE49-F238E27FC236}">
                <a16:creationId xmlns:a16="http://schemas.microsoft.com/office/drawing/2014/main" id="{192B611A-807E-429F-8739-70B8C6DA44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9002" y="1690056"/>
            <a:ext cx="1352111" cy="1352111"/>
          </a:xfrm>
          <a:prstGeom prst="rect">
            <a:avLst/>
          </a:prstGeom>
        </p:spPr>
      </p:pic>
      <p:pic>
        <p:nvPicPr>
          <p:cNvPr id="5" name="Graphic 4">
            <a:extLst>
              <a:ext uri="{FF2B5EF4-FFF2-40B4-BE49-F238E27FC236}">
                <a16:creationId xmlns:a16="http://schemas.microsoft.com/office/drawing/2014/main" id="{11A799A0-2386-4C51-B09B-345A9C0D4B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9097" y="1843220"/>
            <a:ext cx="1112944" cy="1045783"/>
          </a:xfrm>
          <a:prstGeom prst="rect">
            <a:avLst/>
          </a:prstGeom>
        </p:spPr>
      </p:pic>
      <p:sp>
        <p:nvSpPr>
          <p:cNvPr id="20" name="TextBox 19">
            <a:extLst>
              <a:ext uri="{FF2B5EF4-FFF2-40B4-BE49-F238E27FC236}">
                <a16:creationId xmlns:a16="http://schemas.microsoft.com/office/drawing/2014/main" id="{BC44E661-F61B-4710-95F7-44248AAD3B14}"/>
              </a:ext>
            </a:extLst>
          </p:cNvPr>
          <p:cNvSpPr txBox="1"/>
          <p:nvPr/>
        </p:nvSpPr>
        <p:spPr>
          <a:xfrm>
            <a:off x="5809464" y="3249074"/>
            <a:ext cx="2417851" cy="400110"/>
          </a:xfrm>
          <a:prstGeom prst="rect">
            <a:avLst/>
          </a:prstGeom>
          <a:noFill/>
        </p:spPr>
        <p:txBody>
          <a:bodyPr wrap="square">
            <a:spAutoFit/>
          </a:bodyPr>
          <a:lstStyle/>
          <a:p>
            <a:pPr algn="ctr">
              <a:buClr>
                <a:schemeClr val="dk1"/>
              </a:buClr>
              <a:buSzPts val="1400"/>
            </a:pPr>
            <a:r>
              <a:rPr lang="en-US" sz="2000" b="1" dirty="0">
                <a:latin typeface="Saira"/>
                <a:sym typeface="Saira"/>
              </a:rPr>
              <a:t>Insurance</a:t>
            </a:r>
          </a:p>
        </p:txBody>
      </p:sp>
      <p:pic>
        <p:nvPicPr>
          <p:cNvPr id="4" name="Graphic 3">
            <a:extLst>
              <a:ext uri="{FF2B5EF4-FFF2-40B4-BE49-F238E27FC236}">
                <a16:creationId xmlns:a16="http://schemas.microsoft.com/office/drawing/2014/main" id="{73B00DC2-7178-4E5C-A20B-556FDE58E8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0026" y="1784411"/>
            <a:ext cx="1140362" cy="1163400"/>
          </a:xfrm>
          <a:prstGeom prst="rect">
            <a:avLst/>
          </a:prstGeom>
        </p:spPr>
      </p:pic>
      <p:sp>
        <p:nvSpPr>
          <p:cNvPr id="284" name="Google Shape;391;p41">
            <a:extLst>
              <a:ext uri="{FF2B5EF4-FFF2-40B4-BE49-F238E27FC236}">
                <a16:creationId xmlns:a16="http://schemas.microsoft.com/office/drawing/2014/main" id="{CF65F726-BB13-482A-9702-399FB640748C}"/>
              </a:ext>
            </a:extLst>
          </p:cNvPr>
          <p:cNvSpPr txBox="1">
            <a:spLocks/>
          </p:cNvSpPr>
          <p:nvPr/>
        </p:nvSpPr>
        <p:spPr>
          <a:xfrm>
            <a:off x="1484862" y="549171"/>
            <a:ext cx="61856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en-US"/>
              <a:t>BNP Paribas Personal Finance</a:t>
            </a:r>
            <a:endParaRPr lang="en-US" dirty="0"/>
          </a:p>
        </p:txBody>
      </p:sp>
    </p:spTree>
    <p:extLst>
      <p:ext uri="{BB962C8B-B14F-4D97-AF65-F5344CB8AC3E}">
        <p14:creationId xmlns:p14="http://schemas.microsoft.com/office/powerpoint/2010/main" val="96424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50</a:t>
            </a:fld>
            <a:endParaRPr/>
          </a:p>
        </p:txBody>
      </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441190" y="2338187"/>
            <a:ext cx="2764023" cy="76364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indent="-342900">
              <a:buFontTx/>
              <a:buChar char="-"/>
            </a:pPr>
            <a:r>
              <a:rPr lang="en-US" sz="1600" dirty="0">
                <a:solidFill>
                  <a:srgbClr val="000000"/>
                </a:solidFill>
              </a:rPr>
              <a:t>The final part is a HTML report of the performance of the model and a comparison with the risk-based model and the undifferentiated model</a:t>
            </a: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Modeling session</a:t>
            </a:r>
          </a:p>
        </p:txBody>
      </p:sp>
      <p:grpSp>
        <p:nvGrpSpPr>
          <p:cNvPr id="19" name="Google Shape;4789;p94">
            <a:extLst>
              <a:ext uri="{FF2B5EF4-FFF2-40B4-BE49-F238E27FC236}">
                <a16:creationId xmlns:a16="http://schemas.microsoft.com/office/drawing/2014/main" id="{A2A3A95C-8755-4059-B3CB-0CEF4E2719F3}"/>
              </a:ext>
            </a:extLst>
          </p:cNvPr>
          <p:cNvGrpSpPr/>
          <p:nvPr/>
        </p:nvGrpSpPr>
        <p:grpSpPr>
          <a:xfrm rot="5400000">
            <a:off x="621131" y="1631808"/>
            <a:ext cx="692099" cy="430411"/>
            <a:chOff x="548861" y="389676"/>
            <a:chExt cx="3843371" cy="2390163"/>
          </a:xfrm>
          <a:solidFill>
            <a:srgbClr val="009563"/>
          </a:solidFill>
        </p:grpSpPr>
        <p:cxnSp>
          <p:nvCxnSpPr>
            <p:cNvPr id="20" name="Google Shape;4790;p94">
              <a:extLst>
                <a:ext uri="{FF2B5EF4-FFF2-40B4-BE49-F238E27FC236}">
                  <a16:creationId xmlns:a16="http://schemas.microsoft.com/office/drawing/2014/main" id="{1114EDDD-87E6-44E5-AE10-8239E6B89312}"/>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1" name="Google Shape;4791;p94">
              <a:extLst>
                <a:ext uri="{FF2B5EF4-FFF2-40B4-BE49-F238E27FC236}">
                  <a16:creationId xmlns:a16="http://schemas.microsoft.com/office/drawing/2014/main" id="{FF81DF12-593E-4F69-8042-8EED4B90F0A2}"/>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2" name="Google Shape;4792;p94">
              <a:extLst>
                <a:ext uri="{FF2B5EF4-FFF2-40B4-BE49-F238E27FC236}">
                  <a16:creationId xmlns:a16="http://schemas.microsoft.com/office/drawing/2014/main" id="{CB4A3FB9-872A-448D-AF86-BE41EBF5D81E}"/>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3" name="Google Shape;4793;p94">
              <a:extLst>
                <a:ext uri="{FF2B5EF4-FFF2-40B4-BE49-F238E27FC236}">
                  <a16:creationId xmlns:a16="http://schemas.microsoft.com/office/drawing/2014/main" id="{DF791D27-4FF4-4093-AE28-2778644FA3B1}"/>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4" name="Google Shape;4794;p94">
              <a:extLst>
                <a:ext uri="{FF2B5EF4-FFF2-40B4-BE49-F238E27FC236}">
                  <a16:creationId xmlns:a16="http://schemas.microsoft.com/office/drawing/2014/main" id="{41681248-DD7E-4D46-95C6-1D241430ED8E}"/>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5" name="Google Shape;4795;p94">
              <a:extLst>
                <a:ext uri="{FF2B5EF4-FFF2-40B4-BE49-F238E27FC236}">
                  <a16:creationId xmlns:a16="http://schemas.microsoft.com/office/drawing/2014/main" id="{73377BBC-C693-430C-B2B3-777AF515353A}"/>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4796;p94">
              <a:extLst>
                <a:ext uri="{FF2B5EF4-FFF2-40B4-BE49-F238E27FC236}">
                  <a16:creationId xmlns:a16="http://schemas.microsoft.com/office/drawing/2014/main" id="{F21D78DB-5C14-43D4-863E-8E4D399F744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7" name="Google Shape;4797;p94">
              <a:extLst>
                <a:ext uri="{FF2B5EF4-FFF2-40B4-BE49-F238E27FC236}">
                  <a16:creationId xmlns:a16="http://schemas.microsoft.com/office/drawing/2014/main" id="{4606E417-F290-4FB4-B710-ED1A1AF2ED0A}"/>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98;p94">
              <a:extLst>
                <a:ext uri="{FF2B5EF4-FFF2-40B4-BE49-F238E27FC236}">
                  <a16:creationId xmlns:a16="http://schemas.microsoft.com/office/drawing/2014/main" id="{9D2C3268-BC4C-486F-BDA0-8098FA3A5A32}"/>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9;p94">
              <a:extLst>
                <a:ext uri="{FF2B5EF4-FFF2-40B4-BE49-F238E27FC236}">
                  <a16:creationId xmlns:a16="http://schemas.microsoft.com/office/drawing/2014/main" id="{4BEFD4BC-2C41-47C3-9036-1354AB65C67C}"/>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00;p94">
              <a:extLst>
                <a:ext uri="{FF2B5EF4-FFF2-40B4-BE49-F238E27FC236}">
                  <a16:creationId xmlns:a16="http://schemas.microsoft.com/office/drawing/2014/main" id="{BFA0EBF6-94A6-4377-9317-23FD5E160451}"/>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1;p94">
              <a:extLst>
                <a:ext uri="{FF2B5EF4-FFF2-40B4-BE49-F238E27FC236}">
                  <a16:creationId xmlns:a16="http://schemas.microsoft.com/office/drawing/2014/main" id="{5A62CA53-D7B2-4BAB-961D-3F2517457209}"/>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02;p94">
              <a:extLst>
                <a:ext uri="{FF2B5EF4-FFF2-40B4-BE49-F238E27FC236}">
                  <a16:creationId xmlns:a16="http://schemas.microsoft.com/office/drawing/2014/main" id="{E15FBA76-3D7D-4ED7-825C-BF0AA70B0051}"/>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a:extLst>
              <a:ext uri="{FF2B5EF4-FFF2-40B4-BE49-F238E27FC236}">
                <a16:creationId xmlns:a16="http://schemas.microsoft.com/office/drawing/2014/main" id="{2C32290D-D23A-493F-8393-1FCD1D05DB2A}"/>
              </a:ext>
            </a:extLst>
          </p:cNvPr>
          <p:cNvPicPr>
            <a:picLocks noChangeAspect="1"/>
          </p:cNvPicPr>
          <p:nvPr/>
        </p:nvPicPr>
        <p:blipFill>
          <a:blip r:embed="rId3"/>
          <a:stretch>
            <a:fillRect/>
          </a:stretch>
        </p:blipFill>
        <p:spPr>
          <a:xfrm>
            <a:off x="3205213" y="2491445"/>
            <a:ext cx="5651456" cy="1720009"/>
          </a:xfrm>
          <a:prstGeom prst="rect">
            <a:avLst/>
          </a:prstGeom>
        </p:spPr>
      </p:pic>
    </p:spTree>
    <p:extLst>
      <p:ext uri="{BB962C8B-B14F-4D97-AF65-F5344CB8AC3E}">
        <p14:creationId xmlns:p14="http://schemas.microsoft.com/office/powerpoint/2010/main" val="2317818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51</a:t>
            </a:fld>
            <a:endParaRPr/>
          </a:p>
        </p:txBody>
      </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441190" y="2338187"/>
            <a:ext cx="2764023" cy="19354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342900" indent="-342900">
              <a:buFontTx/>
              <a:buChar char="-"/>
            </a:pPr>
            <a:r>
              <a:rPr lang="en-US" sz="1600" dirty="0">
                <a:solidFill>
                  <a:srgbClr val="000000"/>
                </a:solidFill>
              </a:rPr>
              <a:t>The final part is a HTML report of the performance of the model and a comparison with the risk-based model and the undifferentiated model</a:t>
            </a: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Modeling session</a:t>
            </a:r>
          </a:p>
        </p:txBody>
      </p:sp>
      <p:grpSp>
        <p:nvGrpSpPr>
          <p:cNvPr id="19" name="Google Shape;4789;p94">
            <a:extLst>
              <a:ext uri="{FF2B5EF4-FFF2-40B4-BE49-F238E27FC236}">
                <a16:creationId xmlns:a16="http://schemas.microsoft.com/office/drawing/2014/main" id="{A2A3A95C-8755-4059-B3CB-0CEF4E2719F3}"/>
              </a:ext>
            </a:extLst>
          </p:cNvPr>
          <p:cNvGrpSpPr/>
          <p:nvPr/>
        </p:nvGrpSpPr>
        <p:grpSpPr>
          <a:xfrm rot="5400000">
            <a:off x="621131" y="1631808"/>
            <a:ext cx="692099" cy="430411"/>
            <a:chOff x="548861" y="389676"/>
            <a:chExt cx="3843371" cy="2390163"/>
          </a:xfrm>
          <a:solidFill>
            <a:srgbClr val="009563"/>
          </a:solidFill>
        </p:grpSpPr>
        <p:cxnSp>
          <p:nvCxnSpPr>
            <p:cNvPr id="20" name="Google Shape;4790;p94">
              <a:extLst>
                <a:ext uri="{FF2B5EF4-FFF2-40B4-BE49-F238E27FC236}">
                  <a16:creationId xmlns:a16="http://schemas.microsoft.com/office/drawing/2014/main" id="{1114EDDD-87E6-44E5-AE10-8239E6B89312}"/>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1" name="Google Shape;4791;p94">
              <a:extLst>
                <a:ext uri="{FF2B5EF4-FFF2-40B4-BE49-F238E27FC236}">
                  <a16:creationId xmlns:a16="http://schemas.microsoft.com/office/drawing/2014/main" id="{FF81DF12-593E-4F69-8042-8EED4B90F0A2}"/>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2" name="Google Shape;4792;p94">
              <a:extLst>
                <a:ext uri="{FF2B5EF4-FFF2-40B4-BE49-F238E27FC236}">
                  <a16:creationId xmlns:a16="http://schemas.microsoft.com/office/drawing/2014/main" id="{CB4A3FB9-872A-448D-AF86-BE41EBF5D81E}"/>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3" name="Google Shape;4793;p94">
              <a:extLst>
                <a:ext uri="{FF2B5EF4-FFF2-40B4-BE49-F238E27FC236}">
                  <a16:creationId xmlns:a16="http://schemas.microsoft.com/office/drawing/2014/main" id="{DF791D27-4FF4-4093-AE28-2778644FA3B1}"/>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4" name="Google Shape;4794;p94">
              <a:extLst>
                <a:ext uri="{FF2B5EF4-FFF2-40B4-BE49-F238E27FC236}">
                  <a16:creationId xmlns:a16="http://schemas.microsoft.com/office/drawing/2014/main" id="{41681248-DD7E-4D46-95C6-1D241430ED8E}"/>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5" name="Google Shape;4795;p94">
              <a:extLst>
                <a:ext uri="{FF2B5EF4-FFF2-40B4-BE49-F238E27FC236}">
                  <a16:creationId xmlns:a16="http://schemas.microsoft.com/office/drawing/2014/main" id="{73377BBC-C693-430C-B2B3-777AF515353A}"/>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4796;p94">
              <a:extLst>
                <a:ext uri="{FF2B5EF4-FFF2-40B4-BE49-F238E27FC236}">
                  <a16:creationId xmlns:a16="http://schemas.microsoft.com/office/drawing/2014/main" id="{F21D78DB-5C14-43D4-863E-8E4D399F744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7" name="Google Shape;4797;p94">
              <a:extLst>
                <a:ext uri="{FF2B5EF4-FFF2-40B4-BE49-F238E27FC236}">
                  <a16:creationId xmlns:a16="http://schemas.microsoft.com/office/drawing/2014/main" id="{4606E417-F290-4FB4-B710-ED1A1AF2ED0A}"/>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98;p94">
              <a:extLst>
                <a:ext uri="{FF2B5EF4-FFF2-40B4-BE49-F238E27FC236}">
                  <a16:creationId xmlns:a16="http://schemas.microsoft.com/office/drawing/2014/main" id="{9D2C3268-BC4C-486F-BDA0-8098FA3A5A32}"/>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99;p94">
              <a:extLst>
                <a:ext uri="{FF2B5EF4-FFF2-40B4-BE49-F238E27FC236}">
                  <a16:creationId xmlns:a16="http://schemas.microsoft.com/office/drawing/2014/main" id="{4BEFD4BC-2C41-47C3-9036-1354AB65C67C}"/>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00;p94">
              <a:extLst>
                <a:ext uri="{FF2B5EF4-FFF2-40B4-BE49-F238E27FC236}">
                  <a16:creationId xmlns:a16="http://schemas.microsoft.com/office/drawing/2014/main" id="{BFA0EBF6-94A6-4377-9317-23FD5E160451}"/>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1;p94">
              <a:extLst>
                <a:ext uri="{FF2B5EF4-FFF2-40B4-BE49-F238E27FC236}">
                  <a16:creationId xmlns:a16="http://schemas.microsoft.com/office/drawing/2014/main" id="{5A62CA53-D7B2-4BAB-961D-3F2517457209}"/>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02;p94">
              <a:extLst>
                <a:ext uri="{FF2B5EF4-FFF2-40B4-BE49-F238E27FC236}">
                  <a16:creationId xmlns:a16="http://schemas.microsoft.com/office/drawing/2014/main" id="{E15FBA76-3D7D-4ED7-825C-BF0AA70B0051}"/>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a:extLst>
              <a:ext uri="{FF2B5EF4-FFF2-40B4-BE49-F238E27FC236}">
                <a16:creationId xmlns:a16="http://schemas.microsoft.com/office/drawing/2014/main" id="{994760F8-336E-40A8-A5B6-7E2E8D181464}"/>
              </a:ext>
            </a:extLst>
          </p:cNvPr>
          <p:cNvPicPr>
            <a:picLocks noChangeAspect="1"/>
          </p:cNvPicPr>
          <p:nvPr/>
        </p:nvPicPr>
        <p:blipFill>
          <a:blip r:embed="rId3"/>
          <a:stretch>
            <a:fillRect/>
          </a:stretch>
        </p:blipFill>
        <p:spPr>
          <a:xfrm>
            <a:off x="3302347" y="2139665"/>
            <a:ext cx="5058833" cy="2810080"/>
          </a:xfrm>
          <a:prstGeom prst="rect">
            <a:avLst/>
          </a:prstGeom>
        </p:spPr>
      </p:pic>
    </p:spTree>
    <p:extLst>
      <p:ext uri="{BB962C8B-B14F-4D97-AF65-F5344CB8AC3E}">
        <p14:creationId xmlns:p14="http://schemas.microsoft.com/office/powerpoint/2010/main" val="2840448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52</a:t>
            </a:fld>
            <a:endParaRPr/>
          </a:p>
        </p:txBody>
      </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41" name="Google Shape;393;p41">
            <a:extLst>
              <a:ext uri="{FF2B5EF4-FFF2-40B4-BE49-F238E27FC236}">
                <a16:creationId xmlns:a16="http://schemas.microsoft.com/office/drawing/2014/main" id="{E9F90115-6124-47CE-8FC0-C05FBA0B0251}"/>
              </a:ext>
            </a:extLst>
          </p:cNvPr>
          <p:cNvSpPr txBox="1">
            <a:spLocks/>
          </p:cNvSpPr>
          <p:nvPr/>
        </p:nvSpPr>
        <p:spPr>
          <a:xfrm>
            <a:off x="806353" y="2494472"/>
            <a:ext cx="7795652" cy="19354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600" dirty="0">
                <a:solidFill>
                  <a:srgbClr val="000000"/>
                </a:solidFill>
              </a:rPr>
              <a:t>This session is to fine tune the parameters of the tree model to find the best parameters. The best model is chosen the same way we have chosen it in the modeling session</a:t>
            </a:r>
          </a:p>
          <a:p>
            <a:pPr marL="457200" lvl="1" indent="0">
              <a:buNone/>
            </a:pPr>
            <a:endParaRPr lang="en-US" sz="1600" dirty="0">
              <a:solidFill>
                <a:srgbClr val="000000"/>
              </a:solidFill>
            </a:endParaRP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endParaRPr lang="en-US" sz="2400" b="1" dirty="0">
              <a:solidFill>
                <a:srgbClr val="000000"/>
              </a:solidFill>
            </a:endParaRPr>
          </a:p>
        </p:txBody>
      </p:sp>
      <p:sp>
        <p:nvSpPr>
          <p:cNvPr id="33" name="Google Shape;393;p41">
            <a:extLst>
              <a:ext uri="{FF2B5EF4-FFF2-40B4-BE49-F238E27FC236}">
                <a16:creationId xmlns:a16="http://schemas.microsoft.com/office/drawing/2014/main" id="{C2A367F6-0E09-49BA-B6E7-79B4CBF1FC41}"/>
              </a:ext>
            </a:extLst>
          </p:cNvPr>
          <p:cNvSpPr txBox="1">
            <a:spLocks/>
          </p:cNvSpPr>
          <p:nvPr/>
        </p:nvSpPr>
        <p:spPr>
          <a:xfrm>
            <a:off x="2119512" y="1619873"/>
            <a:ext cx="375035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Grid search session</a:t>
            </a:r>
          </a:p>
        </p:txBody>
      </p:sp>
      <p:grpSp>
        <p:nvGrpSpPr>
          <p:cNvPr id="34" name="Groupe 33">
            <a:extLst>
              <a:ext uri="{FF2B5EF4-FFF2-40B4-BE49-F238E27FC236}">
                <a16:creationId xmlns:a16="http://schemas.microsoft.com/office/drawing/2014/main" id="{7315B253-0A84-4323-9AC0-9ECF15C56118}"/>
              </a:ext>
            </a:extLst>
          </p:cNvPr>
          <p:cNvGrpSpPr/>
          <p:nvPr/>
        </p:nvGrpSpPr>
        <p:grpSpPr>
          <a:xfrm>
            <a:off x="801377" y="1275796"/>
            <a:ext cx="1005971" cy="937584"/>
            <a:chOff x="1257213" y="1534575"/>
            <a:chExt cx="1005971" cy="937584"/>
          </a:xfrm>
        </p:grpSpPr>
        <p:grpSp>
          <p:nvGrpSpPr>
            <p:cNvPr id="35" name="Google Shape;4789;p94">
              <a:extLst>
                <a:ext uri="{FF2B5EF4-FFF2-40B4-BE49-F238E27FC236}">
                  <a16:creationId xmlns:a16="http://schemas.microsoft.com/office/drawing/2014/main" id="{2B163BD0-F739-4A0F-92AE-E3DBDB8829DA}"/>
                </a:ext>
              </a:extLst>
            </p:cNvPr>
            <p:cNvGrpSpPr/>
            <p:nvPr/>
          </p:nvGrpSpPr>
          <p:grpSpPr>
            <a:xfrm rot="5400000">
              <a:off x="1174773" y="1617015"/>
              <a:ext cx="436068" cy="271187"/>
              <a:chOff x="548861" y="389676"/>
              <a:chExt cx="3843371" cy="2390163"/>
            </a:xfrm>
            <a:solidFill>
              <a:srgbClr val="009563"/>
            </a:solidFill>
          </p:grpSpPr>
          <p:cxnSp>
            <p:nvCxnSpPr>
              <p:cNvPr id="92" name="Google Shape;4790;p94">
                <a:extLst>
                  <a:ext uri="{FF2B5EF4-FFF2-40B4-BE49-F238E27FC236}">
                    <a16:creationId xmlns:a16="http://schemas.microsoft.com/office/drawing/2014/main" id="{C9A3B9B2-0E09-4FEE-B092-792B395D9ACF}"/>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3" name="Google Shape;4791;p94">
                <a:extLst>
                  <a:ext uri="{FF2B5EF4-FFF2-40B4-BE49-F238E27FC236}">
                    <a16:creationId xmlns:a16="http://schemas.microsoft.com/office/drawing/2014/main" id="{67B7C679-A247-49D9-A246-64F4481A42FD}"/>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4" name="Google Shape;4792;p94">
                <a:extLst>
                  <a:ext uri="{FF2B5EF4-FFF2-40B4-BE49-F238E27FC236}">
                    <a16:creationId xmlns:a16="http://schemas.microsoft.com/office/drawing/2014/main" id="{7ADE50CA-B516-4FA2-8EF8-CF79EE074D56}"/>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5" name="Google Shape;4793;p94">
                <a:extLst>
                  <a:ext uri="{FF2B5EF4-FFF2-40B4-BE49-F238E27FC236}">
                    <a16:creationId xmlns:a16="http://schemas.microsoft.com/office/drawing/2014/main" id="{E5AA64DF-6E74-474F-AABB-13CE4C49FE28}"/>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6" name="Google Shape;4794;p94">
                <a:extLst>
                  <a:ext uri="{FF2B5EF4-FFF2-40B4-BE49-F238E27FC236}">
                    <a16:creationId xmlns:a16="http://schemas.microsoft.com/office/drawing/2014/main" id="{BD020AD8-0062-4FA5-9930-B3DAB511A400}"/>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7" name="Google Shape;4795;p94">
                <a:extLst>
                  <a:ext uri="{FF2B5EF4-FFF2-40B4-BE49-F238E27FC236}">
                    <a16:creationId xmlns:a16="http://schemas.microsoft.com/office/drawing/2014/main" id="{219BCB51-91BA-4A6B-80BD-572521151F50}"/>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4796;p94">
                <a:extLst>
                  <a:ext uri="{FF2B5EF4-FFF2-40B4-BE49-F238E27FC236}">
                    <a16:creationId xmlns:a16="http://schemas.microsoft.com/office/drawing/2014/main" id="{7837676F-1F6C-41B1-9EC5-D4E8F0B66FE8}"/>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9" name="Google Shape;4797;p94">
                <a:extLst>
                  <a:ext uri="{FF2B5EF4-FFF2-40B4-BE49-F238E27FC236}">
                    <a16:creationId xmlns:a16="http://schemas.microsoft.com/office/drawing/2014/main" id="{B89ADEE0-DB55-469D-A909-21DF6521E0C1}"/>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98;p94">
                <a:extLst>
                  <a:ext uri="{FF2B5EF4-FFF2-40B4-BE49-F238E27FC236}">
                    <a16:creationId xmlns:a16="http://schemas.microsoft.com/office/drawing/2014/main" id="{43C2E9EE-B7EA-489C-A102-CAA6AE1CB69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99;p94">
                <a:extLst>
                  <a:ext uri="{FF2B5EF4-FFF2-40B4-BE49-F238E27FC236}">
                    <a16:creationId xmlns:a16="http://schemas.microsoft.com/office/drawing/2014/main" id="{D7AE0340-B452-4227-AB0D-0C683E8D969D}"/>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800;p94">
                <a:extLst>
                  <a:ext uri="{FF2B5EF4-FFF2-40B4-BE49-F238E27FC236}">
                    <a16:creationId xmlns:a16="http://schemas.microsoft.com/office/drawing/2014/main" id="{D73875F2-F732-459C-BB28-6D6019594069}"/>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801;p94">
                <a:extLst>
                  <a:ext uri="{FF2B5EF4-FFF2-40B4-BE49-F238E27FC236}">
                    <a16:creationId xmlns:a16="http://schemas.microsoft.com/office/drawing/2014/main" id="{5A486A76-8E41-40D5-9B3B-E275FBFBA468}"/>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802;p94">
                <a:extLst>
                  <a:ext uri="{FF2B5EF4-FFF2-40B4-BE49-F238E27FC236}">
                    <a16:creationId xmlns:a16="http://schemas.microsoft.com/office/drawing/2014/main" id="{EC651B29-7B2B-4439-90E1-DC464B520FED}"/>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789;p94">
              <a:extLst>
                <a:ext uri="{FF2B5EF4-FFF2-40B4-BE49-F238E27FC236}">
                  <a16:creationId xmlns:a16="http://schemas.microsoft.com/office/drawing/2014/main" id="{B253087A-1CF4-4C85-93B5-83C703744E87}"/>
                </a:ext>
              </a:extLst>
            </p:cNvPr>
            <p:cNvGrpSpPr/>
            <p:nvPr/>
          </p:nvGrpSpPr>
          <p:grpSpPr>
            <a:xfrm rot="5400000">
              <a:off x="1551382" y="1624392"/>
              <a:ext cx="436068" cy="271187"/>
              <a:chOff x="548861" y="389676"/>
              <a:chExt cx="3843371" cy="2390163"/>
            </a:xfrm>
            <a:solidFill>
              <a:srgbClr val="009563"/>
            </a:solidFill>
          </p:grpSpPr>
          <p:cxnSp>
            <p:nvCxnSpPr>
              <p:cNvPr id="79" name="Google Shape;4790;p94">
                <a:extLst>
                  <a:ext uri="{FF2B5EF4-FFF2-40B4-BE49-F238E27FC236}">
                    <a16:creationId xmlns:a16="http://schemas.microsoft.com/office/drawing/2014/main" id="{F611113F-F40A-4723-8630-3D72F5782954}"/>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0" name="Google Shape;4791;p94">
                <a:extLst>
                  <a:ext uri="{FF2B5EF4-FFF2-40B4-BE49-F238E27FC236}">
                    <a16:creationId xmlns:a16="http://schemas.microsoft.com/office/drawing/2014/main" id="{E3BCB26F-0D07-4D13-93A7-A7EE27A2F4D5}"/>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1" name="Google Shape;4792;p94">
                <a:extLst>
                  <a:ext uri="{FF2B5EF4-FFF2-40B4-BE49-F238E27FC236}">
                    <a16:creationId xmlns:a16="http://schemas.microsoft.com/office/drawing/2014/main" id="{1F573F97-8286-4879-BA27-675AEFD78E64}"/>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2" name="Google Shape;4793;p94">
                <a:extLst>
                  <a:ext uri="{FF2B5EF4-FFF2-40B4-BE49-F238E27FC236}">
                    <a16:creationId xmlns:a16="http://schemas.microsoft.com/office/drawing/2014/main" id="{33726EF4-885B-494F-B49B-C0F1DFCB036D}"/>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3" name="Google Shape;4794;p94">
                <a:extLst>
                  <a:ext uri="{FF2B5EF4-FFF2-40B4-BE49-F238E27FC236}">
                    <a16:creationId xmlns:a16="http://schemas.microsoft.com/office/drawing/2014/main" id="{9A8EFFD7-DF76-4832-B231-460D875F6935}"/>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84" name="Google Shape;4795;p94">
                <a:extLst>
                  <a:ext uri="{FF2B5EF4-FFF2-40B4-BE49-F238E27FC236}">
                    <a16:creationId xmlns:a16="http://schemas.microsoft.com/office/drawing/2014/main" id="{23CB38A7-F0A1-4775-8A6C-0A486D7A47D5}"/>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4796;p94">
                <a:extLst>
                  <a:ext uri="{FF2B5EF4-FFF2-40B4-BE49-F238E27FC236}">
                    <a16:creationId xmlns:a16="http://schemas.microsoft.com/office/drawing/2014/main" id="{E9F6EDB8-1C5D-4C5D-B6DC-C4E40F288783}"/>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86" name="Google Shape;4797;p94">
                <a:extLst>
                  <a:ext uri="{FF2B5EF4-FFF2-40B4-BE49-F238E27FC236}">
                    <a16:creationId xmlns:a16="http://schemas.microsoft.com/office/drawing/2014/main" id="{E9912800-F3F6-4488-A09B-F61ADB148802}"/>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798;p94">
                <a:extLst>
                  <a:ext uri="{FF2B5EF4-FFF2-40B4-BE49-F238E27FC236}">
                    <a16:creationId xmlns:a16="http://schemas.microsoft.com/office/drawing/2014/main" id="{F523E20C-B877-4525-BFEE-33E0781CF4D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799;p94">
                <a:extLst>
                  <a:ext uri="{FF2B5EF4-FFF2-40B4-BE49-F238E27FC236}">
                    <a16:creationId xmlns:a16="http://schemas.microsoft.com/office/drawing/2014/main" id="{AF8B2631-8176-47C0-8877-79CB6CCAA503}"/>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00;p94">
                <a:extLst>
                  <a:ext uri="{FF2B5EF4-FFF2-40B4-BE49-F238E27FC236}">
                    <a16:creationId xmlns:a16="http://schemas.microsoft.com/office/drawing/2014/main" id="{624EF9CD-6900-4577-AA06-72B06CBB092A}"/>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01;p94">
                <a:extLst>
                  <a:ext uri="{FF2B5EF4-FFF2-40B4-BE49-F238E27FC236}">
                    <a16:creationId xmlns:a16="http://schemas.microsoft.com/office/drawing/2014/main" id="{2ADF645C-9076-4AAC-AC2E-2998F0C2BF0B}"/>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02;p94">
                <a:extLst>
                  <a:ext uri="{FF2B5EF4-FFF2-40B4-BE49-F238E27FC236}">
                    <a16:creationId xmlns:a16="http://schemas.microsoft.com/office/drawing/2014/main" id="{A41E3BFF-D0D0-4A6A-BD3D-BDB6EE5B6676}"/>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789;p94">
              <a:extLst>
                <a:ext uri="{FF2B5EF4-FFF2-40B4-BE49-F238E27FC236}">
                  <a16:creationId xmlns:a16="http://schemas.microsoft.com/office/drawing/2014/main" id="{9ADF94C8-619A-4745-B516-08AD911FCA29}"/>
                </a:ext>
              </a:extLst>
            </p:cNvPr>
            <p:cNvGrpSpPr/>
            <p:nvPr/>
          </p:nvGrpSpPr>
          <p:grpSpPr>
            <a:xfrm rot="5400000">
              <a:off x="1909557" y="1628333"/>
              <a:ext cx="436068" cy="271187"/>
              <a:chOff x="548861" y="389676"/>
              <a:chExt cx="3843371" cy="2390163"/>
            </a:xfrm>
            <a:solidFill>
              <a:srgbClr val="009563"/>
            </a:solidFill>
          </p:grpSpPr>
          <p:cxnSp>
            <p:nvCxnSpPr>
              <p:cNvPr id="66" name="Google Shape;4790;p94">
                <a:extLst>
                  <a:ext uri="{FF2B5EF4-FFF2-40B4-BE49-F238E27FC236}">
                    <a16:creationId xmlns:a16="http://schemas.microsoft.com/office/drawing/2014/main" id="{3D4D34F8-785B-4845-9E90-4D8A97E066E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7" name="Google Shape;4791;p94">
                <a:extLst>
                  <a:ext uri="{FF2B5EF4-FFF2-40B4-BE49-F238E27FC236}">
                    <a16:creationId xmlns:a16="http://schemas.microsoft.com/office/drawing/2014/main" id="{50985A6D-B9B0-4808-9C65-9771A9028CE9}"/>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8" name="Google Shape;4792;p94">
                <a:extLst>
                  <a:ext uri="{FF2B5EF4-FFF2-40B4-BE49-F238E27FC236}">
                    <a16:creationId xmlns:a16="http://schemas.microsoft.com/office/drawing/2014/main" id="{9647F14A-0327-4F38-857D-81BF60462DF9}"/>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9" name="Google Shape;4793;p94">
                <a:extLst>
                  <a:ext uri="{FF2B5EF4-FFF2-40B4-BE49-F238E27FC236}">
                    <a16:creationId xmlns:a16="http://schemas.microsoft.com/office/drawing/2014/main" id="{63FD4027-2040-427C-8344-7CF558C5096C}"/>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70" name="Google Shape;4794;p94">
                <a:extLst>
                  <a:ext uri="{FF2B5EF4-FFF2-40B4-BE49-F238E27FC236}">
                    <a16:creationId xmlns:a16="http://schemas.microsoft.com/office/drawing/2014/main" id="{003198FF-FC20-4FFD-AA2B-8792556E9E33}"/>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1" name="Google Shape;4795;p94">
                <a:extLst>
                  <a:ext uri="{FF2B5EF4-FFF2-40B4-BE49-F238E27FC236}">
                    <a16:creationId xmlns:a16="http://schemas.microsoft.com/office/drawing/2014/main" id="{1B5DDC10-60ED-492F-8865-E10D98666981}"/>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4796;p94">
                <a:extLst>
                  <a:ext uri="{FF2B5EF4-FFF2-40B4-BE49-F238E27FC236}">
                    <a16:creationId xmlns:a16="http://schemas.microsoft.com/office/drawing/2014/main" id="{052F0FC4-B019-4385-8B8D-D3F221C30649}"/>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3" name="Google Shape;4797;p94">
                <a:extLst>
                  <a:ext uri="{FF2B5EF4-FFF2-40B4-BE49-F238E27FC236}">
                    <a16:creationId xmlns:a16="http://schemas.microsoft.com/office/drawing/2014/main" id="{6F430169-AEFB-4D51-9C4D-45B24937A742}"/>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98;p94">
                <a:extLst>
                  <a:ext uri="{FF2B5EF4-FFF2-40B4-BE49-F238E27FC236}">
                    <a16:creationId xmlns:a16="http://schemas.microsoft.com/office/drawing/2014/main" id="{AAA2ACD2-946A-4903-BADD-A1512CDE4EB4}"/>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799;p94">
                <a:extLst>
                  <a:ext uri="{FF2B5EF4-FFF2-40B4-BE49-F238E27FC236}">
                    <a16:creationId xmlns:a16="http://schemas.microsoft.com/office/drawing/2014/main" id="{0B3C4EA6-9B9E-425E-9A00-5DDF966BCB8B}"/>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00;p94">
                <a:extLst>
                  <a:ext uri="{FF2B5EF4-FFF2-40B4-BE49-F238E27FC236}">
                    <a16:creationId xmlns:a16="http://schemas.microsoft.com/office/drawing/2014/main" id="{C9E8709A-00E9-4816-B246-AFCBA31560CD}"/>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01;p94">
                <a:extLst>
                  <a:ext uri="{FF2B5EF4-FFF2-40B4-BE49-F238E27FC236}">
                    <a16:creationId xmlns:a16="http://schemas.microsoft.com/office/drawing/2014/main" id="{19340C3A-CE42-433D-ACA5-847C343BA456}"/>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02;p94">
                <a:extLst>
                  <a:ext uri="{FF2B5EF4-FFF2-40B4-BE49-F238E27FC236}">
                    <a16:creationId xmlns:a16="http://schemas.microsoft.com/office/drawing/2014/main" id="{601C0D27-E625-4CAB-8A99-053A4945D51D}"/>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789;p94">
              <a:extLst>
                <a:ext uri="{FF2B5EF4-FFF2-40B4-BE49-F238E27FC236}">
                  <a16:creationId xmlns:a16="http://schemas.microsoft.com/office/drawing/2014/main" id="{6944AF6C-C190-43E8-A033-0646C558FA1B}"/>
                </a:ext>
              </a:extLst>
            </p:cNvPr>
            <p:cNvGrpSpPr/>
            <p:nvPr/>
          </p:nvGrpSpPr>
          <p:grpSpPr>
            <a:xfrm rot="5400000">
              <a:off x="1341680" y="2115719"/>
              <a:ext cx="436068" cy="271187"/>
              <a:chOff x="548861" y="389676"/>
              <a:chExt cx="3843371" cy="2390163"/>
            </a:xfrm>
            <a:solidFill>
              <a:srgbClr val="009563"/>
            </a:solidFill>
          </p:grpSpPr>
          <p:cxnSp>
            <p:nvCxnSpPr>
              <p:cNvPr id="53" name="Google Shape;4790;p94">
                <a:extLst>
                  <a:ext uri="{FF2B5EF4-FFF2-40B4-BE49-F238E27FC236}">
                    <a16:creationId xmlns:a16="http://schemas.microsoft.com/office/drawing/2014/main" id="{1CFFACC3-DD20-4E5D-BAC4-E0F8E108955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4" name="Google Shape;4791;p94">
                <a:extLst>
                  <a:ext uri="{FF2B5EF4-FFF2-40B4-BE49-F238E27FC236}">
                    <a16:creationId xmlns:a16="http://schemas.microsoft.com/office/drawing/2014/main" id="{2170FF6A-F6D8-4A4D-B7D0-579335E5B6CB}"/>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5" name="Google Shape;4792;p94">
                <a:extLst>
                  <a:ext uri="{FF2B5EF4-FFF2-40B4-BE49-F238E27FC236}">
                    <a16:creationId xmlns:a16="http://schemas.microsoft.com/office/drawing/2014/main" id="{F82BB548-83C3-4FC7-8C99-F84C25652484}"/>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6" name="Google Shape;4793;p94">
                <a:extLst>
                  <a:ext uri="{FF2B5EF4-FFF2-40B4-BE49-F238E27FC236}">
                    <a16:creationId xmlns:a16="http://schemas.microsoft.com/office/drawing/2014/main" id="{FC190FB6-04FD-44A1-A017-29B6EABF76B5}"/>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7" name="Google Shape;4794;p94">
                <a:extLst>
                  <a:ext uri="{FF2B5EF4-FFF2-40B4-BE49-F238E27FC236}">
                    <a16:creationId xmlns:a16="http://schemas.microsoft.com/office/drawing/2014/main" id="{87A18D99-F0BD-4BF5-9546-EAAFC6801744}"/>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58" name="Google Shape;4795;p94">
                <a:extLst>
                  <a:ext uri="{FF2B5EF4-FFF2-40B4-BE49-F238E27FC236}">
                    <a16:creationId xmlns:a16="http://schemas.microsoft.com/office/drawing/2014/main" id="{12942CD7-5000-4DE9-A992-A12374257E43}"/>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4796;p94">
                <a:extLst>
                  <a:ext uri="{FF2B5EF4-FFF2-40B4-BE49-F238E27FC236}">
                    <a16:creationId xmlns:a16="http://schemas.microsoft.com/office/drawing/2014/main" id="{36760812-4F17-4413-BDBA-1B1E83D1552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60" name="Google Shape;4797;p94">
                <a:extLst>
                  <a:ext uri="{FF2B5EF4-FFF2-40B4-BE49-F238E27FC236}">
                    <a16:creationId xmlns:a16="http://schemas.microsoft.com/office/drawing/2014/main" id="{7659B89E-A071-4B0D-B4C2-D56D694E6D7F}"/>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98;p94">
                <a:extLst>
                  <a:ext uri="{FF2B5EF4-FFF2-40B4-BE49-F238E27FC236}">
                    <a16:creationId xmlns:a16="http://schemas.microsoft.com/office/drawing/2014/main" id="{86D16910-7A17-4D5E-96D4-0E3070AA70A6}"/>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99;p94">
                <a:extLst>
                  <a:ext uri="{FF2B5EF4-FFF2-40B4-BE49-F238E27FC236}">
                    <a16:creationId xmlns:a16="http://schemas.microsoft.com/office/drawing/2014/main" id="{FDB1FE06-5A96-4374-8E9D-AF1525A4BEAA}"/>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00;p94">
                <a:extLst>
                  <a:ext uri="{FF2B5EF4-FFF2-40B4-BE49-F238E27FC236}">
                    <a16:creationId xmlns:a16="http://schemas.microsoft.com/office/drawing/2014/main" id="{BE867BB9-A9E2-48D5-B6FC-6967F64BFD6C}"/>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01;p94">
                <a:extLst>
                  <a:ext uri="{FF2B5EF4-FFF2-40B4-BE49-F238E27FC236}">
                    <a16:creationId xmlns:a16="http://schemas.microsoft.com/office/drawing/2014/main" id="{4EB73ABA-27EA-44C6-8BF9-E63DFB22C26D}"/>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02;p94">
                <a:extLst>
                  <a:ext uri="{FF2B5EF4-FFF2-40B4-BE49-F238E27FC236}">
                    <a16:creationId xmlns:a16="http://schemas.microsoft.com/office/drawing/2014/main" id="{323F17D4-4122-4CDD-B33F-B8B440EBB6FA}"/>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4789;p94">
              <a:extLst>
                <a:ext uri="{FF2B5EF4-FFF2-40B4-BE49-F238E27FC236}">
                  <a16:creationId xmlns:a16="http://schemas.microsoft.com/office/drawing/2014/main" id="{4FCCE937-9549-46C9-95CE-A8DFA7620F4D}"/>
                </a:ext>
              </a:extLst>
            </p:cNvPr>
            <p:cNvGrpSpPr/>
            <p:nvPr/>
          </p:nvGrpSpPr>
          <p:grpSpPr>
            <a:xfrm rot="5400000">
              <a:off x="1728768" y="2118531"/>
              <a:ext cx="436068" cy="271187"/>
              <a:chOff x="548861" y="389676"/>
              <a:chExt cx="3843371" cy="2390163"/>
            </a:xfrm>
            <a:solidFill>
              <a:srgbClr val="009563"/>
            </a:solidFill>
          </p:grpSpPr>
          <p:cxnSp>
            <p:nvCxnSpPr>
              <p:cNvPr id="40" name="Google Shape;4790;p94">
                <a:extLst>
                  <a:ext uri="{FF2B5EF4-FFF2-40B4-BE49-F238E27FC236}">
                    <a16:creationId xmlns:a16="http://schemas.microsoft.com/office/drawing/2014/main" id="{2D3067BF-D9E1-41D5-A737-A1E7FDA041D3}"/>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1" name="Google Shape;4791;p94">
                <a:extLst>
                  <a:ext uri="{FF2B5EF4-FFF2-40B4-BE49-F238E27FC236}">
                    <a16:creationId xmlns:a16="http://schemas.microsoft.com/office/drawing/2014/main" id="{788F3C2A-771A-43FE-BB6A-D0FBE0AA63E8}"/>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2" name="Google Shape;4792;p94">
                <a:extLst>
                  <a:ext uri="{FF2B5EF4-FFF2-40B4-BE49-F238E27FC236}">
                    <a16:creationId xmlns:a16="http://schemas.microsoft.com/office/drawing/2014/main" id="{90843831-28E7-4CD5-9B1B-520123BCE510}"/>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3" name="Google Shape;4793;p94">
                <a:extLst>
                  <a:ext uri="{FF2B5EF4-FFF2-40B4-BE49-F238E27FC236}">
                    <a16:creationId xmlns:a16="http://schemas.microsoft.com/office/drawing/2014/main" id="{07DB040D-06C6-4905-AC19-E067B05A9317}"/>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4" name="Google Shape;4794;p94">
                <a:extLst>
                  <a:ext uri="{FF2B5EF4-FFF2-40B4-BE49-F238E27FC236}">
                    <a16:creationId xmlns:a16="http://schemas.microsoft.com/office/drawing/2014/main" id="{3D4270ED-DEC4-4A81-AFA2-761726271AAB}"/>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45" name="Google Shape;4795;p94">
                <a:extLst>
                  <a:ext uri="{FF2B5EF4-FFF2-40B4-BE49-F238E27FC236}">
                    <a16:creationId xmlns:a16="http://schemas.microsoft.com/office/drawing/2014/main" id="{3CDEA688-0A8F-4C94-98AB-5643257A4CA0}"/>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796;p94">
                <a:extLst>
                  <a:ext uri="{FF2B5EF4-FFF2-40B4-BE49-F238E27FC236}">
                    <a16:creationId xmlns:a16="http://schemas.microsoft.com/office/drawing/2014/main" id="{1DEB9E41-8AC7-4DE2-9560-6F772317E082}"/>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47" name="Google Shape;4797;p94">
                <a:extLst>
                  <a:ext uri="{FF2B5EF4-FFF2-40B4-BE49-F238E27FC236}">
                    <a16:creationId xmlns:a16="http://schemas.microsoft.com/office/drawing/2014/main" id="{3CCD9E83-4CF6-41EC-A0DB-39A75A2400BD}"/>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98;p94">
                <a:extLst>
                  <a:ext uri="{FF2B5EF4-FFF2-40B4-BE49-F238E27FC236}">
                    <a16:creationId xmlns:a16="http://schemas.microsoft.com/office/drawing/2014/main" id="{412D8C24-1D5F-4717-81AB-58E6DB1C2CB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99;p94">
                <a:extLst>
                  <a:ext uri="{FF2B5EF4-FFF2-40B4-BE49-F238E27FC236}">
                    <a16:creationId xmlns:a16="http://schemas.microsoft.com/office/drawing/2014/main" id="{EEA51AE1-1C8D-42CA-9EDB-B7464E721443}"/>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00;p94">
                <a:extLst>
                  <a:ext uri="{FF2B5EF4-FFF2-40B4-BE49-F238E27FC236}">
                    <a16:creationId xmlns:a16="http://schemas.microsoft.com/office/drawing/2014/main" id="{77931909-6103-4CCA-8168-4CA8E2AC136C}"/>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01;p94">
                <a:extLst>
                  <a:ext uri="{FF2B5EF4-FFF2-40B4-BE49-F238E27FC236}">
                    <a16:creationId xmlns:a16="http://schemas.microsoft.com/office/drawing/2014/main" id="{04979F76-A28F-4589-BD1B-1B2E3732E1D2}"/>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02;p94">
                <a:extLst>
                  <a:ext uri="{FF2B5EF4-FFF2-40B4-BE49-F238E27FC236}">
                    <a16:creationId xmlns:a16="http://schemas.microsoft.com/office/drawing/2014/main" id="{9484808C-F837-4A0F-B1CB-1C799B7003A8}"/>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65913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53</a:t>
            </a:fld>
            <a:endParaRPr/>
          </a:p>
        </p:txBody>
      </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endParaRPr lang="en-US" sz="2400" b="1" dirty="0">
              <a:solidFill>
                <a:srgbClr val="000000"/>
              </a:solidFill>
            </a:endParaRPr>
          </a:p>
        </p:txBody>
      </p:sp>
      <p:sp>
        <p:nvSpPr>
          <p:cNvPr id="33" name="Google Shape;393;p41">
            <a:extLst>
              <a:ext uri="{FF2B5EF4-FFF2-40B4-BE49-F238E27FC236}">
                <a16:creationId xmlns:a16="http://schemas.microsoft.com/office/drawing/2014/main" id="{C2A367F6-0E09-49BA-B6E7-79B4CBF1FC41}"/>
              </a:ext>
            </a:extLst>
          </p:cNvPr>
          <p:cNvSpPr txBox="1">
            <a:spLocks/>
          </p:cNvSpPr>
          <p:nvPr/>
        </p:nvSpPr>
        <p:spPr>
          <a:xfrm>
            <a:off x="2119512" y="1619873"/>
            <a:ext cx="375035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Grid search session</a:t>
            </a:r>
          </a:p>
        </p:txBody>
      </p:sp>
      <p:grpSp>
        <p:nvGrpSpPr>
          <p:cNvPr id="34" name="Groupe 33">
            <a:extLst>
              <a:ext uri="{FF2B5EF4-FFF2-40B4-BE49-F238E27FC236}">
                <a16:creationId xmlns:a16="http://schemas.microsoft.com/office/drawing/2014/main" id="{7315B253-0A84-4323-9AC0-9ECF15C56118}"/>
              </a:ext>
            </a:extLst>
          </p:cNvPr>
          <p:cNvGrpSpPr/>
          <p:nvPr/>
        </p:nvGrpSpPr>
        <p:grpSpPr>
          <a:xfrm>
            <a:off x="801377" y="1275796"/>
            <a:ext cx="1005971" cy="937584"/>
            <a:chOff x="1257213" y="1534575"/>
            <a:chExt cx="1005971" cy="937584"/>
          </a:xfrm>
        </p:grpSpPr>
        <p:grpSp>
          <p:nvGrpSpPr>
            <p:cNvPr id="35" name="Google Shape;4789;p94">
              <a:extLst>
                <a:ext uri="{FF2B5EF4-FFF2-40B4-BE49-F238E27FC236}">
                  <a16:creationId xmlns:a16="http://schemas.microsoft.com/office/drawing/2014/main" id="{2B163BD0-F739-4A0F-92AE-E3DBDB8829DA}"/>
                </a:ext>
              </a:extLst>
            </p:cNvPr>
            <p:cNvGrpSpPr/>
            <p:nvPr/>
          </p:nvGrpSpPr>
          <p:grpSpPr>
            <a:xfrm rot="5400000">
              <a:off x="1174773" y="1617015"/>
              <a:ext cx="436068" cy="271187"/>
              <a:chOff x="548861" y="389676"/>
              <a:chExt cx="3843371" cy="2390163"/>
            </a:xfrm>
            <a:solidFill>
              <a:srgbClr val="009563"/>
            </a:solidFill>
          </p:grpSpPr>
          <p:cxnSp>
            <p:nvCxnSpPr>
              <p:cNvPr id="92" name="Google Shape;4790;p94">
                <a:extLst>
                  <a:ext uri="{FF2B5EF4-FFF2-40B4-BE49-F238E27FC236}">
                    <a16:creationId xmlns:a16="http://schemas.microsoft.com/office/drawing/2014/main" id="{C9A3B9B2-0E09-4FEE-B092-792B395D9ACF}"/>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3" name="Google Shape;4791;p94">
                <a:extLst>
                  <a:ext uri="{FF2B5EF4-FFF2-40B4-BE49-F238E27FC236}">
                    <a16:creationId xmlns:a16="http://schemas.microsoft.com/office/drawing/2014/main" id="{67B7C679-A247-49D9-A246-64F4481A42FD}"/>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4" name="Google Shape;4792;p94">
                <a:extLst>
                  <a:ext uri="{FF2B5EF4-FFF2-40B4-BE49-F238E27FC236}">
                    <a16:creationId xmlns:a16="http://schemas.microsoft.com/office/drawing/2014/main" id="{7ADE50CA-B516-4FA2-8EF8-CF79EE074D56}"/>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5" name="Google Shape;4793;p94">
                <a:extLst>
                  <a:ext uri="{FF2B5EF4-FFF2-40B4-BE49-F238E27FC236}">
                    <a16:creationId xmlns:a16="http://schemas.microsoft.com/office/drawing/2014/main" id="{E5AA64DF-6E74-474F-AABB-13CE4C49FE28}"/>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6" name="Google Shape;4794;p94">
                <a:extLst>
                  <a:ext uri="{FF2B5EF4-FFF2-40B4-BE49-F238E27FC236}">
                    <a16:creationId xmlns:a16="http://schemas.microsoft.com/office/drawing/2014/main" id="{BD020AD8-0062-4FA5-9930-B3DAB511A400}"/>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7" name="Google Shape;4795;p94">
                <a:extLst>
                  <a:ext uri="{FF2B5EF4-FFF2-40B4-BE49-F238E27FC236}">
                    <a16:creationId xmlns:a16="http://schemas.microsoft.com/office/drawing/2014/main" id="{219BCB51-91BA-4A6B-80BD-572521151F50}"/>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4796;p94">
                <a:extLst>
                  <a:ext uri="{FF2B5EF4-FFF2-40B4-BE49-F238E27FC236}">
                    <a16:creationId xmlns:a16="http://schemas.microsoft.com/office/drawing/2014/main" id="{7837676F-1F6C-41B1-9EC5-D4E8F0B66FE8}"/>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9" name="Google Shape;4797;p94">
                <a:extLst>
                  <a:ext uri="{FF2B5EF4-FFF2-40B4-BE49-F238E27FC236}">
                    <a16:creationId xmlns:a16="http://schemas.microsoft.com/office/drawing/2014/main" id="{B89ADEE0-DB55-469D-A909-21DF6521E0C1}"/>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98;p94">
                <a:extLst>
                  <a:ext uri="{FF2B5EF4-FFF2-40B4-BE49-F238E27FC236}">
                    <a16:creationId xmlns:a16="http://schemas.microsoft.com/office/drawing/2014/main" id="{43C2E9EE-B7EA-489C-A102-CAA6AE1CB69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99;p94">
                <a:extLst>
                  <a:ext uri="{FF2B5EF4-FFF2-40B4-BE49-F238E27FC236}">
                    <a16:creationId xmlns:a16="http://schemas.microsoft.com/office/drawing/2014/main" id="{D7AE0340-B452-4227-AB0D-0C683E8D969D}"/>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800;p94">
                <a:extLst>
                  <a:ext uri="{FF2B5EF4-FFF2-40B4-BE49-F238E27FC236}">
                    <a16:creationId xmlns:a16="http://schemas.microsoft.com/office/drawing/2014/main" id="{D73875F2-F732-459C-BB28-6D6019594069}"/>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801;p94">
                <a:extLst>
                  <a:ext uri="{FF2B5EF4-FFF2-40B4-BE49-F238E27FC236}">
                    <a16:creationId xmlns:a16="http://schemas.microsoft.com/office/drawing/2014/main" id="{5A486A76-8E41-40D5-9B3B-E275FBFBA468}"/>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802;p94">
                <a:extLst>
                  <a:ext uri="{FF2B5EF4-FFF2-40B4-BE49-F238E27FC236}">
                    <a16:creationId xmlns:a16="http://schemas.microsoft.com/office/drawing/2014/main" id="{EC651B29-7B2B-4439-90E1-DC464B520FED}"/>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789;p94">
              <a:extLst>
                <a:ext uri="{FF2B5EF4-FFF2-40B4-BE49-F238E27FC236}">
                  <a16:creationId xmlns:a16="http://schemas.microsoft.com/office/drawing/2014/main" id="{B253087A-1CF4-4C85-93B5-83C703744E87}"/>
                </a:ext>
              </a:extLst>
            </p:cNvPr>
            <p:cNvGrpSpPr/>
            <p:nvPr/>
          </p:nvGrpSpPr>
          <p:grpSpPr>
            <a:xfrm rot="5400000">
              <a:off x="1551382" y="1624392"/>
              <a:ext cx="436068" cy="271187"/>
              <a:chOff x="548861" y="389676"/>
              <a:chExt cx="3843371" cy="2390163"/>
            </a:xfrm>
            <a:solidFill>
              <a:srgbClr val="009563"/>
            </a:solidFill>
          </p:grpSpPr>
          <p:cxnSp>
            <p:nvCxnSpPr>
              <p:cNvPr id="79" name="Google Shape;4790;p94">
                <a:extLst>
                  <a:ext uri="{FF2B5EF4-FFF2-40B4-BE49-F238E27FC236}">
                    <a16:creationId xmlns:a16="http://schemas.microsoft.com/office/drawing/2014/main" id="{F611113F-F40A-4723-8630-3D72F5782954}"/>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0" name="Google Shape;4791;p94">
                <a:extLst>
                  <a:ext uri="{FF2B5EF4-FFF2-40B4-BE49-F238E27FC236}">
                    <a16:creationId xmlns:a16="http://schemas.microsoft.com/office/drawing/2014/main" id="{E3BCB26F-0D07-4D13-93A7-A7EE27A2F4D5}"/>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1" name="Google Shape;4792;p94">
                <a:extLst>
                  <a:ext uri="{FF2B5EF4-FFF2-40B4-BE49-F238E27FC236}">
                    <a16:creationId xmlns:a16="http://schemas.microsoft.com/office/drawing/2014/main" id="{1F573F97-8286-4879-BA27-675AEFD78E64}"/>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2" name="Google Shape;4793;p94">
                <a:extLst>
                  <a:ext uri="{FF2B5EF4-FFF2-40B4-BE49-F238E27FC236}">
                    <a16:creationId xmlns:a16="http://schemas.microsoft.com/office/drawing/2014/main" id="{33726EF4-885B-494F-B49B-C0F1DFCB036D}"/>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3" name="Google Shape;4794;p94">
                <a:extLst>
                  <a:ext uri="{FF2B5EF4-FFF2-40B4-BE49-F238E27FC236}">
                    <a16:creationId xmlns:a16="http://schemas.microsoft.com/office/drawing/2014/main" id="{9A8EFFD7-DF76-4832-B231-460D875F6935}"/>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84" name="Google Shape;4795;p94">
                <a:extLst>
                  <a:ext uri="{FF2B5EF4-FFF2-40B4-BE49-F238E27FC236}">
                    <a16:creationId xmlns:a16="http://schemas.microsoft.com/office/drawing/2014/main" id="{23CB38A7-F0A1-4775-8A6C-0A486D7A47D5}"/>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4796;p94">
                <a:extLst>
                  <a:ext uri="{FF2B5EF4-FFF2-40B4-BE49-F238E27FC236}">
                    <a16:creationId xmlns:a16="http://schemas.microsoft.com/office/drawing/2014/main" id="{E9F6EDB8-1C5D-4C5D-B6DC-C4E40F288783}"/>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86" name="Google Shape;4797;p94">
                <a:extLst>
                  <a:ext uri="{FF2B5EF4-FFF2-40B4-BE49-F238E27FC236}">
                    <a16:creationId xmlns:a16="http://schemas.microsoft.com/office/drawing/2014/main" id="{E9912800-F3F6-4488-A09B-F61ADB148802}"/>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798;p94">
                <a:extLst>
                  <a:ext uri="{FF2B5EF4-FFF2-40B4-BE49-F238E27FC236}">
                    <a16:creationId xmlns:a16="http://schemas.microsoft.com/office/drawing/2014/main" id="{F523E20C-B877-4525-BFEE-33E0781CF4D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799;p94">
                <a:extLst>
                  <a:ext uri="{FF2B5EF4-FFF2-40B4-BE49-F238E27FC236}">
                    <a16:creationId xmlns:a16="http://schemas.microsoft.com/office/drawing/2014/main" id="{AF8B2631-8176-47C0-8877-79CB6CCAA503}"/>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00;p94">
                <a:extLst>
                  <a:ext uri="{FF2B5EF4-FFF2-40B4-BE49-F238E27FC236}">
                    <a16:creationId xmlns:a16="http://schemas.microsoft.com/office/drawing/2014/main" id="{624EF9CD-6900-4577-AA06-72B06CBB092A}"/>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01;p94">
                <a:extLst>
                  <a:ext uri="{FF2B5EF4-FFF2-40B4-BE49-F238E27FC236}">
                    <a16:creationId xmlns:a16="http://schemas.microsoft.com/office/drawing/2014/main" id="{2ADF645C-9076-4AAC-AC2E-2998F0C2BF0B}"/>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02;p94">
                <a:extLst>
                  <a:ext uri="{FF2B5EF4-FFF2-40B4-BE49-F238E27FC236}">
                    <a16:creationId xmlns:a16="http://schemas.microsoft.com/office/drawing/2014/main" id="{A41E3BFF-D0D0-4A6A-BD3D-BDB6EE5B6676}"/>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789;p94">
              <a:extLst>
                <a:ext uri="{FF2B5EF4-FFF2-40B4-BE49-F238E27FC236}">
                  <a16:creationId xmlns:a16="http://schemas.microsoft.com/office/drawing/2014/main" id="{9ADF94C8-619A-4745-B516-08AD911FCA29}"/>
                </a:ext>
              </a:extLst>
            </p:cNvPr>
            <p:cNvGrpSpPr/>
            <p:nvPr/>
          </p:nvGrpSpPr>
          <p:grpSpPr>
            <a:xfrm rot="5400000">
              <a:off x="1909557" y="1628333"/>
              <a:ext cx="436068" cy="271187"/>
              <a:chOff x="548861" y="389676"/>
              <a:chExt cx="3843371" cy="2390163"/>
            </a:xfrm>
            <a:solidFill>
              <a:srgbClr val="009563"/>
            </a:solidFill>
          </p:grpSpPr>
          <p:cxnSp>
            <p:nvCxnSpPr>
              <p:cNvPr id="66" name="Google Shape;4790;p94">
                <a:extLst>
                  <a:ext uri="{FF2B5EF4-FFF2-40B4-BE49-F238E27FC236}">
                    <a16:creationId xmlns:a16="http://schemas.microsoft.com/office/drawing/2014/main" id="{3D4D34F8-785B-4845-9E90-4D8A97E066E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7" name="Google Shape;4791;p94">
                <a:extLst>
                  <a:ext uri="{FF2B5EF4-FFF2-40B4-BE49-F238E27FC236}">
                    <a16:creationId xmlns:a16="http://schemas.microsoft.com/office/drawing/2014/main" id="{50985A6D-B9B0-4808-9C65-9771A9028CE9}"/>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8" name="Google Shape;4792;p94">
                <a:extLst>
                  <a:ext uri="{FF2B5EF4-FFF2-40B4-BE49-F238E27FC236}">
                    <a16:creationId xmlns:a16="http://schemas.microsoft.com/office/drawing/2014/main" id="{9647F14A-0327-4F38-857D-81BF60462DF9}"/>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9" name="Google Shape;4793;p94">
                <a:extLst>
                  <a:ext uri="{FF2B5EF4-FFF2-40B4-BE49-F238E27FC236}">
                    <a16:creationId xmlns:a16="http://schemas.microsoft.com/office/drawing/2014/main" id="{63FD4027-2040-427C-8344-7CF558C5096C}"/>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70" name="Google Shape;4794;p94">
                <a:extLst>
                  <a:ext uri="{FF2B5EF4-FFF2-40B4-BE49-F238E27FC236}">
                    <a16:creationId xmlns:a16="http://schemas.microsoft.com/office/drawing/2014/main" id="{003198FF-FC20-4FFD-AA2B-8792556E9E33}"/>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1" name="Google Shape;4795;p94">
                <a:extLst>
                  <a:ext uri="{FF2B5EF4-FFF2-40B4-BE49-F238E27FC236}">
                    <a16:creationId xmlns:a16="http://schemas.microsoft.com/office/drawing/2014/main" id="{1B5DDC10-60ED-492F-8865-E10D98666981}"/>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4796;p94">
                <a:extLst>
                  <a:ext uri="{FF2B5EF4-FFF2-40B4-BE49-F238E27FC236}">
                    <a16:creationId xmlns:a16="http://schemas.microsoft.com/office/drawing/2014/main" id="{052F0FC4-B019-4385-8B8D-D3F221C30649}"/>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3" name="Google Shape;4797;p94">
                <a:extLst>
                  <a:ext uri="{FF2B5EF4-FFF2-40B4-BE49-F238E27FC236}">
                    <a16:creationId xmlns:a16="http://schemas.microsoft.com/office/drawing/2014/main" id="{6F430169-AEFB-4D51-9C4D-45B24937A742}"/>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98;p94">
                <a:extLst>
                  <a:ext uri="{FF2B5EF4-FFF2-40B4-BE49-F238E27FC236}">
                    <a16:creationId xmlns:a16="http://schemas.microsoft.com/office/drawing/2014/main" id="{AAA2ACD2-946A-4903-BADD-A1512CDE4EB4}"/>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799;p94">
                <a:extLst>
                  <a:ext uri="{FF2B5EF4-FFF2-40B4-BE49-F238E27FC236}">
                    <a16:creationId xmlns:a16="http://schemas.microsoft.com/office/drawing/2014/main" id="{0B3C4EA6-9B9E-425E-9A00-5DDF966BCB8B}"/>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00;p94">
                <a:extLst>
                  <a:ext uri="{FF2B5EF4-FFF2-40B4-BE49-F238E27FC236}">
                    <a16:creationId xmlns:a16="http://schemas.microsoft.com/office/drawing/2014/main" id="{C9E8709A-00E9-4816-B246-AFCBA31560CD}"/>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01;p94">
                <a:extLst>
                  <a:ext uri="{FF2B5EF4-FFF2-40B4-BE49-F238E27FC236}">
                    <a16:creationId xmlns:a16="http://schemas.microsoft.com/office/drawing/2014/main" id="{19340C3A-CE42-433D-ACA5-847C343BA456}"/>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02;p94">
                <a:extLst>
                  <a:ext uri="{FF2B5EF4-FFF2-40B4-BE49-F238E27FC236}">
                    <a16:creationId xmlns:a16="http://schemas.microsoft.com/office/drawing/2014/main" id="{601C0D27-E625-4CAB-8A99-053A4945D51D}"/>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789;p94">
              <a:extLst>
                <a:ext uri="{FF2B5EF4-FFF2-40B4-BE49-F238E27FC236}">
                  <a16:creationId xmlns:a16="http://schemas.microsoft.com/office/drawing/2014/main" id="{6944AF6C-C190-43E8-A033-0646C558FA1B}"/>
                </a:ext>
              </a:extLst>
            </p:cNvPr>
            <p:cNvGrpSpPr/>
            <p:nvPr/>
          </p:nvGrpSpPr>
          <p:grpSpPr>
            <a:xfrm rot="5400000">
              <a:off x="1341680" y="2115719"/>
              <a:ext cx="436068" cy="271187"/>
              <a:chOff x="548861" y="389676"/>
              <a:chExt cx="3843371" cy="2390163"/>
            </a:xfrm>
            <a:solidFill>
              <a:srgbClr val="009563"/>
            </a:solidFill>
          </p:grpSpPr>
          <p:cxnSp>
            <p:nvCxnSpPr>
              <p:cNvPr id="53" name="Google Shape;4790;p94">
                <a:extLst>
                  <a:ext uri="{FF2B5EF4-FFF2-40B4-BE49-F238E27FC236}">
                    <a16:creationId xmlns:a16="http://schemas.microsoft.com/office/drawing/2014/main" id="{1CFFACC3-DD20-4E5D-BAC4-E0F8E108955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4" name="Google Shape;4791;p94">
                <a:extLst>
                  <a:ext uri="{FF2B5EF4-FFF2-40B4-BE49-F238E27FC236}">
                    <a16:creationId xmlns:a16="http://schemas.microsoft.com/office/drawing/2014/main" id="{2170FF6A-F6D8-4A4D-B7D0-579335E5B6CB}"/>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5" name="Google Shape;4792;p94">
                <a:extLst>
                  <a:ext uri="{FF2B5EF4-FFF2-40B4-BE49-F238E27FC236}">
                    <a16:creationId xmlns:a16="http://schemas.microsoft.com/office/drawing/2014/main" id="{F82BB548-83C3-4FC7-8C99-F84C25652484}"/>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6" name="Google Shape;4793;p94">
                <a:extLst>
                  <a:ext uri="{FF2B5EF4-FFF2-40B4-BE49-F238E27FC236}">
                    <a16:creationId xmlns:a16="http://schemas.microsoft.com/office/drawing/2014/main" id="{FC190FB6-04FD-44A1-A017-29B6EABF76B5}"/>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7" name="Google Shape;4794;p94">
                <a:extLst>
                  <a:ext uri="{FF2B5EF4-FFF2-40B4-BE49-F238E27FC236}">
                    <a16:creationId xmlns:a16="http://schemas.microsoft.com/office/drawing/2014/main" id="{87A18D99-F0BD-4BF5-9546-EAAFC6801744}"/>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58" name="Google Shape;4795;p94">
                <a:extLst>
                  <a:ext uri="{FF2B5EF4-FFF2-40B4-BE49-F238E27FC236}">
                    <a16:creationId xmlns:a16="http://schemas.microsoft.com/office/drawing/2014/main" id="{12942CD7-5000-4DE9-A992-A12374257E43}"/>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4796;p94">
                <a:extLst>
                  <a:ext uri="{FF2B5EF4-FFF2-40B4-BE49-F238E27FC236}">
                    <a16:creationId xmlns:a16="http://schemas.microsoft.com/office/drawing/2014/main" id="{36760812-4F17-4413-BDBA-1B1E83D1552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60" name="Google Shape;4797;p94">
                <a:extLst>
                  <a:ext uri="{FF2B5EF4-FFF2-40B4-BE49-F238E27FC236}">
                    <a16:creationId xmlns:a16="http://schemas.microsoft.com/office/drawing/2014/main" id="{7659B89E-A071-4B0D-B4C2-D56D694E6D7F}"/>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98;p94">
                <a:extLst>
                  <a:ext uri="{FF2B5EF4-FFF2-40B4-BE49-F238E27FC236}">
                    <a16:creationId xmlns:a16="http://schemas.microsoft.com/office/drawing/2014/main" id="{86D16910-7A17-4D5E-96D4-0E3070AA70A6}"/>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99;p94">
                <a:extLst>
                  <a:ext uri="{FF2B5EF4-FFF2-40B4-BE49-F238E27FC236}">
                    <a16:creationId xmlns:a16="http://schemas.microsoft.com/office/drawing/2014/main" id="{FDB1FE06-5A96-4374-8E9D-AF1525A4BEAA}"/>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00;p94">
                <a:extLst>
                  <a:ext uri="{FF2B5EF4-FFF2-40B4-BE49-F238E27FC236}">
                    <a16:creationId xmlns:a16="http://schemas.microsoft.com/office/drawing/2014/main" id="{BE867BB9-A9E2-48D5-B6FC-6967F64BFD6C}"/>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01;p94">
                <a:extLst>
                  <a:ext uri="{FF2B5EF4-FFF2-40B4-BE49-F238E27FC236}">
                    <a16:creationId xmlns:a16="http://schemas.microsoft.com/office/drawing/2014/main" id="{4EB73ABA-27EA-44C6-8BF9-E63DFB22C26D}"/>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02;p94">
                <a:extLst>
                  <a:ext uri="{FF2B5EF4-FFF2-40B4-BE49-F238E27FC236}">
                    <a16:creationId xmlns:a16="http://schemas.microsoft.com/office/drawing/2014/main" id="{323F17D4-4122-4CDD-B33F-B8B440EBB6FA}"/>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4789;p94">
              <a:extLst>
                <a:ext uri="{FF2B5EF4-FFF2-40B4-BE49-F238E27FC236}">
                  <a16:creationId xmlns:a16="http://schemas.microsoft.com/office/drawing/2014/main" id="{4FCCE937-9549-46C9-95CE-A8DFA7620F4D}"/>
                </a:ext>
              </a:extLst>
            </p:cNvPr>
            <p:cNvGrpSpPr/>
            <p:nvPr/>
          </p:nvGrpSpPr>
          <p:grpSpPr>
            <a:xfrm rot="5400000">
              <a:off x="1728768" y="2118531"/>
              <a:ext cx="436068" cy="271187"/>
              <a:chOff x="548861" y="389676"/>
              <a:chExt cx="3843371" cy="2390163"/>
            </a:xfrm>
            <a:solidFill>
              <a:srgbClr val="009563"/>
            </a:solidFill>
          </p:grpSpPr>
          <p:cxnSp>
            <p:nvCxnSpPr>
              <p:cNvPr id="40" name="Google Shape;4790;p94">
                <a:extLst>
                  <a:ext uri="{FF2B5EF4-FFF2-40B4-BE49-F238E27FC236}">
                    <a16:creationId xmlns:a16="http://schemas.microsoft.com/office/drawing/2014/main" id="{2D3067BF-D9E1-41D5-A737-A1E7FDA041D3}"/>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1" name="Google Shape;4791;p94">
                <a:extLst>
                  <a:ext uri="{FF2B5EF4-FFF2-40B4-BE49-F238E27FC236}">
                    <a16:creationId xmlns:a16="http://schemas.microsoft.com/office/drawing/2014/main" id="{788F3C2A-771A-43FE-BB6A-D0FBE0AA63E8}"/>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2" name="Google Shape;4792;p94">
                <a:extLst>
                  <a:ext uri="{FF2B5EF4-FFF2-40B4-BE49-F238E27FC236}">
                    <a16:creationId xmlns:a16="http://schemas.microsoft.com/office/drawing/2014/main" id="{90843831-28E7-4CD5-9B1B-520123BCE510}"/>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3" name="Google Shape;4793;p94">
                <a:extLst>
                  <a:ext uri="{FF2B5EF4-FFF2-40B4-BE49-F238E27FC236}">
                    <a16:creationId xmlns:a16="http://schemas.microsoft.com/office/drawing/2014/main" id="{07DB040D-06C6-4905-AC19-E067B05A9317}"/>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4" name="Google Shape;4794;p94">
                <a:extLst>
                  <a:ext uri="{FF2B5EF4-FFF2-40B4-BE49-F238E27FC236}">
                    <a16:creationId xmlns:a16="http://schemas.microsoft.com/office/drawing/2014/main" id="{3D4270ED-DEC4-4A81-AFA2-761726271AAB}"/>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45" name="Google Shape;4795;p94">
                <a:extLst>
                  <a:ext uri="{FF2B5EF4-FFF2-40B4-BE49-F238E27FC236}">
                    <a16:creationId xmlns:a16="http://schemas.microsoft.com/office/drawing/2014/main" id="{3CDEA688-0A8F-4C94-98AB-5643257A4CA0}"/>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796;p94">
                <a:extLst>
                  <a:ext uri="{FF2B5EF4-FFF2-40B4-BE49-F238E27FC236}">
                    <a16:creationId xmlns:a16="http://schemas.microsoft.com/office/drawing/2014/main" id="{1DEB9E41-8AC7-4DE2-9560-6F772317E082}"/>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47" name="Google Shape;4797;p94">
                <a:extLst>
                  <a:ext uri="{FF2B5EF4-FFF2-40B4-BE49-F238E27FC236}">
                    <a16:creationId xmlns:a16="http://schemas.microsoft.com/office/drawing/2014/main" id="{3CCD9E83-4CF6-41EC-A0DB-39A75A2400BD}"/>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98;p94">
                <a:extLst>
                  <a:ext uri="{FF2B5EF4-FFF2-40B4-BE49-F238E27FC236}">
                    <a16:creationId xmlns:a16="http://schemas.microsoft.com/office/drawing/2014/main" id="{412D8C24-1D5F-4717-81AB-58E6DB1C2CB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99;p94">
                <a:extLst>
                  <a:ext uri="{FF2B5EF4-FFF2-40B4-BE49-F238E27FC236}">
                    <a16:creationId xmlns:a16="http://schemas.microsoft.com/office/drawing/2014/main" id="{EEA51AE1-1C8D-42CA-9EDB-B7464E721443}"/>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00;p94">
                <a:extLst>
                  <a:ext uri="{FF2B5EF4-FFF2-40B4-BE49-F238E27FC236}">
                    <a16:creationId xmlns:a16="http://schemas.microsoft.com/office/drawing/2014/main" id="{77931909-6103-4CCA-8168-4CA8E2AC136C}"/>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01;p94">
                <a:extLst>
                  <a:ext uri="{FF2B5EF4-FFF2-40B4-BE49-F238E27FC236}">
                    <a16:creationId xmlns:a16="http://schemas.microsoft.com/office/drawing/2014/main" id="{04979F76-A28F-4589-BD1B-1B2E3732E1D2}"/>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02;p94">
                <a:extLst>
                  <a:ext uri="{FF2B5EF4-FFF2-40B4-BE49-F238E27FC236}">
                    <a16:creationId xmlns:a16="http://schemas.microsoft.com/office/drawing/2014/main" id="{9484808C-F837-4A0F-B1CB-1C799B7003A8}"/>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8" name="Google Shape;393;p41">
            <a:extLst>
              <a:ext uri="{FF2B5EF4-FFF2-40B4-BE49-F238E27FC236}">
                <a16:creationId xmlns:a16="http://schemas.microsoft.com/office/drawing/2014/main" id="{2316F5C1-3769-437D-A360-1F0A41985B51}"/>
              </a:ext>
            </a:extLst>
          </p:cNvPr>
          <p:cNvSpPr txBox="1">
            <a:spLocks/>
          </p:cNvSpPr>
          <p:nvPr/>
        </p:nvSpPr>
        <p:spPr>
          <a:xfrm>
            <a:off x="1869259" y="2187677"/>
            <a:ext cx="6206518"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800" b="1" dirty="0">
                <a:solidFill>
                  <a:srgbClr val="000000"/>
                </a:solidFill>
              </a:rPr>
              <a:t>We train different models using different parameters</a:t>
            </a:r>
          </a:p>
        </p:txBody>
      </p:sp>
      <p:grpSp>
        <p:nvGrpSpPr>
          <p:cNvPr id="5" name="Groupe 4">
            <a:extLst>
              <a:ext uri="{FF2B5EF4-FFF2-40B4-BE49-F238E27FC236}">
                <a16:creationId xmlns:a16="http://schemas.microsoft.com/office/drawing/2014/main" id="{0FCA7D7D-BCA1-4E99-8B89-32B94F99EC36}"/>
              </a:ext>
            </a:extLst>
          </p:cNvPr>
          <p:cNvGrpSpPr/>
          <p:nvPr/>
        </p:nvGrpSpPr>
        <p:grpSpPr>
          <a:xfrm>
            <a:off x="1113385" y="2837718"/>
            <a:ext cx="2803869" cy="1645826"/>
            <a:chOff x="1113385" y="2837718"/>
            <a:chExt cx="2803869" cy="1645826"/>
          </a:xfrm>
        </p:grpSpPr>
        <p:grpSp>
          <p:nvGrpSpPr>
            <p:cNvPr id="106" name="Google Shape;4789;p94">
              <a:extLst>
                <a:ext uri="{FF2B5EF4-FFF2-40B4-BE49-F238E27FC236}">
                  <a16:creationId xmlns:a16="http://schemas.microsoft.com/office/drawing/2014/main" id="{8427F5A9-D1F0-46E4-A317-69F056B24408}"/>
                </a:ext>
              </a:extLst>
            </p:cNvPr>
            <p:cNvGrpSpPr/>
            <p:nvPr/>
          </p:nvGrpSpPr>
          <p:grpSpPr>
            <a:xfrm rot="5400000">
              <a:off x="2035829" y="3019018"/>
              <a:ext cx="958981" cy="596382"/>
              <a:chOff x="548861" y="389676"/>
              <a:chExt cx="3843371" cy="2390164"/>
            </a:xfrm>
            <a:solidFill>
              <a:srgbClr val="009563"/>
            </a:solidFill>
          </p:grpSpPr>
          <p:cxnSp>
            <p:nvCxnSpPr>
              <p:cNvPr id="165" name="Google Shape;4790;p94">
                <a:extLst>
                  <a:ext uri="{FF2B5EF4-FFF2-40B4-BE49-F238E27FC236}">
                    <a16:creationId xmlns:a16="http://schemas.microsoft.com/office/drawing/2014/main" id="{0D88727E-BDD9-4E44-8412-AFA6DB9685FA}"/>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68" name="Google Shape;4793;p94">
                <a:extLst>
                  <a:ext uri="{FF2B5EF4-FFF2-40B4-BE49-F238E27FC236}">
                    <a16:creationId xmlns:a16="http://schemas.microsoft.com/office/drawing/2014/main" id="{F43CC55A-806B-4545-A65F-357B2219DB81}"/>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69" name="Google Shape;4794;p94">
                <a:extLst>
                  <a:ext uri="{FF2B5EF4-FFF2-40B4-BE49-F238E27FC236}">
                    <a16:creationId xmlns:a16="http://schemas.microsoft.com/office/drawing/2014/main" id="{ABC03F17-EC40-4C16-927E-CC855618EC72}"/>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70" name="Google Shape;4795;p94">
                <a:extLst>
                  <a:ext uri="{FF2B5EF4-FFF2-40B4-BE49-F238E27FC236}">
                    <a16:creationId xmlns:a16="http://schemas.microsoft.com/office/drawing/2014/main" id="{128F4A75-CEDF-4F93-B53E-D6F29FA9ECDE}"/>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4796;p94">
                <a:extLst>
                  <a:ext uri="{FF2B5EF4-FFF2-40B4-BE49-F238E27FC236}">
                    <a16:creationId xmlns:a16="http://schemas.microsoft.com/office/drawing/2014/main" id="{5DDBBCBE-5DA4-4E42-9899-0F90C02D9F59}"/>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73" name="Google Shape;4798;p94">
                <a:extLst>
                  <a:ext uri="{FF2B5EF4-FFF2-40B4-BE49-F238E27FC236}">
                    <a16:creationId xmlns:a16="http://schemas.microsoft.com/office/drawing/2014/main" id="{1FF28B21-DF41-4770-A91D-3DB927477CAF}"/>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800;p94">
                <a:extLst>
                  <a:ext uri="{FF2B5EF4-FFF2-40B4-BE49-F238E27FC236}">
                    <a16:creationId xmlns:a16="http://schemas.microsoft.com/office/drawing/2014/main" id="{3C504EB4-9A05-4659-A9B3-8D6C429EC8FA}"/>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801;p94">
                <a:extLst>
                  <a:ext uri="{FF2B5EF4-FFF2-40B4-BE49-F238E27FC236}">
                    <a16:creationId xmlns:a16="http://schemas.microsoft.com/office/drawing/2014/main" id="{BD2DBED0-11FE-4BDC-AE65-F1F27170A15E}"/>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802;p94">
                <a:extLst>
                  <a:ext uri="{FF2B5EF4-FFF2-40B4-BE49-F238E27FC236}">
                    <a16:creationId xmlns:a16="http://schemas.microsoft.com/office/drawing/2014/main" id="{91D7E442-56D4-47A5-A3AB-19906864DF10}"/>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393;p41">
              <a:extLst>
                <a:ext uri="{FF2B5EF4-FFF2-40B4-BE49-F238E27FC236}">
                  <a16:creationId xmlns:a16="http://schemas.microsoft.com/office/drawing/2014/main" id="{19C7E71A-2CD9-47DD-9979-381132B9EC60}"/>
                </a:ext>
              </a:extLst>
            </p:cNvPr>
            <p:cNvSpPr txBox="1">
              <a:spLocks/>
            </p:cNvSpPr>
            <p:nvPr/>
          </p:nvSpPr>
          <p:spPr>
            <a:xfrm>
              <a:off x="1113385" y="4047477"/>
              <a:ext cx="2803869"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Model params A</a:t>
              </a:r>
            </a:p>
          </p:txBody>
        </p:sp>
      </p:grpSp>
      <p:grpSp>
        <p:nvGrpSpPr>
          <p:cNvPr id="6" name="Groupe 5">
            <a:extLst>
              <a:ext uri="{FF2B5EF4-FFF2-40B4-BE49-F238E27FC236}">
                <a16:creationId xmlns:a16="http://schemas.microsoft.com/office/drawing/2014/main" id="{375EA6CA-7A67-4D01-A3E5-572F8B801641}"/>
              </a:ext>
            </a:extLst>
          </p:cNvPr>
          <p:cNvGrpSpPr/>
          <p:nvPr/>
        </p:nvGrpSpPr>
        <p:grpSpPr>
          <a:xfrm>
            <a:off x="3319131" y="2837718"/>
            <a:ext cx="2803869" cy="1645826"/>
            <a:chOff x="3319131" y="2837718"/>
            <a:chExt cx="2803869" cy="1645826"/>
          </a:xfrm>
        </p:grpSpPr>
        <p:grpSp>
          <p:nvGrpSpPr>
            <p:cNvPr id="180" name="Google Shape;4789;p94">
              <a:extLst>
                <a:ext uri="{FF2B5EF4-FFF2-40B4-BE49-F238E27FC236}">
                  <a16:creationId xmlns:a16="http://schemas.microsoft.com/office/drawing/2014/main" id="{AA613936-76A9-449E-B735-12A4652F2DFF}"/>
                </a:ext>
              </a:extLst>
            </p:cNvPr>
            <p:cNvGrpSpPr/>
            <p:nvPr/>
          </p:nvGrpSpPr>
          <p:grpSpPr>
            <a:xfrm rot="5400000">
              <a:off x="4241575" y="3019018"/>
              <a:ext cx="958981" cy="596382"/>
              <a:chOff x="548861" y="389676"/>
              <a:chExt cx="3843371" cy="2390163"/>
            </a:xfrm>
            <a:solidFill>
              <a:srgbClr val="009563"/>
            </a:solidFill>
          </p:grpSpPr>
          <p:cxnSp>
            <p:nvCxnSpPr>
              <p:cNvPr id="181" name="Google Shape;4790;p94">
                <a:extLst>
                  <a:ext uri="{FF2B5EF4-FFF2-40B4-BE49-F238E27FC236}">
                    <a16:creationId xmlns:a16="http://schemas.microsoft.com/office/drawing/2014/main" id="{57ED25CF-737E-4802-90E2-13DC54B29175}"/>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82" name="Google Shape;4791;p94">
                <a:extLst>
                  <a:ext uri="{FF2B5EF4-FFF2-40B4-BE49-F238E27FC236}">
                    <a16:creationId xmlns:a16="http://schemas.microsoft.com/office/drawing/2014/main" id="{DA9D584D-9548-4906-8893-D57D3C318925}"/>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83" name="Google Shape;4792;p94">
                <a:extLst>
                  <a:ext uri="{FF2B5EF4-FFF2-40B4-BE49-F238E27FC236}">
                    <a16:creationId xmlns:a16="http://schemas.microsoft.com/office/drawing/2014/main" id="{F8F3C822-9D86-4E98-8CD0-74CA0DE7D9F6}"/>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84" name="Google Shape;4793;p94">
                <a:extLst>
                  <a:ext uri="{FF2B5EF4-FFF2-40B4-BE49-F238E27FC236}">
                    <a16:creationId xmlns:a16="http://schemas.microsoft.com/office/drawing/2014/main" id="{8743ABCE-AF06-4744-BA76-DF764EAEF3DA}"/>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85" name="Google Shape;4794;p94">
                <a:extLst>
                  <a:ext uri="{FF2B5EF4-FFF2-40B4-BE49-F238E27FC236}">
                    <a16:creationId xmlns:a16="http://schemas.microsoft.com/office/drawing/2014/main" id="{2506138C-6F86-44FF-8555-C2CF376E18DF}"/>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86" name="Google Shape;4795;p94">
                <a:extLst>
                  <a:ext uri="{FF2B5EF4-FFF2-40B4-BE49-F238E27FC236}">
                    <a16:creationId xmlns:a16="http://schemas.microsoft.com/office/drawing/2014/main" id="{AB4AD1D1-EA35-4E13-BBAD-347842701BC3}"/>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4796;p94">
                <a:extLst>
                  <a:ext uri="{FF2B5EF4-FFF2-40B4-BE49-F238E27FC236}">
                    <a16:creationId xmlns:a16="http://schemas.microsoft.com/office/drawing/2014/main" id="{2FD34A84-9A8D-47E9-841B-54702D2A2327}"/>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188" name="Google Shape;4797;p94">
                <a:extLst>
                  <a:ext uri="{FF2B5EF4-FFF2-40B4-BE49-F238E27FC236}">
                    <a16:creationId xmlns:a16="http://schemas.microsoft.com/office/drawing/2014/main" id="{6D0F6F97-DA3F-49F3-A95E-53D07FCBDEA5}"/>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98;p94">
                <a:extLst>
                  <a:ext uri="{FF2B5EF4-FFF2-40B4-BE49-F238E27FC236}">
                    <a16:creationId xmlns:a16="http://schemas.microsoft.com/office/drawing/2014/main" id="{431E8C5E-96BA-4CA4-B6BB-63C03D9BF4E1}"/>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799;p94">
                <a:extLst>
                  <a:ext uri="{FF2B5EF4-FFF2-40B4-BE49-F238E27FC236}">
                    <a16:creationId xmlns:a16="http://schemas.microsoft.com/office/drawing/2014/main" id="{32FB8963-71C2-432E-B0E9-99BC2D50F7CE}"/>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800;p94">
                <a:extLst>
                  <a:ext uri="{FF2B5EF4-FFF2-40B4-BE49-F238E27FC236}">
                    <a16:creationId xmlns:a16="http://schemas.microsoft.com/office/drawing/2014/main" id="{8C02CA33-8C56-4DB9-965A-DB60679E3B19}"/>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801;p94">
                <a:extLst>
                  <a:ext uri="{FF2B5EF4-FFF2-40B4-BE49-F238E27FC236}">
                    <a16:creationId xmlns:a16="http://schemas.microsoft.com/office/drawing/2014/main" id="{413ABC1E-6D6D-4014-9707-DC5EF8AEC052}"/>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802;p94">
                <a:extLst>
                  <a:ext uri="{FF2B5EF4-FFF2-40B4-BE49-F238E27FC236}">
                    <a16:creationId xmlns:a16="http://schemas.microsoft.com/office/drawing/2014/main" id="{7F86C701-A449-4263-8AAB-6F90FA223300}"/>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393;p41">
              <a:extLst>
                <a:ext uri="{FF2B5EF4-FFF2-40B4-BE49-F238E27FC236}">
                  <a16:creationId xmlns:a16="http://schemas.microsoft.com/office/drawing/2014/main" id="{3E96810D-3789-4F1C-A5AF-B2DD557444DB}"/>
                </a:ext>
              </a:extLst>
            </p:cNvPr>
            <p:cNvSpPr txBox="1">
              <a:spLocks/>
            </p:cNvSpPr>
            <p:nvPr/>
          </p:nvSpPr>
          <p:spPr>
            <a:xfrm>
              <a:off x="3319131" y="4047477"/>
              <a:ext cx="2803869"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Model params B</a:t>
              </a:r>
            </a:p>
          </p:txBody>
        </p:sp>
      </p:grpSp>
      <p:grpSp>
        <p:nvGrpSpPr>
          <p:cNvPr id="7" name="Groupe 6">
            <a:extLst>
              <a:ext uri="{FF2B5EF4-FFF2-40B4-BE49-F238E27FC236}">
                <a16:creationId xmlns:a16="http://schemas.microsoft.com/office/drawing/2014/main" id="{3E96FB54-ACDC-4DCE-A5D2-68A642D40B0D}"/>
              </a:ext>
            </a:extLst>
          </p:cNvPr>
          <p:cNvGrpSpPr/>
          <p:nvPr/>
        </p:nvGrpSpPr>
        <p:grpSpPr>
          <a:xfrm>
            <a:off x="5524877" y="2838608"/>
            <a:ext cx="2803869" cy="1644936"/>
            <a:chOff x="5524877" y="2838608"/>
            <a:chExt cx="2803869" cy="1644936"/>
          </a:xfrm>
        </p:grpSpPr>
        <p:sp>
          <p:nvSpPr>
            <p:cNvPr id="209" name="Google Shape;393;p41">
              <a:extLst>
                <a:ext uri="{FF2B5EF4-FFF2-40B4-BE49-F238E27FC236}">
                  <a16:creationId xmlns:a16="http://schemas.microsoft.com/office/drawing/2014/main" id="{9C1AD7F0-8201-46E6-AE29-5CA6392136AB}"/>
                </a:ext>
              </a:extLst>
            </p:cNvPr>
            <p:cNvSpPr txBox="1">
              <a:spLocks/>
            </p:cNvSpPr>
            <p:nvPr/>
          </p:nvSpPr>
          <p:spPr>
            <a:xfrm>
              <a:off x="5524877" y="4047477"/>
              <a:ext cx="2803869"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600" b="1" dirty="0">
                  <a:solidFill>
                    <a:srgbClr val="000000"/>
                  </a:solidFill>
                </a:rPr>
                <a:t>Model params C</a:t>
              </a:r>
            </a:p>
          </p:txBody>
        </p:sp>
        <p:grpSp>
          <p:nvGrpSpPr>
            <p:cNvPr id="4" name="Groupe 3">
              <a:extLst>
                <a:ext uri="{FF2B5EF4-FFF2-40B4-BE49-F238E27FC236}">
                  <a16:creationId xmlns:a16="http://schemas.microsoft.com/office/drawing/2014/main" id="{25EF2C9B-6C05-4556-8A0E-F4F4829DAA28}"/>
                </a:ext>
              </a:extLst>
            </p:cNvPr>
            <p:cNvGrpSpPr/>
            <p:nvPr/>
          </p:nvGrpSpPr>
          <p:grpSpPr>
            <a:xfrm>
              <a:off x="6519839" y="2838608"/>
              <a:ext cx="813944" cy="957203"/>
              <a:chOff x="6629821" y="2807290"/>
              <a:chExt cx="813944" cy="957203"/>
            </a:xfrm>
          </p:grpSpPr>
          <p:grpSp>
            <p:nvGrpSpPr>
              <p:cNvPr id="195" name="Google Shape;4789;p94">
                <a:extLst>
                  <a:ext uri="{FF2B5EF4-FFF2-40B4-BE49-F238E27FC236}">
                    <a16:creationId xmlns:a16="http://schemas.microsoft.com/office/drawing/2014/main" id="{7F2BC45A-99C6-4C07-8ADC-B3AD5393C706}"/>
                  </a:ext>
                </a:extLst>
              </p:cNvPr>
              <p:cNvGrpSpPr/>
              <p:nvPr/>
            </p:nvGrpSpPr>
            <p:grpSpPr>
              <a:xfrm rot="5400000">
                <a:off x="6449410" y="2987701"/>
                <a:ext cx="957203" cy="596382"/>
                <a:chOff x="548861" y="389676"/>
                <a:chExt cx="3836246" cy="2390164"/>
              </a:xfrm>
              <a:solidFill>
                <a:srgbClr val="009563"/>
              </a:solidFill>
            </p:grpSpPr>
            <p:cxnSp>
              <p:nvCxnSpPr>
                <p:cNvPr id="197" name="Google Shape;4791;p94">
                  <a:extLst>
                    <a:ext uri="{FF2B5EF4-FFF2-40B4-BE49-F238E27FC236}">
                      <a16:creationId xmlns:a16="http://schemas.microsoft.com/office/drawing/2014/main" id="{B05E93DB-A6F3-4772-9241-021FBA10DE15}"/>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98" name="Google Shape;4792;p94">
                  <a:extLst>
                    <a:ext uri="{FF2B5EF4-FFF2-40B4-BE49-F238E27FC236}">
                      <a16:creationId xmlns:a16="http://schemas.microsoft.com/office/drawing/2014/main" id="{8A5C7537-E05A-43BE-989E-E596E37737A9}"/>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199" name="Google Shape;4793;p94">
                  <a:extLst>
                    <a:ext uri="{FF2B5EF4-FFF2-40B4-BE49-F238E27FC236}">
                      <a16:creationId xmlns:a16="http://schemas.microsoft.com/office/drawing/2014/main" id="{961C54EF-C161-4FDF-83D5-0B923AD4D592}"/>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200" name="Google Shape;4794;p94">
                  <a:extLst>
                    <a:ext uri="{FF2B5EF4-FFF2-40B4-BE49-F238E27FC236}">
                      <a16:creationId xmlns:a16="http://schemas.microsoft.com/office/drawing/2014/main" id="{48772A37-7E6E-419F-B7B8-C1E0764F7605}"/>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201" name="Google Shape;4795;p94">
                  <a:extLst>
                    <a:ext uri="{FF2B5EF4-FFF2-40B4-BE49-F238E27FC236}">
                      <a16:creationId xmlns:a16="http://schemas.microsoft.com/office/drawing/2014/main" id="{F23F0370-E4EC-4540-916C-F70259AFC40E}"/>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97;p94">
                  <a:extLst>
                    <a:ext uri="{FF2B5EF4-FFF2-40B4-BE49-F238E27FC236}">
                      <a16:creationId xmlns:a16="http://schemas.microsoft.com/office/drawing/2014/main" id="{006788B6-C971-472C-91F9-1327706D502A}"/>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98;p94">
                  <a:extLst>
                    <a:ext uri="{FF2B5EF4-FFF2-40B4-BE49-F238E27FC236}">
                      <a16:creationId xmlns:a16="http://schemas.microsoft.com/office/drawing/2014/main" id="{3299BA54-80B1-4AC1-97E9-D9B1B9A78D62}"/>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799;p94">
                  <a:extLst>
                    <a:ext uri="{FF2B5EF4-FFF2-40B4-BE49-F238E27FC236}">
                      <a16:creationId xmlns:a16="http://schemas.microsoft.com/office/drawing/2014/main" id="{A8FD2009-2545-4F2B-B893-62C0A2AF9D28}"/>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02;p94">
                  <a:extLst>
                    <a:ext uri="{FF2B5EF4-FFF2-40B4-BE49-F238E27FC236}">
                      <a16:creationId xmlns:a16="http://schemas.microsoft.com/office/drawing/2014/main" id="{DF891A49-398D-43B1-ABD4-EDFD1F81B8B9}"/>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0" name="Google Shape;4791;p94">
                <a:extLst>
                  <a:ext uri="{FF2B5EF4-FFF2-40B4-BE49-F238E27FC236}">
                    <a16:creationId xmlns:a16="http://schemas.microsoft.com/office/drawing/2014/main" id="{D6971365-C080-4A73-A67C-57A5CD686AA0}"/>
                  </a:ext>
                </a:extLst>
              </p:cNvPr>
              <p:cNvCxnSpPr>
                <a:cxnSpLocks/>
              </p:cNvCxnSpPr>
              <p:nvPr/>
            </p:nvCxnSpPr>
            <p:spPr>
              <a:xfrm>
                <a:off x="7178926" y="3540382"/>
                <a:ext cx="231323" cy="162210"/>
              </a:xfrm>
              <a:prstGeom prst="bentConnector3">
                <a:avLst>
                  <a:gd name="adj1" fmla="val 50000"/>
                </a:avLst>
              </a:prstGeom>
              <a:solidFill>
                <a:srgbClr val="009563"/>
              </a:solidFill>
              <a:ln w="9525" cap="flat" cmpd="sng">
                <a:solidFill>
                  <a:srgbClr val="F7B949"/>
                </a:solidFill>
                <a:prstDash val="solid"/>
                <a:round/>
                <a:headEnd type="none" w="med" len="med"/>
                <a:tailEnd type="none" w="med" len="med"/>
              </a:ln>
            </p:spPr>
          </p:cxnSp>
          <p:sp>
            <p:nvSpPr>
              <p:cNvPr id="211" name="Google Shape;4797;p94">
                <a:extLst>
                  <a:ext uri="{FF2B5EF4-FFF2-40B4-BE49-F238E27FC236}">
                    <a16:creationId xmlns:a16="http://schemas.microsoft.com/office/drawing/2014/main" id="{80F7074B-1027-4664-923E-7C580CDCCFEE}"/>
                  </a:ext>
                </a:extLst>
              </p:cNvPr>
              <p:cNvSpPr/>
              <p:nvPr/>
            </p:nvSpPr>
            <p:spPr>
              <a:xfrm rot="5400000">
                <a:off x="7374144" y="3669077"/>
                <a:ext cx="72210" cy="67032"/>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solidFill>
                <a:srgbClr val="009563"/>
              </a:solid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80787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Advanced Pricing Analytics package</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54</a:t>
            </a:fld>
            <a:endParaRPr/>
          </a:p>
        </p:txBody>
      </p:sp>
      <p:sp>
        <p:nvSpPr>
          <p:cNvPr id="140" name="Google Shape;330;p36">
            <a:extLst>
              <a:ext uri="{FF2B5EF4-FFF2-40B4-BE49-F238E27FC236}">
                <a16:creationId xmlns:a16="http://schemas.microsoft.com/office/drawing/2014/main" id="{E361773C-977B-4438-A321-C6324796ACFF}"/>
              </a:ext>
            </a:extLst>
          </p:cNvPr>
          <p:cNvSpPr txBox="1"/>
          <p:nvPr/>
        </p:nvSpPr>
        <p:spPr>
          <a:xfrm rot="5400000">
            <a:off x="7480669" y="957128"/>
            <a:ext cx="1707441" cy="4616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t>Advanced Pricing Analytics package</a:t>
            </a:r>
            <a:endParaRPr lang="en-150" sz="1000" b="1" dirty="0">
              <a:solidFill>
                <a:srgbClr val="030303"/>
              </a:solidFill>
              <a:latin typeface="Saira"/>
              <a:ea typeface="Saira"/>
              <a:cs typeface="Saira"/>
              <a:sym typeface="Saira"/>
            </a:endParaRP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endParaRPr lang="en-US" sz="2400" b="1" dirty="0">
              <a:solidFill>
                <a:srgbClr val="000000"/>
              </a:solidFill>
            </a:endParaRPr>
          </a:p>
        </p:txBody>
      </p:sp>
      <p:sp>
        <p:nvSpPr>
          <p:cNvPr id="33" name="Google Shape;393;p41">
            <a:extLst>
              <a:ext uri="{FF2B5EF4-FFF2-40B4-BE49-F238E27FC236}">
                <a16:creationId xmlns:a16="http://schemas.microsoft.com/office/drawing/2014/main" id="{C2A367F6-0E09-49BA-B6E7-79B4CBF1FC41}"/>
              </a:ext>
            </a:extLst>
          </p:cNvPr>
          <p:cNvSpPr txBox="1">
            <a:spLocks/>
          </p:cNvSpPr>
          <p:nvPr/>
        </p:nvSpPr>
        <p:spPr>
          <a:xfrm>
            <a:off x="2119512" y="1619873"/>
            <a:ext cx="375035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400" b="1" dirty="0">
                <a:solidFill>
                  <a:srgbClr val="000000"/>
                </a:solidFill>
              </a:rPr>
              <a:t>Grid search session</a:t>
            </a:r>
          </a:p>
        </p:txBody>
      </p:sp>
      <p:grpSp>
        <p:nvGrpSpPr>
          <p:cNvPr id="34" name="Groupe 33">
            <a:extLst>
              <a:ext uri="{FF2B5EF4-FFF2-40B4-BE49-F238E27FC236}">
                <a16:creationId xmlns:a16="http://schemas.microsoft.com/office/drawing/2014/main" id="{7315B253-0A84-4323-9AC0-9ECF15C56118}"/>
              </a:ext>
            </a:extLst>
          </p:cNvPr>
          <p:cNvGrpSpPr/>
          <p:nvPr/>
        </p:nvGrpSpPr>
        <p:grpSpPr>
          <a:xfrm>
            <a:off x="801377" y="1275796"/>
            <a:ext cx="1005971" cy="937584"/>
            <a:chOff x="1257213" y="1534575"/>
            <a:chExt cx="1005971" cy="937584"/>
          </a:xfrm>
        </p:grpSpPr>
        <p:grpSp>
          <p:nvGrpSpPr>
            <p:cNvPr id="35" name="Google Shape;4789;p94">
              <a:extLst>
                <a:ext uri="{FF2B5EF4-FFF2-40B4-BE49-F238E27FC236}">
                  <a16:creationId xmlns:a16="http://schemas.microsoft.com/office/drawing/2014/main" id="{2B163BD0-F739-4A0F-92AE-E3DBDB8829DA}"/>
                </a:ext>
              </a:extLst>
            </p:cNvPr>
            <p:cNvGrpSpPr/>
            <p:nvPr/>
          </p:nvGrpSpPr>
          <p:grpSpPr>
            <a:xfrm rot="5400000">
              <a:off x="1174773" y="1617015"/>
              <a:ext cx="436068" cy="271187"/>
              <a:chOff x="548861" y="389676"/>
              <a:chExt cx="3843371" cy="2390163"/>
            </a:xfrm>
            <a:solidFill>
              <a:srgbClr val="009563"/>
            </a:solidFill>
          </p:grpSpPr>
          <p:cxnSp>
            <p:nvCxnSpPr>
              <p:cNvPr id="92" name="Google Shape;4790;p94">
                <a:extLst>
                  <a:ext uri="{FF2B5EF4-FFF2-40B4-BE49-F238E27FC236}">
                    <a16:creationId xmlns:a16="http://schemas.microsoft.com/office/drawing/2014/main" id="{C9A3B9B2-0E09-4FEE-B092-792B395D9ACF}"/>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3" name="Google Shape;4791;p94">
                <a:extLst>
                  <a:ext uri="{FF2B5EF4-FFF2-40B4-BE49-F238E27FC236}">
                    <a16:creationId xmlns:a16="http://schemas.microsoft.com/office/drawing/2014/main" id="{67B7C679-A247-49D9-A246-64F4481A42FD}"/>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4" name="Google Shape;4792;p94">
                <a:extLst>
                  <a:ext uri="{FF2B5EF4-FFF2-40B4-BE49-F238E27FC236}">
                    <a16:creationId xmlns:a16="http://schemas.microsoft.com/office/drawing/2014/main" id="{7ADE50CA-B516-4FA2-8EF8-CF79EE074D56}"/>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5" name="Google Shape;4793;p94">
                <a:extLst>
                  <a:ext uri="{FF2B5EF4-FFF2-40B4-BE49-F238E27FC236}">
                    <a16:creationId xmlns:a16="http://schemas.microsoft.com/office/drawing/2014/main" id="{E5AA64DF-6E74-474F-AABB-13CE4C49FE28}"/>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96" name="Google Shape;4794;p94">
                <a:extLst>
                  <a:ext uri="{FF2B5EF4-FFF2-40B4-BE49-F238E27FC236}">
                    <a16:creationId xmlns:a16="http://schemas.microsoft.com/office/drawing/2014/main" id="{BD020AD8-0062-4FA5-9930-B3DAB511A400}"/>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7" name="Google Shape;4795;p94">
                <a:extLst>
                  <a:ext uri="{FF2B5EF4-FFF2-40B4-BE49-F238E27FC236}">
                    <a16:creationId xmlns:a16="http://schemas.microsoft.com/office/drawing/2014/main" id="{219BCB51-91BA-4A6B-80BD-572521151F50}"/>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4796;p94">
                <a:extLst>
                  <a:ext uri="{FF2B5EF4-FFF2-40B4-BE49-F238E27FC236}">
                    <a16:creationId xmlns:a16="http://schemas.microsoft.com/office/drawing/2014/main" id="{7837676F-1F6C-41B1-9EC5-D4E8F0B66FE8}"/>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99" name="Google Shape;4797;p94">
                <a:extLst>
                  <a:ext uri="{FF2B5EF4-FFF2-40B4-BE49-F238E27FC236}">
                    <a16:creationId xmlns:a16="http://schemas.microsoft.com/office/drawing/2014/main" id="{B89ADEE0-DB55-469D-A909-21DF6521E0C1}"/>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98;p94">
                <a:extLst>
                  <a:ext uri="{FF2B5EF4-FFF2-40B4-BE49-F238E27FC236}">
                    <a16:creationId xmlns:a16="http://schemas.microsoft.com/office/drawing/2014/main" id="{43C2E9EE-B7EA-489C-A102-CAA6AE1CB69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99;p94">
                <a:extLst>
                  <a:ext uri="{FF2B5EF4-FFF2-40B4-BE49-F238E27FC236}">
                    <a16:creationId xmlns:a16="http://schemas.microsoft.com/office/drawing/2014/main" id="{D7AE0340-B452-4227-AB0D-0C683E8D969D}"/>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800;p94">
                <a:extLst>
                  <a:ext uri="{FF2B5EF4-FFF2-40B4-BE49-F238E27FC236}">
                    <a16:creationId xmlns:a16="http://schemas.microsoft.com/office/drawing/2014/main" id="{D73875F2-F732-459C-BB28-6D6019594069}"/>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801;p94">
                <a:extLst>
                  <a:ext uri="{FF2B5EF4-FFF2-40B4-BE49-F238E27FC236}">
                    <a16:creationId xmlns:a16="http://schemas.microsoft.com/office/drawing/2014/main" id="{5A486A76-8E41-40D5-9B3B-E275FBFBA468}"/>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802;p94">
                <a:extLst>
                  <a:ext uri="{FF2B5EF4-FFF2-40B4-BE49-F238E27FC236}">
                    <a16:creationId xmlns:a16="http://schemas.microsoft.com/office/drawing/2014/main" id="{EC651B29-7B2B-4439-90E1-DC464B520FED}"/>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789;p94">
              <a:extLst>
                <a:ext uri="{FF2B5EF4-FFF2-40B4-BE49-F238E27FC236}">
                  <a16:creationId xmlns:a16="http://schemas.microsoft.com/office/drawing/2014/main" id="{B253087A-1CF4-4C85-93B5-83C703744E87}"/>
                </a:ext>
              </a:extLst>
            </p:cNvPr>
            <p:cNvGrpSpPr/>
            <p:nvPr/>
          </p:nvGrpSpPr>
          <p:grpSpPr>
            <a:xfrm rot="5400000">
              <a:off x="1551382" y="1624392"/>
              <a:ext cx="436068" cy="271187"/>
              <a:chOff x="548861" y="389676"/>
              <a:chExt cx="3843371" cy="2390163"/>
            </a:xfrm>
            <a:solidFill>
              <a:srgbClr val="009563"/>
            </a:solidFill>
          </p:grpSpPr>
          <p:cxnSp>
            <p:nvCxnSpPr>
              <p:cNvPr id="79" name="Google Shape;4790;p94">
                <a:extLst>
                  <a:ext uri="{FF2B5EF4-FFF2-40B4-BE49-F238E27FC236}">
                    <a16:creationId xmlns:a16="http://schemas.microsoft.com/office/drawing/2014/main" id="{F611113F-F40A-4723-8630-3D72F5782954}"/>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0" name="Google Shape;4791;p94">
                <a:extLst>
                  <a:ext uri="{FF2B5EF4-FFF2-40B4-BE49-F238E27FC236}">
                    <a16:creationId xmlns:a16="http://schemas.microsoft.com/office/drawing/2014/main" id="{E3BCB26F-0D07-4D13-93A7-A7EE27A2F4D5}"/>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1" name="Google Shape;4792;p94">
                <a:extLst>
                  <a:ext uri="{FF2B5EF4-FFF2-40B4-BE49-F238E27FC236}">
                    <a16:creationId xmlns:a16="http://schemas.microsoft.com/office/drawing/2014/main" id="{1F573F97-8286-4879-BA27-675AEFD78E64}"/>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2" name="Google Shape;4793;p94">
                <a:extLst>
                  <a:ext uri="{FF2B5EF4-FFF2-40B4-BE49-F238E27FC236}">
                    <a16:creationId xmlns:a16="http://schemas.microsoft.com/office/drawing/2014/main" id="{33726EF4-885B-494F-B49B-C0F1DFCB036D}"/>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83" name="Google Shape;4794;p94">
                <a:extLst>
                  <a:ext uri="{FF2B5EF4-FFF2-40B4-BE49-F238E27FC236}">
                    <a16:creationId xmlns:a16="http://schemas.microsoft.com/office/drawing/2014/main" id="{9A8EFFD7-DF76-4832-B231-460D875F6935}"/>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84" name="Google Shape;4795;p94">
                <a:extLst>
                  <a:ext uri="{FF2B5EF4-FFF2-40B4-BE49-F238E27FC236}">
                    <a16:creationId xmlns:a16="http://schemas.microsoft.com/office/drawing/2014/main" id="{23CB38A7-F0A1-4775-8A6C-0A486D7A47D5}"/>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4796;p94">
                <a:extLst>
                  <a:ext uri="{FF2B5EF4-FFF2-40B4-BE49-F238E27FC236}">
                    <a16:creationId xmlns:a16="http://schemas.microsoft.com/office/drawing/2014/main" id="{E9F6EDB8-1C5D-4C5D-B6DC-C4E40F288783}"/>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86" name="Google Shape;4797;p94">
                <a:extLst>
                  <a:ext uri="{FF2B5EF4-FFF2-40B4-BE49-F238E27FC236}">
                    <a16:creationId xmlns:a16="http://schemas.microsoft.com/office/drawing/2014/main" id="{E9912800-F3F6-4488-A09B-F61ADB148802}"/>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798;p94">
                <a:extLst>
                  <a:ext uri="{FF2B5EF4-FFF2-40B4-BE49-F238E27FC236}">
                    <a16:creationId xmlns:a16="http://schemas.microsoft.com/office/drawing/2014/main" id="{F523E20C-B877-4525-BFEE-33E0781CF4D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799;p94">
                <a:extLst>
                  <a:ext uri="{FF2B5EF4-FFF2-40B4-BE49-F238E27FC236}">
                    <a16:creationId xmlns:a16="http://schemas.microsoft.com/office/drawing/2014/main" id="{AF8B2631-8176-47C0-8877-79CB6CCAA503}"/>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800;p94">
                <a:extLst>
                  <a:ext uri="{FF2B5EF4-FFF2-40B4-BE49-F238E27FC236}">
                    <a16:creationId xmlns:a16="http://schemas.microsoft.com/office/drawing/2014/main" id="{624EF9CD-6900-4577-AA06-72B06CBB092A}"/>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01;p94">
                <a:extLst>
                  <a:ext uri="{FF2B5EF4-FFF2-40B4-BE49-F238E27FC236}">
                    <a16:creationId xmlns:a16="http://schemas.microsoft.com/office/drawing/2014/main" id="{2ADF645C-9076-4AAC-AC2E-2998F0C2BF0B}"/>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802;p94">
                <a:extLst>
                  <a:ext uri="{FF2B5EF4-FFF2-40B4-BE49-F238E27FC236}">
                    <a16:creationId xmlns:a16="http://schemas.microsoft.com/office/drawing/2014/main" id="{A41E3BFF-D0D0-4A6A-BD3D-BDB6EE5B6676}"/>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789;p94">
              <a:extLst>
                <a:ext uri="{FF2B5EF4-FFF2-40B4-BE49-F238E27FC236}">
                  <a16:creationId xmlns:a16="http://schemas.microsoft.com/office/drawing/2014/main" id="{9ADF94C8-619A-4745-B516-08AD911FCA29}"/>
                </a:ext>
              </a:extLst>
            </p:cNvPr>
            <p:cNvGrpSpPr/>
            <p:nvPr/>
          </p:nvGrpSpPr>
          <p:grpSpPr>
            <a:xfrm rot="5400000">
              <a:off x="1909557" y="1628333"/>
              <a:ext cx="436068" cy="271187"/>
              <a:chOff x="548861" y="389676"/>
              <a:chExt cx="3843371" cy="2390163"/>
            </a:xfrm>
            <a:solidFill>
              <a:srgbClr val="009563"/>
            </a:solidFill>
          </p:grpSpPr>
          <p:cxnSp>
            <p:nvCxnSpPr>
              <p:cNvPr id="66" name="Google Shape;4790;p94">
                <a:extLst>
                  <a:ext uri="{FF2B5EF4-FFF2-40B4-BE49-F238E27FC236}">
                    <a16:creationId xmlns:a16="http://schemas.microsoft.com/office/drawing/2014/main" id="{3D4D34F8-785B-4845-9E90-4D8A97E066E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7" name="Google Shape;4791;p94">
                <a:extLst>
                  <a:ext uri="{FF2B5EF4-FFF2-40B4-BE49-F238E27FC236}">
                    <a16:creationId xmlns:a16="http://schemas.microsoft.com/office/drawing/2014/main" id="{50985A6D-B9B0-4808-9C65-9771A9028CE9}"/>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8" name="Google Shape;4792;p94">
                <a:extLst>
                  <a:ext uri="{FF2B5EF4-FFF2-40B4-BE49-F238E27FC236}">
                    <a16:creationId xmlns:a16="http://schemas.microsoft.com/office/drawing/2014/main" id="{9647F14A-0327-4F38-857D-81BF60462DF9}"/>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69" name="Google Shape;4793;p94">
                <a:extLst>
                  <a:ext uri="{FF2B5EF4-FFF2-40B4-BE49-F238E27FC236}">
                    <a16:creationId xmlns:a16="http://schemas.microsoft.com/office/drawing/2014/main" id="{63FD4027-2040-427C-8344-7CF558C5096C}"/>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70" name="Google Shape;4794;p94">
                <a:extLst>
                  <a:ext uri="{FF2B5EF4-FFF2-40B4-BE49-F238E27FC236}">
                    <a16:creationId xmlns:a16="http://schemas.microsoft.com/office/drawing/2014/main" id="{003198FF-FC20-4FFD-AA2B-8792556E9E33}"/>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1" name="Google Shape;4795;p94">
                <a:extLst>
                  <a:ext uri="{FF2B5EF4-FFF2-40B4-BE49-F238E27FC236}">
                    <a16:creationId xmlns:a16="http://schemas.microsoft.com/office/drawing/2014/main" id="{1B5DDC10-60ED-492F-8865-E10D98666981}"/>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4796;p94">
                <a:extLst>
                  <a:ext uri="{FF2B5EF4-FFF2-40B4-BE49-F238E27FC236}">
                    <a16:creationId xmlns:a16="http://schemas.microsoft.com/office/drawing/2014/main" id="{052F0FC4-B019-4385-8B8D-D3F221C30649}"/>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73" name="Google Shape;4797;p94">
                <a:extLst>
                  <a:ext uri="{FF2B5EF4-FFF2-40B4-BE49-F238E27FC236}">
                    <a16:creationId xmlns:a16="http://schemas.microsoft.com/office/drawing/2014/main" id="{6F430169-AEFB-4D51-9C4D-45B24937A742}"/>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798;p94">
                <a:extLst>
                  <a:ext uri="{FF2B5EF4-FFF2-40B4-BE49-F238E27FC236}">
                    <a16:creationId xmlns:a16="http://schemas.microsoft.com/office/drawing/2014/main" id="{AAA2ACD2-946A-4903-BADD-A1512CDE4EB4}"/>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799;p94">
                <a:extLst>
                  <a:ext uri="{FF2B5EF4-FFF2-40B4-BE49-F238E27FC236}">
                    <a16:creationId xmlns:a16="http://schemas.microsoft.com/office/drawing/2014/main" id="{0B3C4EA6-9B9E-425E-9A00-5DDF966BCB8B}"/>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800;p94">
                <a:extLst>
                  <a:ext uri="{FF2B5EF4-FFF2-40B4-BE49-F238E27FC236}">
                    <a16:creationId xmlns:a16="http://schemas.microsoft.com/office/drawing/2014/main" id="{C9E8709A-00E9-4816-B246-AFCBA31560CD}"/>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801;p94">
                <a:extLst>
                  <a:ext uri="{FF2B5EF4-FFF2-40B4-BE49-F238E27FC236}">
                    <a16:creationId xmlns:a16="http://schemas.microsoft.com/office/drawing/2014/main" id="{19340C3A-CE42-433D-ACA5-847C343BA456}"/>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802;p94">
                <a:extLst>
                  <a:ext uri="{FF2B5EF4-FFF2-40B4-BE49-F238E27FC236}">
                    <a16:creationId xmlns:a16="http://schemas.microsoft.com/office/drawing/2014/main" id="{601C0D27-E625-4CAB-8A99-053A4945D51D}"/>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789;p94">
              <a:extLst>
                <a:ext uri="{FF2B5EF4-FFF2-40B4-BE49-F238E27FC236}">
                  <a16:creationId xmlns:a16="http://schemas.microsoft.com/office/drawing/2014/main" id="{6944AF6C-C190-43E8-A033-0646C558FA1B}"/>
                </a:ext>
              </a:extLst>
            </p:cNvPr>
            <p:cNvGrpSpPr/>
            <p:nvPr/>
          </p:nvGrpSpPr>
          <p:grpSpPr>
            <a:xfrm rot="5400000">
              <a:off x="1341680" y="2115719"/>
              <a:ext cx="436068" cy="271187"/>
              <a:chOff x="548861" y="389676"/>
              <a:chExt cx="3843371" cy="2390163"/>
            </a:xfrm>
            <a:solidFill>
              <a:srgbClr val="009563"/>
            </a:solidFill>
          </p:grpSpPr>
          <p:cxnSp>
            <p:nvCxnSpPr>
              <p:cNvPr id="53" name="Google Shape;4790;p94">
                <a:extLst>
                  <a:ext uri="{FF2B5EF4-FFF2-40B4-BE49-F238E27FC236}">
                    <a16:creationId xmlns:a16="http://schemas.microsoft.com/office/drawing/2014/main" id="{1CFFACC3-DD20-4E5D-BAC4-E0F8E1089557}"/>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4" name="Google Shape;4791;p94">
                <a:extLst>
                  <a:ext uri="{FF2B5EF4-FFF2-40B4-BE49-F238E27FC236}">
                    <a16:creationId xmlns:a16="http://schemas.microsoft.com/office/drawing/2014/main" id="{2170FF6A-F6D8-4A4D-B7D0-579335E5B6CB}"/>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5" name="Google Shape;4792;p94">
                <a:extLst>
                  <a:ext uri="{FF2B5EF4-FFF2-40B4-BE49-F238E27FC236}">
                    <a16:creationId xmlns:a16="http://schemas.microsoft.com/office/drawing/2014/main" id="{F82BB548-83C3-4FC7-8C99-F84C25652484}"/>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6" name="Google Shape;4793;p94">
                <a:extLst>
                  <a:ext uri="{FF2B5EF4-FFF2-40B4-BE49-F238E27FC236}">
                    <a16:creationId xmlns:a16="http://schemas.microsoft.com/office/drawing/2014/main" id="{FC190FB6-04FD-44A1-A017-29B6EABF76B5}"/>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57" name="Google Shape;4794;p94">
                <a:extLst>
                  <a:ext uri="{FF2B5EF4-FFF2-40B4-BE49-F238E27FC236}">
                    <a16:creationId xmlns:a16="http://schemas.microsoft.com/office/drawing/2014/main" id="{87A18D99-F0BD-4BF5-9546-EAAFC6801744}"/>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58" name="Google Shape;4795;p94">
                <a:extLst>
                  <a:ext uri="{FF2B5EF4-FFF2-40B4-BE49-F238E27FC236}">
                    <a16:creationId xmlns:a16="http://schemas.microsoft.com/office/drawing/2014/main" id="{12942CD7-5000-4DE9-A992-A12374257E43}"/>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4796;p94">
                <a:extLst>
                  <a:ext uri="{FF2B5EF4-FFF2-40B4-BE49-F238E27FC236}">
                    <a16:creationId xmlns:a16="http://schemas.microsoft.com/office/drawing/2014/main" id="{36760812-4F17-4413-BDBA-1B1E83D1552E}"/>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60" name="Google Shape;4797;p94">
                <a:extLst>
                  <a:ext uri="{FF2B5EF4-FFF2-40B4-BE49-F238E27FC236}">
                    <a16:creationId xmlns:a16="http://schemas.microsoft.com/office/drawing/2014/main" id="{7659B89E-A071-4B0D-B4C2-D56D694E6D7F}"/>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98;p94">
                <a:extLst>
                  <a:ext uri="{FF2B5EF4-FFF2-40B4-BE49-F238E27FC236}">
                    <a16:creationId xmlns:a16="http://schemas.microsoft.com/office/drawing/2014/main" id="{86D16910-7A17-4D5E-96D4-0E3070AA70A6}"/>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99;p94">
                <a:extLst>
                  <a:ext uri="{FF2B5EF4-FFF2-40B4-BE49-F238E27FC236}">
                    <a16:creationId xmlns:a16="http://schemas.microsoft.com/office/drawing/2014/main" id="{FDB1FE06-5A96-4374-8E9D-AF1525A4BEAA}"/>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00;p94">
                <a:extLst>
                  <a:ext uri="{FF2B5EF4-FFF2-40B4-BE49-F238E27FC236}">
                    <a16:creationId xmlns:a16="http://schemas.microsoft.com/office/drawing/2014/main" id="{BE867BB9-A9E2-48D5-B6FC-6967F64BFD6C}"/>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01;p94">
                <a:extLst>
                  <a:ext uri="{FF2B5EF4-FFF2-40B4-BE49-F238E27FC236}">
                    <a16:creationId xmlns:a16="http://schemas.microsoft.com/office/drawing/2014/main" id="{4EB73ABA-27EA-44C6-8BF9-E63DFB22C26D}"/>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02;p94">
                <a:extLst>
                  <a:ext uri="{FF2B5EF4-FFF2-40B4-BE49-F238E27FC236}">
                    <a16:creationId xmlns:a16="http://schemas.microsoft.com/office/drawing/2014/main" id="{323F17D4-4122-4CDD-B33F-B8B440EBB6FA}"/>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4789;p94">
              <a:extLst>
                <a:ext uri="{FF2B5EF4-FFF2-40B4-BE49-F238E27FC236}">
                  <a16:creationId xmlns:a16="http://schemas.microsoft.com/office/drawing/2014/main" id="{4FCCE937-9549-46C9-95CE-A8DFA7620F4D}"/>
                </a:ext>
              </a:extLst>
            </p:cNvPr>
            <p:cNvGrpSpPr/>
            <p:nvPr/>
          </p:nvGrpSpPr>
          <p:grpSpPr>
            <a:xfrm rot="5400000">
              <a:off x="1728768" y="2118531"/>
              <a:ext cx="436068" cy="271187"/>
              <a:chOff x="548861" y="389676"/>
              <a:chExt cx="3843371" cy="2390163"/>
            </a:xfrm>
            <a:solidFill>
              <a:srgbClr val="009563"/>
            </a:solidFill>
          </p:grpSpPr>
          <p:cxnSp>
            <p:nvCxnSpPr>
              <p:cNvPr id="40" name="Google Shape;4790;p94">
                <a:extLst>
                  <a:ext uri="{FF2B5EF4-FFF2-40B4-BE49-F238E27FC236}">
                    <a16:creationId xmlns:a16="http://schemas.microsoft.com/office/drawing/2014/main" id="{2D3067BF-D9E1-41D5-A737-A1E7FDA041D3}"/>
                  </a:ext>
                </a:extLst>
              </p:cNvPr>
              <p:cNvCxnSpPr/>
              <p:nvPr/>
            </p:nvCxnSpPr>
            <p:spPr>
              <a:xfrm rot="10800000" flipH="1">
                <a:off x="3486925" y="1918250"/>
                <a:ext cx="742200" cy="6903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1" name="Google Shape;4791;p94">
                <a:extLst>
                  <a:ext uri="{FF2B5EF4-FFF2-40B4-BE49-F238E27FC236}">
                    <a16:creationId xmlns:a16="http://schemas.microsoft.com/office/drawing/2014/main" id="{788F3C2A-771A-43FE-BB6A-D0FBE0AA63E8}"/>
                  </a:ext>
                </a:extLst>
              </p:cNvPr>
              <p:cNvCxnSpPr/>
              <p:nvPr/>
            </p:nvCxnSpPr>
            <p:spPr>
              <a:xfrm rot="-5400000" flipH="1">
                <a:off x="3486925" y="577350"/>
                <a:ext cx="650100" cy="650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2" name="Google Shape;4792;p94">
                <a:extLst>
                  <a:ext uri="{FF2B5EF4-FFF2-40B4-BE49-F238E27FC236}">
                    <a16:creationId xmlns:a16="http://schemas.microsoft.com/office/drawing/2014/main" id="{90843831-28E7-4CD5-9B1B-520123BCE510}"/>
                  </a:ext>
                </a:extLst>
              </p:cNvPr>
              <p:cNvCxnSpPr/>
              <p:nvPr/>
            </p:nvCxnSpPr>
            <p:spPr>
              <a:xfrm>
                <a:off x="2725450" y="576000"/>
                <a:ext cx="1410600" cy="18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3" name="Google Shape;4793;p94">
                <a:extLst>
                  <a:ext uri="{FF2B5EF4-FFF2-40B4-BE49-F238E27FC236}">
                    <a16:creationId xmlns:a16="http://schemas.microsoft.com/office/drawing/2014/main" id="{07DB040D-06C6-4905-AC19-E067B05A9317}"/>
                  </a:ext>
                </a:extLst>
              </p:cNvPr>
              <p:cNvCxnSpPr/>
              <p:nvPr/>
            </p:nvCxnSpPr>
            <p:spPr>
              <a:xfrm rot="10800000" flipH="1">
                <a:off x="756500" y="577975"/>
                <a:ext cx="1705500" cy="1049100"/>
              </a:xfrm>
              <a:prstGeom prst="bentConnector3">
                <a:avLst>
                  <a:gd name="adj1" fmla="val 50000"/>
                </a:avLst>
              </a:prstGeom>
              <a:grpFill/>
              <a:ln w="9525" cap="flat" cmpd="sng">
                <a:solidFill>
                  <a:srgbClr val="F7B949"/>
                </a:solidFill>
                <a:prstDash val="solid"/>
                <a:round/>
                <a:headEnd type="none" w="med" len="med"/>
                <a:tailEnd type="none" w="med" len="med"/>
              </a:ln>
            </p:spPr>
          </p:cxnSp>
          <p:cxnSp>
            <p:nvCxnSpPr>
              <p:cNvPr id="44" name="Google Shape;4794;p94">
                <a:extLst>
                  <a:ext uri="{FF2B5EF4-FFF2-40B4-BE49-F238E27FC236}">
                    <a16:creationId xmlns:a16="http://schemas.microsoft.com/office/drawing/2014/main" id="{3D4270ED-DEC4-4A81-AFA2-761726271AAB}"/>
                  </a:ext>
                </a:extLst>
              </p:cNvPr>
              <p:cNvCxnSpPr/>
              <p:nvPr/>
            </p:nvCxnSpPr>
            <p:spPr>
              <a:xfrm>
                <a:off x="760067" y="1625791"/>
                <a:ext cx="1689000" cy="9741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45" name="Google Shape;4795;p94">
                <a:extLst>
                  <a:ext uri="{FF2B5EF4-FFF2-40B4-BE49-F238E27FC236}">
                    <a16:creationId xmlns:a16="http://schemas.microsoft.com/office/drawing/2014/main" id="{3CDEA688-0A8F-4C94-98AB-5643257A4CA0}"/>
                  </a:ext>
                </a:extLst>
              </p:cNvPr>
              <p:cNvSpPr/>
              <p:nvPr/>
            </p:nvSpPr>
            <p:spPr>
              <a:xfrm>
                <a:off x="548861" y="1338125"/>
                <a:ext cx="502050" cy="50287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796;p94">
                <a:extLst>
                  <a:ext uri="{FF2B5EF4-FFF2-40B4-BE49-F238E27FC236}">
                    <a16:creationId xmlns:a16="http://schemas.microsoft.com/office/drawing/2014/main" id="{1DEB9E41-8AC7-4DE2-9560-6F772317E082}"/>
                  </a:ext>
                </a:extLst>
              </p:cNvPr>
              <p:cNvCxnSpPr/>
              <p:nvPr/>
            </p:nvCxnSpPr>
            <p:spPr>
              <a:xfrm>
                <a:off x="2725450" y="2609025"/>
                <a:ext cx="1416000" cy="1800"/>
              </a:xfrm>
              <a:prstGeom prst="bentConnector3">
                <a:avLst>
                  <a:gd name="adj1" fmla="val 50000"/>
                </a:avLst>
              </a:prstGeom>
              <a:grpFill/>
              <a:ln w="9525" cap="flat" cmpd="sng">
                <a:solidFill>
                  <a:srgbClr val="F7B949"/>
                </a:solidFill>
                <a:prstDash val="solid"/>
                <a:round/>
                <a:headEnd type="none" w="med" len="med"/>
                <a:tailEnd type="none" w="med" len="med"/>
              </a:ln>
            </p:spPr>
          </p:cxnSp>
          <p:sp>
            <p:nvSpPr>
              <p:cNvPr id="47" name="Google Shape;4797;p94">
                <a:extLst>
                  <a:ext uri="{FF2B5EF4-FFF2-40B4-BE49-F238E27FC236}">
                    <a16:creationId xmlns:a16="http://schemas.microsoft.com/office/drawing/2014/main" id="{3CCD9E83-4CF6-41EC-A0DB-39A75A2400BD}"/>
                  </a:ext>
                </a:extLst>
              </p:cNvPr>
              <p:cNvSpPr/>
              <p:nvPr/>
            </p:nvSpPr>
            <p:spPr>
              <a:xfrm>
                <a:off x="4095707" y="1083398"/>
                <a:ext cx="289400" cy="268650"/>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98;p94">
                <a:extLst>
                  <a:ext uri="{FF2B5EF4-FFF2-40B4-BE49-F238E27FC236}">
                    <a16:creationId xmlns:a16="http://schemas.microsoft.com/office/drawing/2014/main" id="{412D8C24-1D5F-4717-81AB-58E6DB1C2CB9}"/>
                  </a:ext>
                </a:extLst>
              </p:cNvPr>
              <p:cNvSpPr/>
              <p:nvPr/>
            </p:nvSpPr>
            <p:spPr>
              <a:xfrm>
                <a:off x="2421967" y="389676"/>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99;p94">
                <a:extLst>
                  <a:ext uri="{FF2B5EF4-FFF2-40B4-BE49-F238E27FC236}">
                    <a16:creationId xmlns:a16="http://schemas.microsoft.com/office/drawing/2014/main" id="{EEA51AE1-1C8D-42CA-9EDB-B7464E721443}"/>
                  </a:ext>
                </a:extLst>
              </p:cNvPr>
              <p:cNvSpPr/>
              <p:nvPr/>
            </p:nvSpPr>
            <p:spPr>
              <a:xfrm>
                <a:off x="4095707" y="426309"/>
                <a:ext cx="289400" cy="26885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00;p94">
                <a:extLst>
                  <a:ext uri="{FF2B5EF4-FFF2-40B4-BE49-F238E27FC236}">
                    <a16:creationId xmlns:a16="http://schemas.microsoft.com/office/drawing/2014/main" id="{77931909-6103-4CCA-8168-4CA8E2AC136C}"/>
                  </a:ext>
                </a:extLst>
              </p:cNvPr>
              <p:cNvSpPr/>
              <p:nvPr/>
            </p:nvSpPr>
            <p:spPr>
              <a:xfrm>
                <a:off x="4102832" y="2474633"/>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01;p94">
                <a:extLst>
                  <a:ext uri="{FF2B5EF4-FFF2-40B4-BE49-F238E27FC236}">
                    <a16:creationId xmlns:a16="http://schemas.microsoft.com/office/drawing/2014/main" id="{04979F76-A28F-4589-BD1B-1B2E3732E1D2}"/>
                  </a:ext>
                </a:extLst>
              </p:cNvPr>
              <p:cNvSpPr/>
              <p:nvPr/>
            </p:nvSpPr>
            <p:spPr>
              <a:xfrm>
                <a:off x="4095707" y="1772738"/>
                <a:ext cx="289400" cy="268825"/>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02;p94">
                <a:extLst>
                  <a:ext uri="{FF2B5EF4-FFF2-40B4-BE49-F238E27FC236}">
                    <a16:creationId xmlns:a16="http://schemas.microsoft.com/office/drawing/2014/main" id="{9484808C-F837-4A0F-B1CB-1C799B7003A8}"/>
                  </a:ext>
                </a:extLst>
              </p:cNvPr>
              <p:cNvSpPr/>
              <p:nvPr/>
            </p:nvSpPr>
            <p:spPr>
              <a:xfrm>
                <a:off x="2422792" y="2408015"/>
                <a:ext cx="383650" cy="37182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grpFill/>
              <a:ln>
                <a:solidFill>
                  <a:srgbClr val="F7B949"/>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8" name="Google Shape;393;p41">
            <a:extLst>
              <a:ext uri="{FF2B5EF4-FFF2-40B4-BE49-F238E27FC236}">
                <a16:creationId xmlns:a16="http://schemas.microsoft.com/office/drawing/2014/main" id="{2316F5C1-3769-437D-A360-1F0A41985B51}"/>
              </a:ext>
            </a:extLst>
          </p:cNvPr>
          <p:cNvSpPr txBox="1">
            <a:spLocks/>
          </p:cNvSpPr>
          <p:nvPr/>
        </p:nvSpPr>
        <p:spPr>
          <a:xfrm>
            <a:off x="1869259" y="2187677"/>
            <a:ext cx="6206518"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1800" b="1" dirty="0">
                <a:solidFill>
                  <a:srgbClr val="000000"/>
                </a:solidFill>
              </a:rPr>
              <a:t>We train different models using different parameters</a:t>
            </a:r>
          </a:p>
        </p:txBody>
      </p:sp>
      <p:sp>
        <p:nvSpPr>
          <p:cNvPr id="124" name="Google Shape;393;p41">
            <a:extLst>
              <a:ext uri="{FF2B5EF4-FFF2-40B4-BE49-F238E27FC236}">
                <a16:creationId xmlns:a16="http://schemas.microsoft.com/office/drawing/2014/main" id="{77058D5B-6E04-4862-BAB3-4998AC268A28}"/>
              </a:ext>
            </a:extLst>
          </p:cNvPr>
          <p:cNvSpPr txBox="1">
            <a:spLocks/>
          </p:cNvSpPr>
          <p:nvPr/>
        </p:nvSpPr>
        <p:spPr>
          <a:xfrm>
            <a:off x="755820" y="2755481"/>
            <a:ext cx="7795652" cy="19354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600" dirty="0">
                <a:solidFill>
                  <a:srgbClr val="000000"/>
                </a:solidFill>
              </a:rPr>
              <a:t>We try different:</a:t>
            </a:r>
          </a:p>
          <a:p>
            <a:pPr marL="285750" indent="-285750">
              <a:buFontTx/>
              <a:buChar char="-"/>
            </a:pPr>
            <a:r>
              <a:rPr lang="en-US" sz="1600" dirty="0">
                <a:solidFill>
                  <a:srgbClr val="000000"/>
                </a:solidFill>
              </a:rPr>
              <a:t>Depth of the tree</a:t>
            </a:r>
          </a:p>
          <a:p>
            <a:pPr marL="285750" indent="-285750">
              <a:buFontTx/>
              <a:buChar char="-"/>
            </a:pPr>
            <a:r>
              <a:rPr lang="en-US" sz="1600" dirty="0">
                <a:solidFill>
                  <a:srgbClr val="000000"/>
                </a:solidFill>
              </a:rPr>
              <a:t>Variables used for the model</a:t>
            </a:r>
          </a:p>
          <a:p>
            <a:pPr marL="285750" indent="-285750">
              <a:buFontTx/>
              <a:buChar char="-"/>
            </a:pPr>
            <a:r>
              <a:rPr lang="en-US" sz="1600" dirty="0">
                <a:solidFill>
                  <a:srgbClr val="000000"/>
                </a:solidFill>
              </a:rPr>
              <a:t>Other hyperparameters</a:t>
            </a:r>
          </a:p>
          <a:p>
            <a:pPr marL="457200" lvl="1" indent="0">
              <a:buNone/>
            </a:pPr>
            <a:endParaRPr lang="en-US" sz="1600" dirty="0">
              <a:solidFill>
                <a:srgbClr val="000000"/>
              </a:solidFill>
            </a:endParaRPr>
          </a:p>
        </p:txBody>
      </p:sp>
      <p:grpSp>
        <p:nvGrpSpPr>
          <p:cNvPr id="125" name="Google Shape;1573;p92">
            <a:extLst>
              <a:ext uri="{FF2B5EF4-FFF2-40B4-BE49-F238E27FC236}">
                <a16:creationId xmlns:a16="http://schemas.microsoft.com/office/drawing/2014/main" id="{BCB83362-C107-41C5-BE4B-AC9554AFF4E6}"/>
              </a:ext>
            </a:extLst>
          </p:cNvPr>
          <p:cNvGrpSpPr/>
          <p:nvPr/>
        </p:nvGrpSpPr>
        <p:grpSpPr>
          <a:xfrm>
            <a:off x="4135345" y="3300225"/>
            <a:ext cx="518301" cy="255634"/>
            <a:chOff x="4920150" y="1977875"/>
            <a:chExt cx="68525" cy="33800"/>
          </a:xfrm>
          <a:solidFill>
            <a:srgbClr val="009563"/>
          </a:solidFill>
        </p:grpSpPr>
        <p:sp>
          <p:nvSpPr>
            <p:cNvPr id="126" name="Google Shape;1574;p92">
              <a:extLst>
                <a:ext uri="{FF2B5EF4-FFF2-40B4-BE49-F238E27FC236}">
                  <a16:creationId xmlns:a16="http://schemas.microsoft.com/office/drawing/2014/main" id="{2100467D-B862-42FB-9C11-248B6F66C468}"/>
                </a:ext>
              </a:extLst>
            </p:cNvPr>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75;p92">
              <a:extLst>
                <a:ext uri="{FF2B5EF4-FFF2-40B4-BE49-F238E27FC236}">
                  <a16:creationId xmlns:a16="http://schemas.microsoft.com/office/drawing/2014/main" id="{C00FE8EC-20D3-45BE-8AA5-1F4AF8C03A8E}"/>
                </a:ext>
              </a:extLst>
            </p:cNvPr>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76;p92">
              <a:extLst>
                <a:ext uri="{FF2B5EF4-FFF2-40B4-BE49-F238E27FC236}">
                  <a16:creationId xmlns:a16="http://schemas.microsoft.com/office/drawing/2014/main" id="{44B09C10-2B69-40C9-A55C-485762852476}"/>
                </a:ext>
              </a:extLst>
            </p:cNvPr>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393;p41">
            <a:extLst>
              <a:ext uri="{FF2B5EF4-FFF2-40B4-BE49-F238E27FC236}">
                <a16:creationId xmlns:a16="http://schemas.microsoft.com/office/drawing/2014/main" id="{A9DE9A3B-7412-4275-9F57-16E7A48F03F7}"/>
              </a:ext>
            </a:extLst>
          </p:cNvPr>
          <p:cNvSpPr txBox="1">
            <a:spLocks/>
          </p:cNvSpPr>
          <p:nvPr/>
        </p:nvSpPr>
        <p:spPr>
          <a:xfrm>
            <a:off x="5352204" y="2813650"/>
            <a:ext cx="3233116" cy="1935430"/>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1600" dirty="0">
                <a:solidFill>
                  <a:srgbClr val="000000"/>
                </a:solidFill>
              </a:rPr>
              <a:t>We return a table of all tested parameters and the performance of each model in terms of amount and conversion uplift and the </a:t>
            </a:r>
            <a:r>
              <a:rPr lang="en-US" sz="1600" dirty="0" err="1">
                <a:solidFill>
                  <a:srgbClr val="000000"/>
                </a:solidFill>
              </a:rPr>
              <a:t>nibt</a:t>
            </a:r>
            <a:r>
              <a:rPr lang="en-US" sz="1600" dirty="0">
                <a:solidFill>
                  <a:srgbClr val="000000"/>
                </a:solidFill>
              </a:rPr>
              <a:t> and optimal prices for S+ and S- segments</a:t>
            </a:r>
          </a:p>
          <a:p>
            <a:pPr marL="457200" lvl="1" indent="0">
              <a:buNone/>
            </a:pPr>
            <a:endParaRPr lang="en-US" sz="1600" dirty="0">
              <a:solidFill>
                <a:srgbClr val="000000"/>
              </a:solidFill>
            </a:endParaRPr>
          </a:p>
        </p:txBody>
      </p:sp>
    </p:spTree>
    <p:extLst>
      <p:ext uri="{BB962C8B-B14F-4D97-AF65-F5344CB8AC3E}">
        <p14:creationId xmlns:p14="http://schemas.microsoft.com/office/powerpoint/2010/main" val="2218070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12" name="Google Shape;380;p40">
            <a:extLst>
              <a:ext uri="{FF2B5EF4-FFF2-40B4-BE49-F238E27FC236}">
                <a16:creationId xmlns:a16="http://schemas.microsoft.com/office/drawing/2014/main" id="{76CC8454-D9B6-436F-B9DC-553FE6491C5B}"/>
              </a:ext>
            </a:extLst>
          </p:cNvPr>
          <p:cNvSpPr/>
          <p:nvPr/>
        </p:nvSpPr>
        <p:spPr>
          <a:xfrm rot="-5400000" flipH="1">
            <a:off x="3839584" y="-170872"/>
            <a:ext cx="5143500" cy="5485244"/>
          </a:xfrm>
          <a:prstGeom prst="rect">
            <a:avLst/>
          </a:prstGeom>
          <a:solidFill>
            <a:srgbClr val="EAEAEA">
              <a:alpha val="8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rot="-5400000" flipH="1">
            <a:off x="5940028" y="437398"/>
            <a:ext cx="1845900" cy="4581956"/>
          </a:xfrm>
          <a:prstGeom prst="rect">
            <a:avLst/>
          </a:prstGeom>
          <a:solidFill>
            <a:srgbClr val="009563">
              <a:alpha val="4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txBox="1">
            <a:spLocks noGrp="1"/>
          </p:cNvSpPr>
          <p:nvPr>
            <p:ph type="title"/>
          </p:nvPr>
        </p:nvSpPr>
        <p:spPr>
          <a:xfrm flipH="1">
            <a:off x="4798369" y="1937850"/>
            <a:ext cx="3913556" cy="1101900"/>
          </a:xfrm>
          <a:prstGeom prst="rect">
            <a:avLst/>
          </a:prstGeom>
        </p:spPr>
        <p:txBody>
          <a:bodyPr spcFirstLastPara="1" wrap="square" lIns="0" tIns="91425" rIns="91425" bIns="91425" anchor="b" anchorCtr="0">
            <a:noAutofit/>
          </a:bodyPr>
          <a:lstStyle/>
          <a:p>
            <a:pPr marL="0" lvl="0" indent="0" rtl="0">
              <a:spcBef>
                <a:spcPts val="0"/>
              </a:spcBef>
              <a:spcAft>
                <a:spcPts val="0"/>
              </a:spcAft>
              <a:buNone/>
            </a:pPr>
            <a:r>
              <a:rPr lang="en-US" dirty="0"/>
              <a:t>Conclusion</a:t>
            </a:r>
          </a:p>
        </p:txBody>
      </p:sp>
      <p:sp>
        <p:nvSpPr>
          <p:cNvPr id="377" name="Google Shape;377;p40"/>
          <p:cNvSpPr txBox="1">
            <a:spLocks noGrp="1"/>
          </p:cNvSpPr>
          <p:nvPr>
            <p:ph type="title" idx="2"/>
          </p:nvPr>
        </p:nvSpPr>
        <p:spPr>
          <a:xfrm rot="5400000" flipH="1">
            <a:off x="2079374" y="2050305"/>
            <a:ext cx="1468290" cy="8424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fr" dirty="0">
                <a:solidFill>
                  <a:srgbClr val="009563"/>
                </a:solidFill>
              </a:rPr>
              <a:t>04</a:t>
            </a:r>
            <a:endParaRPr dirty="0">
              <a:solidFill>
                <a:srgbClr val="009563"/>
              </a:solidFill>
            </a:endParaRPr>
          </a:p>
        </p:txBody>
      </p:sp>
      <p:sp>
        <p:nvSpPr>
          <p:cNvPr id="378" name="Google Shape;378;p40"/>
          <p:cNvSpPr txBox="1">
            <a:spLocks noGrp="1"/>
          </p:cNvSpPr>
          <p:nvPr>
            <p:ph type="subTitle" idx="1"/>
          </p:nvPr>
        </p:nvSpPr>
        <p:spPr>
          <a:xfrm flipH="1">
            <a:off x="4672500" y="2999674"/>
            <a:ext cx="4062457" cy="676800"/>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US" dirty="0"/>
              <a:t>Present the different methods</a:t>
            </a:r>
            <a:endParaRPr dirty="0"/>
          </a:p>
        </p:txBody>
      </p:sp>
      <p:sp>
        <p:nvSpPr>
          <p:cNvPr id="384" name="Google Shape;384;p40"/>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55</a:t>
            </a:fld>
            <a:endParaRPr/>
          </a:p>
        </p:txBody>
      </p:sp>
      <p:sp>
        <p:nvSpPr>
          <p:cNvPr id="13" name="Google Shape;330;p36">
            <a:extLst>
              <a:ext uri="{FF2B5EF4-FFF2-40B4-BE49-F238E27FC236}">
                <a16:creationId xmlns:a16="http://schemas.microsoft.com/office/drawing/2014/main" id="{05A581B1-6CAF-48F2-BE7F-D0851B028BDE}"/>
              </a:ext>
            </a:extLst>
          </p:cNvPr>
          <p:cNvSpPr txBox="1"/>
          <p:nvPr/>
        </p:nvSpPr>
        <p:spPr>
          <a:xfrm rot="5400000">
            <a:off x="7702753" y="804295"/>
            <a:ext cx="1263274" cy="3231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solidFill>
                  <a:srgbClr val="030303"/>
                </a:solidFill>
                <a:latin typeface="Saira"/>
                <a:ea typeface="Saira"/>
                <a:cs typeface="Saira"/>
                <a:sym typeface="Saira"/>
              </a:rPr>
              <a:t>Conclusion</a:t>
            </a:r>
            <a:endParaRPr lang="en-150" sz="1000" b="1" dirty="0">
              <a:solidFill>
                <a:srgbClr val="030303"/>
              </a:solidFill>
              <a:latin typeface="Saira"/>
              <a:ea typeface="Saira"/>
              <a:cs typeface="Saira"/>
              <a:sym typeface="Saira"/>
            </a:endParaRPr>
          </a:p>
        </p:txBody>
      </p:sp>
    </p:spTree>
    <p:extLst>
      <p:ext uri="{BB962C8B-B14F-4D97-AF65-F5344CB8AC3E}">
        <p14:creationId xmlns:p14="http://schemas.microsoft.com/office/powerpoint/2010/main" val="4179133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title"/>
          </p:nvPr>
        </p:nvSpPr>
        <p:spPr>
          <a:xfrm>
            <a:off x="1687625" y="275507"/>
            <a:ext cx="6206518" cy="572700"/>
          </a:xfrm>
          <a:prstGeom prst="rect">
            <a:avLst/>
          </a:prstGeom>
        </p:spPr>
        <p:txBody>
          <a:bodyPr spcFirstLastPara="1" wrap="square" lIns="0" tIns="91425" rIns="91425" bIns="91425" anchor="t" anchorCtr="0">
            <a:noAutofit/>
          </a:bodyPr>
          <a:lstStyle/>
          <a:p>
            <a:pPr marL="0" indent="0" algn="ctr">
              <a:buNone/>
            </a:pPr>
            <a:r>
              <a:rPr lang="en-US" sz="3200" b="1" dirty="0">
                <a:solidFill>
                  <a:srgbClr val="000000"/>
                </a:solidFill>
              </a:rPr>
              <a:t>Conclusion</a:t>
            </a:r>
          </a:p>
        </p:txBody>
      </p:sp>
      <p:sp>
        <p:nvSpPr>
          <p:cNvPr id="346" name="Google Shape;346;p37"/>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56</a:t>
            </a:fld>
            <a:endParaRPr/>
          </a:p>
        </p:txBody>
      </p:sp>
      <p:sp>
        <p:nvSpPr>
          <p:cNvPr id="18" name="Google Shape;393;p41">
            <a:extLst>
              <a:ext uri="{FF2B5EF4-FFF2-40B4-BE49-F238E27FC236}">
                <a16:creationId xmlns:a16="http://schemas.microsoft.com/office/drawing/2014/main" id="{A7EEE375-D6A4-4310-93E5-21F34410E20B}"/>
              </a:ext>
            </a:extLst>
          </p:cNvPr>
          <p:cNvSpPr txBox="1">
            <a:spLocks/>
          </p:cNvSpPr>
          <p:nvPr/>
        </p:nvSpPr>
        <p:spPr>
          <a:xfrm>
            <a:off x="1478055" y="1652505"/>
            <a:ext cx="3175591" cy="436067"/>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endParaRPr lang="en-US" sz="2400" b="1" dirty="0">
              <a:solidFill>
                <a:srgbClr val="000000"/>
              </a:solidFill>
            </a:endParaRPr>
          </a:p>
        </p:txBody>
      </p:sp>
      <p:sp>
        <p:nvSpPr>
          <p:cNvPr id="105" name="Google Shape;330;p36">
            <a:extLst>
              <a:ext uri="{FF2B5EF4-FFF2-40B4-BE49-F238E27FC236}">
                <a16:creationId xmlns:a16="http://schemas.microsoft.com/office/drawing/2014/main" id="{5C34A1DC-E252-4650-950D-F4DE44913BDC}"/>
              </a:ext>
            </a:extLst>
          </p:cNvPr>
          <p:cNvSpPr txBox="1"/>
          <p:nvPr/>
        </p:nvSpPr>
        <p:spPr>
          <a:xfrm rot="5400000">
            <a:off x="7702753" y="804295"/>
            <a:ext cx="1263274" cy="323135"/>
          </a:xfrm>
          <a:prstGeom prst="rect">
            <a:avLst/>
          </a:prstGeom>
          <a:noFill/>
          <a:ln>
            <a:noFill/>
          </a:ln>
        </p:spPr>
        <p:txBody>
          <a:bodyPr spcFirstLastPara="1" wrap="square" lIns="91425" tIns="91425" rIns="91425" bIns="91425" anchor="t" anchorCtr="0">
            <a:spAutoFit/>
          </a:bodyPr>
          <a:lstStyle/>
          <a:p>
            <a:pPr lvl="0">
              <a:lnSpc>
                <a:spcPct val="90000"/>
              </a:lnSpc>
            </a:pPr>
            <a:r>
              <a:rPr lang="en-US" sz="1000" b="1" dirty="0">
                <a:solidFill>
                  <a:srgbClr val="030303"/>
                </a:solidFill>
                <a:latin typeface="Saira"/>
                <a:ea typeface="Saira"/>
                <a:cs typeface="Saira"/>
                <a:sym typeface="Saira"/>
              </a:rPr>
              <a:t>Conclusion</a:t>
            </a:r>
            <a:endParaRPr lang="en-150" sz="1000" b="1" dirty="0">
              <a:solidFill>
                <a:srgbClr val="030303"/>
              </a:solidFill>
              <a:latin typeface="Saira"/>
              <a:ea typeface="Saira"/>
              <a:cs typeface="Saira"/>
              <a:sym typeface="Saira"/>
            </a:endParaRPr>
          </a:p>
        </p:txBody>
      </p:sp>
      <p:grpSp>
        <p:nvGrpSpPr>
          <p:cNvPr id="3" name="Groupe 2">
            <a:extLst>
              <a:ext uri="{FF2B5EF4-FFF2-40B4-BE49-F238E27FC236}">
                <a16:creationId xmlns:a16="http://schemas.microsoft.com/office/drawing/2014/main" id="{2EE7F619-1B3F-440E-A9B7-3F42A4C39253}"/>
              </a:ext>
            </a:extLst>
          </p:cNvPr>
          <p:cNvGrpSpPr/>
          <p:nvPr/>
        </p:nvGrpSpPr>
        <p:grpSpPr>
          <a:xfrm>
            <a:off x="902648" y="1336064"/>
            <a:ext cx="7270174" cy="609804"/>
            <a:chOff x="820211" y="1134896"/>
            <a:chExt cx="7270174" cy="609804"/>
          </a:xfrm>
        </p:grpSpPr>
        <p:pic>
          <p:nvPicPr>
            <p:cNvPr id="106" name="Graphic 2">
              <a:extLst>
                <a:ext uri="{FF2B5EF4-FFF2-40B4-BE49-F238E27FC236}">
                  <a16:creationId xmlns:a16="http://schemas.microsoft.com/office/drawing/2014/main" id="{8554C59D-C936-4AFB-A842-6A4A65DFC6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211" y="1221764"/>
              <a:ext cx="436068" cy="436068"/>
            </a:xfrm>
            <a:prstGeom prst="rect">
              <a:avLst/>
            </a:prstGeom>
          </p:spPr>
        </p:pic>
        <p:sp>
          <p:nvSpPr>
            <p:cNvPr id="107" name="Google Shape;393;p41">
              <a:extLst>
                <a:ext uri="{FF2B5EF4-FFF2-40B4-BE49-F238E27FC236}">
                  <a16:creationId xmlns:a16="http://schemas.microsoft.com/office/drawing/2014/main" id="{025165EF-6F7D-46BC-9EE0-40683DCEF289}"/>
                </a:ext>
              </a:extLst>
            </p:cNvPr>
            <p:cNvSpPr txBox="1">
              <a:spLocks/>
            </p:cNvSpPr>
            <p:nvPr/>
          </p:nvSpPr>
          <p:spPr>
            <a:xfrm>
              <a:off x="1478055" y="1134896"/>
              <a:ext cx="6612330" cy="609804"/>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dirty="0">
                  <a:solidFill>
                    <a:srgbClr val="000000"/>
                  </a:solidFill>
                </a:rPr>
                <a:t>We directed a historical pricing methodology and concluded to start an A/B test that is going to test two levels of interest rate and opening fees</a:t>
              </a:r>
            </a:p>
            <a:p>
              <a:pPr marL="457200" lvl="1" indent="0">
                <a:buNone/>
              </a:pPr>
              <a:endParaRPr lang="en-US" dirty="0">
                <a:solidFill>
                  <a:srgbClr val="000000"/>
                </a:solidFill>
              </a:endParaRPr>
            </a:p>
          </p:txBody>
        </p:sp>
      </p:grpSp>
      <p:grpSp>
        <p:nvGrpSpPr>
          <p:cNvPr id="2" name="Groupe 1">
            <a:extLst>
              <a:ext uri="{FF2B5EF4-FFF2-40B4-BE49-F238E27FC236}">
                <a16:creationId xmlns:a16="http://schemas.microsoft.com/office/drawing/2014/main" id="{FA845718-25B4-4AAB-BBB7-2A9E0C1A4BB6}"/>
              </a:ext>
            </a:extLst>
          </p:cNvPr>
          <p:cNvGrpSpPr/>
          <p:nvPr/>
        </p:nvGrpSpPr>
        <p:grpSpPr>
          <a:xfrm>
            <a:off x="902648" y="2314523"/>
            <a:ext cx="7270174" cy="783941"/>
            <a:chOff x="820211" y="2223326"/>
            <a:chExt cx="7270174" cy="783941"/>
          </a:xfrm>
        </p:grpSpPr>
        <p:pic>
          <p:nvPicPr>
            <p:cNvPr id="108" name="Graphic 4">
              <a:extLst>
                <a:ext uri="{FF2B5EF4-FFF2-40B4-BE49-F238E27FC236}">
                  <a16:creationId xmlns:a16="http://schemas.microsoft.com/office/drawing/2014/main" id="{1AFE6240-A1DA-49BD-90F6-CBF6AC7A6E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211" y="2397262"/>
              <a:ext cx="436068" cy="436068"/>
            </a:xfrm>
            <a:prstGeom prst="rect">
              <a:avLst/>
            </a:prstGeom>
          </p:spPr>
        </p:pic>
        <p:sp>
          <p:nvSpPr>
            <p:cNvPr id="109" name="Google Shape;393;p41">
              <a:extLst>
                <a:ext uri="{FF2B5EF4-FFF2-40B4-BE49-F238E27FC236}">
                  <a16:creationId xmlns:a16="http://schemas.microsoft.com/office/drawing/2014/main" id="{7DB3A036-1088-42DD-97F7-CF2F70D9E7F7}"/>
                </a:ext>
              </a:extLst>
            </p:cNvPr>
            <p:cNvSpPr txBox="1">
              <a:spLocks/>
            </p:cNvSpPr>
            <p:nvPr/>
          </p:nvSpPr>
          <p:spPr>
            <a:xfrm>
              <a:off x="1478055" y="2223326"/>
              <a:ext cx="6612330" cy="78394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dirty="0">
                  <a:solidFill>
                    <a:srgbClr val="000000"/>
                  </a:solidFill>
                </a:rPr>
                <a:t>The historical approach is promising, we conducted the first analysis, and we are waiting for the completion of the data from the country to deliver a new price grid</a:t>
              </a:r>
            </a:p>
            <a:p>
              <a:pPr marL="457200" lvl="1" indent="0">
                <a:buNone/>
              </a:pPr>
              <a:endParaRPr lang="en-US" dirty="0">
                <a:solidFill>
                  <a:srgbClr val="000000"/>
                </a:solidFill>
              </a:endParaRPr>
            </a:p>
          </p:txBody>
        </p:sp>
      </p:grpSp>
      <p:grpSp>
        <p:nvGrpSpPr>
          <p:cNvPr id="4" name="Groupe 3">
            <a:extLst>
              <a:ext uri="{FF2B5EF4-FFF2-40B4-BE49-F238E27FC236}">
                <a16:creationId xmlns:a16="http://schemas.microsoft.com/office/drawing/2014/main" id="{68C469BB-DB8C-4638-B2D8-81E10455851F}"/>
              </a:ext>
            </a:extLst>
          </p:cNvPr>
          <p:cNvGrpSpPr/>
          <p:nvPr/>
        </p:nvGrpSpPr>
        <p:grpSpPr>
          <a:xfrm>
            <a:off x="816375" y="3467119"/>
            <a:ext cx="7356447" cy="783941"/>
            <a:chOff x="733938" y="3265951"/>
            <a:chExt cx="7356447" cy="783941"/>
          </a:xfrm>
        </p:grpSpPr>
        <p:grpSp>
          <p:nvGrpSpPr>
            <p:cNvPr id="110" name="Google Shape;8000;p102">
              <a:extLst>
                <a:ext uri="{FF2B5EF4-FFF2-40B4-BE49-F238E27FC236}">
                  <a16:creationId xmlns:a16="http://schemas.microsoft.com/office/drawing/2014/main" id="{0263BF1D-5967-4B91-BB30-47D87D406B28}"/>
                </a:ext>
              </a:extLst>
            </p:cNvPr>
            <p:cNvGrpSpPr/>
            <p:nvPr/>
          </p:nvGrpSpPr>
          <p:grpSpPr>
            <a:xfrm>
              <a:off x="733938" y="3360453"/>
              <a:ext cx="595285" cy="594937"/>
              <a:chOff x="-49764975" y="3183375"/>
              <a:chExt cx="299300" cy="299125"/>
            </a:xfrm>
            <a:solidFill>
              <a:srgbClr val="009563"/>
            </a:solidFill>
          </p:grpSpPr>
          <p:sp>
            <p:nvSpPr>
              <p:cNvPr id="111" name="Google Shape;8001;p102">
                <a:extLst>
                  <a:ext uri="{FF2B5EF4-FFF2-40B4-BE49-F238E27FC236}">
                    <a16:creationId xmlns:a16="http://schemas.microsoft.com/office/drawing/2014/main" id="{7F0F61E8-5B06-4C38-8791-8F81F98063D0}"/>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002;p102">
                <a:extLst>
                  <a:ext uri="{FF2B5EF4-FFF2-40B4-BE49-F238E27FC236}">
                    <a16:creationId xmlns:a16="http://schemas.microsoft.com/office/drawing/2014/main" id="{ED36F050-1ED5-45C6-88C0-9F8580AE606B}"/>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003;p102">
                <a:extLst>
                  <a:ext uri="{FF2B5EF4-FFF2-40B4-BE49-F238E27FC236}">
                    <a16:creationId xmlns:a16="http://schemas.microsoft.com/office/drawing/2014/main" id="{FCB39C62-3C75-497E-ACDF-0291D1EE2B03}"/>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004;p102">
                <a:extLst>
                  <a:ext uri="{FF2B5EF4-FFF2-40B4-BE49-F238E27FC236}">
                    <a16:creationId xmlns:a16="http://schemas.microsoft.com/office/drawing/2014/main" id="{CF55E648-804A-4E61-87EF-5721F27EC3ED}"/>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005;p102">
                <a:extLst>
                  <a:ext uri="{FF2B5EF4-FFF2-40B4-BE49-F238E27FC236}">
                    <a16:creationId xmlns:a16="http://schemas.microsoft.com/office/drawing/2014/main" id="{88431511-0924-4FAC-AD94-B12A03844110}"/>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006;p102">
                <a:extLst>
                  <a:ext uri="{FF2B5EF4-FFF2-40B4-BE49-F238E27FC236}">
                    <a16:creationId xmlns:a16="http://schemas.microsoft.com/office/drawing/2014/main" id="{76E6C494-E472-4E6E-A176-72A2DE476646}"/>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007;p102">
                <a:extLst>
                  <a:ext uri="{FF2B5EF4-FFF2-40B4-BE49-F238E27FC236}">
                    <a16:creationId xmlns:a16="http://schemas.microsoft.com/office/drawing/2014/main" id="{DDB3AD6A-08FF-404C-86E9-29836E8FCCAB}"/>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008;p102">
                <a:extLst>
                  <a:ext uri="{FF2B5EF4-FFF2-40B4-BE49-F238E27FC236}">
                    <a16:creationId xmlns:a16="http://schemas.microsoft.com/office/drawing/2014/main" id="{80238C81-4F63-46D9-B419-863D8B8ED5A3}"/>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009;p102">
                <a:extLst>
                  <a:ext uri="{FF2B5EF4-FFF2-40B4-BE49-F238E27FC236}">
                    <a16:creationId xmlns:a16="http://schemas.microsoft.com/office/drawing/2014/main" id="{432C2A99-0603-42C8-B150-6F9714B1EF1F}"/>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393;p41">
              <a:extLst>
                <a:ext uri="{FF2B5EF4-FFF2-40B4-BE49-F238E27FC236}">
                  <a16:creationId xmlns:a16="http://schemas.microsoft.com/office/drawing/2014/main" id="{C9E3604D-AC82-4B2D-9C85-997E79D2386A}"/>
                </a:ext>
              </a:extLst>
            </p:cNvPr>
            <p:cNvSpPr txBox="1">
              <a:spLocks/>
            </p:cNvSpPr>
            <p:nvPr/>
          </p:nvSpPr>
          <p:spPr>
            <a:xfrm>
              <a:off x="1478055" y="3265951"/>
              <a:ext cx="6612330" cy="783941"/>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dirty="0">
                  <a:solidFill>
                    <a:srgbClr val="000000"/>
                  </a:solidFill>
                </a:rPr>
                <a:t>The part of the advanced pricing analytics package that can automate the A/B test is already finalized. It is ready for the next price test and support teams are being formed to use the package and upgrade it continually</a:t>
              </a:r>
            </a:p>
            <a:p>
              <a:pPr marL="457200" lvl="1" indent="0">
                <a:buNone/>
              </a:pPr>
              <a:endParaRPr lang="en-US" dirty="0">
                <a:solidFill>
                  <a:srgbClr val="000000"/>
                </a:solidFill>
              </a:endParaRPr>
            </a:p>
          </p:txBody>
        </p:sp>
      </p:grpSp>
    </p:spTree>
    <p:extLst>
      <p:ext uri="{BB962C8B-B14F-4D97-AF65-F5344CB8AC3E}">
        <p14:creationId xmlns:p14="http://schemas.microsoft.com/office/powerpoint/2010/main" val="2437776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85"/>
          <p:cNvSpPr/>
          <p:nvPr/>
        </p:nvSpPr>
        <p:spPr>
          <a:xfrm rot="5400000">
            <a:off x="5750115" y="22957"/>
            <a:ext cx="1845900" cy="4941870"/>
          </a:xfrm>
          <a:prstGeom prst="rect">
            <a:avLst/>
          </a:prstGeom>
          <a:solidFill>
            <a:srgbClr val="009563">
              <a:alpha val="4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5"/>
          <p:cNvSpPr txBox="1">
            <a:spLocks noGrp="1"/>
          </p:cNvSpPr>
          <p:nvPr>
            <p:ph type="ctrTitle"/>
          </p:nvPr>
        </p:nvSpPr>
        <p:spPr>
          <a:xfrm>
            <a:off x="5292000" y="1570942"/>
            <a:ext cx="3852000" cy="184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 dirty="0"/>
              <a:t>Thanks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6</a:t>
            </a:fld>
            <a:endParaRP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284" name="Google Shape;391;p41">
            <a:extLst>
              <a:ext uri="{FF2B5EF4-FFF2-40B4-BE49-F238E27FC236}">
                <a16:creationId xmlns:a16="http://schemas.microsoft.com/office/drawing/2014/main" id="{CF65F726-BB13-482A-9702-399FB640748C}"/>
              </a:ext>
            </a:extLst>
          </p:cNvPr>
          <p:cNvSpPr txBox="1">
            <a:spLocks/>
          </p:cNvSpPr>
          <p:nvPr/>
        </p:nvSpPr>
        <p:spPr>
          <a:xfrm>
            <a:off x="1484862" y="549171"/>
            <a:ext cx="61856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en-US"/>
              <a:t>BNP Paribas Personal Finance</a:t>
            </a:r>
            <a:endParaRPr lang="en-US" dirty="0"/>
          </a:p>
        </p:txBody>
      </p:sp>
      <p:sp>
        <p:nvSpPr>
          <p:cNvPr id="11" name="Google Shape;393;p41">
            <a:extLst>
              <a:ext uri="{FF2B5EF4-FFF2-40B4-BE49-F238E27FC236}">
                <a16:creationId xmlns:a16="http://schemas.microsoft.com/office/drawing/2014/main" id="{A5963CBE-8384-40FA-8FE2-B54234763619}"/>
              </a:ext>
            </a:extLst>
          </p:cNvPr>
          <p:cNvSpPr txBox="1">
            <a:spLocks/>
          </p:cNvSpPr>
          <p:nvPr/>
        </p:nvSpPr>
        <p:spPr>
          <a:xfrm>
            <a:off x="3020639" y="2112931"/>
            <a:ext cx="4148419" cy="64458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Font typeface="Saira"/>
              <a:buNone/>
            </a:pPr>
            <a:r>
              <a:rPr lang="en-US" sz="2000" b="1" dirty="0">
                <a:solidFill>
                  <a:srgbClr val="000000"/>
                </a:solidFill>
              </a:rPr>
              <a:t>Leader in internet credit</a:t>
            </a:r>
          </a:p>
        </p:txBody>
      </p:sp>
      <p:sp>
        <p:nvSpPr>
          <p:cNvPr id="12" name="Google Shape;393;p41">
            <a:extLst>
              <a:ext uri="{FF2B5EF4-FFF2-40B4-BE49-F238E27FC236}">
                <a16:creationId xmlns:a16="http://schemas.microsoft.com/office/drawing/2014/main" id="{8AA8E066-A076-4A97-A985-259D81E0B5E2}"/>
              </a:ext>
            </a:extLst>
          </p:cNvPr>
          <p:cNvSpPr txBox="1">
            <a:spLocks/>
          </p:cNvSpPr>
          <p:nvPr/>
        </p:nvSpPr>
        <p:spPr>
          <a:xfrm>
            <a:off x="3020639" y="3157875"/>
            <a:ext cx="4148419" cy="64458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Font typeface="Saira"/>
              <a:buNone/>
            </a:pPr>
            <a:r>
              <a:rPr lang="en-US" sz="2000" b="1" dirty="0">
                <a:solidFill>
                  <a:srgbClr val="000000"/>
                </a:solidFill>
              </a:rPr>
              <a:t>Central office in Paris</a:t>
            </a:r>
          </a:p>
        </p:txBody>
      </p:sp>
      <p:grpSp>
        <p:nvGrpSpPr>
          <p:cNvPr id="8" name="Group 7">
            <a:extLst>
              <a:ext uri="{FF2B5EF4-FFF2-40B4-BE49-F238E27FC236}">
                <a16:creationId xmlns:a16="http://schemas.microsoft.com/office/drawing/2014/main" id="{65575F33-BB7D-4E6E-94F6-78EC76CD7BD4}"/>
              </a:ext>
            </a:extLst>
          </p:cNvPr>
          <p:cNvGrpSpPr/>
          <p:nvPr/>
        </p:nvGrpSpPr>
        <p:grpSpPr>
          <a:xfrm>
            <a:off x="1790110" y="2051048"/>
            <a:ext cx="819594" cy="768351"/>
            <a:chOff x="1790110" y="2051048"/>
            <a:chExt cx="819594" cy="768351"/>
          </a:xfrm>
        </p:grpSpPr>
        <p:grpSp>
          <p:nvGrpSpPr>
            <p:cNvPr id="15" name="Google Shape;6206;p98">
              <a:extLst>
                <a:ext uri="{FF2B5EF4-FFF2-40B4-BE49-F238E27FC236}">
                  <a16:creationId xmlns:a16="http://schemas.microsoft.com/office/drawing/2014/main" id="{092504EC-7492-471F-A293-6131794217C0}"/>
                </a:ext>
              </a:extLst>
            </p:cNvPr>
            <p:cNvGrpSpPr/>
            <p:nvPr/>
          </p:nvGrpSpPr>
          <p:grpSpPr>
            <a:xfrm>
              <a:off x="1790110" y="2051048"/>
              <a:ext cx="819594" cy="768351"/>
              <a:chOff x="5049725" y="2635825"/>
              <a:chExt cx="481825" cy="451700"/>
            </a:xfrm>
            <a:solidFill>
              <a:srgbClr val="009563"/>
            </a:solidFill>
          </p:grpSpPr>
          <p:sp>
            <p:nvSpPr>
              <p:cNvPr id="16" name="Google Shape;6207;p98">
                <a:extLst>
                  <a:ext uri="{FF2B5EF4-FFF2-40B4-BE49-F238E27FC236}">
                    <a16:creationId xmlns:a16="http://schemas.microsoft.com/office/drawing/2014/main" id="{5D8190EA-9CF4-4F90-95D7-F1D64FE6D3BC}"/>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208;p98">
                <a:extLst>
                  <a:ext uri="{FF2B5EF4-FFF2-40B4-BE49-F238E27FC236}">
                    <a16:creationId xmlns:a16="http://schemas.microsoft.com/office/drawing/2014/main" id="{36EF45B0-4A7D-48EB-A66B-5383778ED1B5}"/>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209;p98">
                <a:extLst>
                  <a:ext uri="{FF2B5EF4-FFF2-40B4-BE49-F238E27FC236}">
                    <a16:creationId xmlns:a16="http://schemas.microsoft.com/office/drawing/2014/main" id="{A2C0550B-8925-4067-B54F-2EB5F4F5990D}"/>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noFill/>
              <a:ln w="28575">
                <a:solidFill>
                  <a:srgbClr val="00956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9" name="Graphic 18">
              <a:extLst>
                <a:ext uri="{FF2B5EF4-FFF2-40B4-BE49-F238E27FC236}">
                  <a16:creationId xmlns:a16="http://schemas.microsoft.com/office/drawing/2014/main" id="{28C70C57-909F-4A61-BC9F-CBDAE99528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5608" y="2160718"/>
              <a:ext cx="268598" cy="268598"/>
            </a:xfrm>
            <a:prstGeom prst="rect">
              <a:avLst/>
            </a:prstGeom>
          </p:spPr>
        </p:pic>
      </p:grpSp>
      <p:pic>
        <p:nvPicPr>
          <p:cNvPr id="13" name="Graphic 12">
            <a:extLst>
              <a:ext uri="{FF2B5EF4-FFF2-40B4-BE49-F238E27FC236}">
                <a16:creationId xmlns:a16="http://schemas.microsoft.com/office/drawing/2014/main" id="{89B01234-2D5E-4A81-80FA-BFC579B44D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5993" y="2983733"/>
            <a:ext cx="670796" cy="894394"/>
          </a:xfrm>
          <a:prstGeom prst="rect">
            <a:avLst/>
          </a:prstGeom>
        </p:spPr>
      </p:pic>
    </p:spTree>
    <p:extLst>
      <p:ext uri="{BB962C8B-B14F-4D97-AF65-F5344CB8AC3E}">
        <p14:creationId xmlns:p14="http://schemas.microsoft.com/office/powerpoint/2010/main" val="124573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7</a:t>
            </a:fld>
            <a:endParaRP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284" name="Google Shape;391;p41">
            <a:extLst>
              <a:ext uri="{FF2B5EF4-FFF2-40B4-BE49-F238E27FC236}">
                <a16:creationId xmlns:a16="http://schemas.microsoft.com/office/drawing/2014/main" id="{CF65F726-BB13-482A-9702-399FB640748C}"/>
              </a:ext>
            </a:extLst>
          </p:cNvPr>
          <p:cNvSpPr txBox="1">
            <a:spLocks/>
          </p:cNvSpPr>
          <p:nvPr/>
        </p:nvSpPr>
        <p:spPr>
          <a:xfrm>
            <a:off x="1484862" y="549171"/>
            <a:ext cx="61856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en-US"/>
              <a:t>BNP Paribas Personal Finance</a:t>
            </a:r>
            <a:endParaRPr lang="en-US" dirty="0"/>
          </a:p>
        </p:txBody>
      </p:sp>
      <p:sp>
        <p:nvSpPr>
          <p:cNvPr id="11" name="Google Shape;393;p41">
            <a:extLst>
              <a:ext uri="{FF2B5EF4-FFF2-40B4-BE49-F238E27FC236}">
                <a16:creationId xmlns:a16="http://schemas.microsoft.com/office/drawing/2014/main" id="{A5963CBE-8384-40FA-8FE2-B54234763619}"/>
              </a:ext>
            </a:extLst>
          </p:cNvPr>
          <p:cNvSpPr txBox="1">
            <a:spLocks/>
          </p:cNvSpPr>
          <p:nvPr/>
        </p:nvSpPr>
        <p:spPr>
          <a:xfrm>
            <a:off x="2808722" y="3564280"/>
            <a:ext cx="3513659" cy="64458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r>
              <a:rPr lang="en-US" sz="2000" b="1" dirty="0">
                <a:solidFill>
                  <a:srgbClr val="000000"/>
                </a:solidFill>
              </a:rPr>
              <a:t>Commercial and marketing</a:t>
            </a:r>
          </a:p>
          <a:p>
            <a:pPr marL="0" indent="0" algn="ctr">
              <a:buFont typeface="Saira"/>
              <a:buNone/>
            </a:pPr>
            <a:r>
              <a:rPr lang="en-US" sz="2000" b="1" dirty="0">
                <a:solidFill>
                  <a:srgbClr val="000000"/>
                </a:solidFill>
              </a:rPr>
              <a:t>(DCM)</a:t>
            </a:r>
          </a:p>
        </p:txBody>
      </p:sp>
      <p:sp>
        <p:nvSpPr>
          <p:cNvPr id="14" name="Google Shape;393;p41">
            <a:extLst>
              <a:ext uri="{FF2B5EF4-FFF2-40B4-BE49-F238E27FC236}">
                <a16:creationId xmlns:a16="http://schemas.microsoft.com/office/drawing/2014/main" id="{C53F968B-4C6F-4D72-AD64-375845213E72}"/>
              </a:ext>
            </a:extLst>
          </p:cNvPr>
          <p:cNvSpPr txBox="1">
            <a:spLocks/>
          </p:cNvSpPr>
          <p:nvPr/>
        </p:nvSpPr>
        <p:spPr>
          <a:xfrm>
            <a:off x="-381937" y="3564280"/>
            <a:ext cx="3513659" cy="64458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r>
              <a:rPr lang="en-US" sz="2000" b="1" dirty="0">
                <a:solidFill>
                  <a:srgbClr val="000000"/>
                </a:solidFill>
              </a:rPr>
              <a:t>Finance </a:t>
            </a:r>
          </a:p>
        </p:txBody>
      </p:sp>
      <p:sp>
        <p:nvSpPr>
          <p:cNvPr id="20" name="Google Shape;393;p41">
            <a:extLst>
              <a:ext uri="{FF2B5EF4-FFF2-40B4-BE49-F238E27FC236}">
                <a16:creationId xmlns:a16="http://schemas.microsoft.com/office/drawing/2014/main" id="{8E40658F-334D-4F0C-9B4E-547AF0BFE820}"/>
              </a:ext>
            </a:extLst>
          </p:cNvPr>
          <p:cNvSpPr txBox="1">
            <a:spLocks/>
          </p:cNvSpPr>
          <p:nvPr/>
        </p:nvSpPr>
        <p:spPr>
          <a:xfrm>
            <a:off x="5999382" y="3564280"/>
            <a:ext cx="3513659" cy="64458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r>
              <a:rPr lang="en-US" sz="2000" b="1" dirty="0">
                <a:solidFill>
                  <a:srgbClr val="000000"/>
                </a:solidFill>
              </a:rPr>
              <a:t>Risk </a:t>
            </a:r>
          </a:p>
        </p:txBody>
      </p:sp>
      <p:grpSp>
        <p:nvGrpSpPr>
          <p:cNvPr id="21" name="Google Shape;6788;p100">
            <a:extLst>
              <a:ext uri="{FF2B5EF4-FFF2-40B4-BE49-F238E27FC236}">
                <a16:creationId xmlns:a16="http://schemas.microsoft.com/office/drawing/2014/main" id="{DF0FE088-6636-4520-8537-455F9EB386D8}"/>
              </a:ext>
            </a:extLst>
          </p:cNvPr>
          <p:cNvGrpSpPr/>
          <p:nvPr/>
        </p:nvGrpSpPr>
        <p:grpSpPr>
          <a:xfrm>
            <a:off x="913364" y="2352675"/>
            <a:ext cx="923056" cy="925389"/>
            <a:chOff x="-61354875" y="4101525"/>
            <a:chExt cx="316650" cy="317450"/>
          </a:xfrm>
        </p:grpSpPr>
        <p:sp>
          <p:nvSpPr>
            <p:cNvPr id="22" name="Google Shape;6789;p100">
              <a:extLst>
                <a:ext uri="{FF2B5EF4-FFF2-40B4-BE49-F238E27FC236}">
                  <a16:creationId xmlns:a16="http://schemas.microsoft.com/office/drawing/2014/main" id="{517DF1FD-0575-4B66-BA77-D174CF394A5A}"/>
                </a:ext>
              </a:extLst>
            </p:cNvPr>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90;p100">
              <a:extLst>
                <a:ext uri="{FF2B5EF4-FFF2-40B4-BE49-F238E27FC236}">
                  <a16:creationId xmlns:a16="http://schemas.microsoft.com/office/drawing/2014/main" id="{EE233DC2-CF05-4E33-B9AD-522654E97A25}"/>
                </a:ext>
              </a:extLst>
            </p:cNvPr>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497;p101">
            <a:extLst>
              <a:ext uri="{FF2B5EF4-FFF2-40B4-BE49-F238E27FC236}">
                <a16:creationId xmlns:a16="http://schemas.microsoft.com/office/drawing/2014/main" id="{AF807176-A868-4B0C-A501-397338E4C23C}"/>
              </a:ext>
            </a:extLst>
          </p:cNvPr>
          <p:cNvGrpSpPr/>
          <p:nvPr/>
        </p:nvGrpSpPr>
        <p:grpSpPr>
          <a:xfrm>
            <a:off x="3987955" y="2245601"/>
            <a:ext cx="1027967" cy="1022352"/>
            <a:chOff x="-34406325" y="3919600"/>
            <a:chExt cx="293025" cy="291425"/>
          </a:xfrm>
        </p:grpSpPr>
        <p:sp>
          <p:nvSpPr>
            <p:cNvPr id="26" name="Google Shape;7498;p101">
              <a:extLst>
                <a:ext uri="{FF2B5EF4-FFF2-40B4-BE49-F238E27FC236}">
                  <a16:creationId xmlns:a16="http://schemas.microsoft.com/office/drawing/2014/main" id="{FB538BC4-3FF8-47A7-ABF7-FF53A485C20C}"/>
                </a:ext>
              </a:extLst>
            </p:cNvPr>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99;p101">
              <a:extLst>
                <a:ext uri="{FF2B5EF4-FFF2-40B4-BE49-F238E27FC236}">
                  <a16:creationId xmlns:a16="http://schemas.microsoft.com/office/drawing/2014/main" id="{19AA351B-0FA6-42F6-B6D7-A2FE659BDC32}"/>
                </a:ext>
              </a:extLst>
            </p:cNvPr>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00;p101">
              <a:extLst>
                <a:ext uri="{FF2B5EF4-FFF2-40B4-BE49-F238E27FC236}">
                  <a16:creationId xmlns:a16="http://schemas.microsoft.com/office/drawing/2014/main" id="{73A32367-2E55-441E-8F60-085F8F48257E}"/>
                </a:ext>
              </a:extLst>
            </p:cNvPr>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01;p101">
              <a:extLst>
                <a:ext uri="{FF2B5EF4-FFF2-40B4-BE49-F238E27FC236}">
                  <a16:creationId xmlns:a16="http://schemas.microsoft.com/office/drawing/2014/main" id="{B097BB85-2EE1-4536-8A03-9A7387596850}"/>
                </a:ext>
              </a:extLst>
            </p:cNvPr>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02;p101">
              <a:extLst>
                <a:ext uri="{FF2B5EF4-FFF2-40B4-BE49-F238E27FC236}">
                  <a16:creationId xmlns:a16="http://schemas.microsoft.com/office/drawing/2014/main" id="{D3AD1D81-626B-48C5-B602-DD0B8A439F9B}"/>
                </a:ext>
              </a:extLst>
            </p:cNvPr>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03;p101">
              <a:extLst>
                <a:ext uri="{FF2B5EF4-FFF2-40B4-BE49-F238E27FC236}">
                  <a16:creationId xmlns:a16="http://schemas.microsoft.com/office/drawing/2014/main" id="{10A7B3DD-F9B8-4E5A-A977-69BF31881C8E}"/>
                </a:ext>
              </a:extLst>
            </p:cNvPr>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04;p101">
              <a:extLst>
                <a:ext uri="{FF2B5EF4-FFF2-40B4-BE49-F238E27FC236}">
                  <a16:creationId xmlns:a16="http://schemas.microsoft.com/office/drawing/2014/main" id="{C4AB7B01-C2A0-4CBF-B295-73AD5C1ABB8F}"/>
                </a:ext>
              </a:extLst>
            </p:cNvPr>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6353;p98">
            <a:extLst>
              <a:ext uri="{FF2B5EF4-FFF2-40B4-BE49-F238E27FC236}">
                <a16:creationId xmlns:a16="http://schemas.microsoft.com/office/drawing/2014/main" id="{8D7E5425-4C7E-4089-B72F-9F87986EDA7F}"/>
              </a:ext>
            </a:extLst>
          </p:cNvPr>
          <p:cNvGrpSpPr/>
          <p:nvPr/>
        </p:nvGrpSpPr>
        <p:grpSpPr>
          <a:xfrm>
            <a:off x="7167457" y="2411359"/>
            <a:ext cx="1109213" cy="963037"/>
            <a:chOff x="6218300" y="4416175"/>
            <a:chExt cx="516000" cy="448000"/>
          </a:xfrm>
        </p:grpSpPr>
        <p:sp>
          <p:nvSpPr>
            <p:cNvPr id="34" name="Google Shape;6354;p98">
              <a:extLst>
                <a:ext uri="{FF2B5EF4-FFF2-40B4-BE49-F238E27FC236}">
                  <a16:creationId xmlns:a16="http://schemas.microsoft.com/office/drawing/2014/main" id="{059EB122-0428-4DDB-8844-CBB3E8C83016}"/>
                </a:ext>
              </a:extLst>
            </p:cNvPr>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6355;p98">
              <a:extLst>
                <a:ext uri="{FF2B5EF4-FFF2-40B4-BE49-F238E27FC236}">
                  <a16:creationId xmlns:a16="http://schemas.microsoft.com/office/drawing/2014/main" id="{1664B557-A54C-47FA-898A-8C3A047D21CC}"/>
                </a:ext>
              </a:extLst>
            </p:cNvPr>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6356;p98">
              <a:extLst>
                <a:ext uri="{FF2B5EF4-FFF2-40B4-BE49-F238E27FC236}">
                  <a16:creationId xmlns:a16="http://schemas.microsoft.com/office/drawing/2014/main" id="{F9C84CE0-FE2A-4CAD-A336-7EF148193169}"/>
                </a:ext>
              </a:extLst>
            </p:cNvPr>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4295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8</a:t>
            </a:fld>
            <a:endParaRP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284" name="Google Shape;391;p41">
            <a:extLst>
              <a:ext uri="{FF2B5EF4-FFF2-40B4-BE49-F238E27FC236}">
                <a16:creationId xmlns:a16="http://schemas.microsoft.com/office/drawing/2014/main" id="{CF65F726-BB13-482A-9702-399FB640748C}"/>
              </a:ext>
            </a:extLst>
          </p:cNvPr>
          <p:cNvSpPr txBox="1">
            <a:spLocks/>
          </p:cNvSpPr>
          <p:nvPr/>
        </p:nvSpPr>
        <p:spPr>
          <a:xfrm>
            <a:off x="1479187" y="392710"/>
            <a:ext cx="61856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fr-FR" dirty="0"/>
              <a:t>Marketing Analytics And Performance </a:t>
            </a:r>
            <a:endParaRPr lang="en-US" dirty="0"/>
          </a:p>
        </p:txBody>
      </p:sp>
      <p:sp>
        <p:nvSpPr>
          <p:cNvPr id="14" name="Google Shape;393;p41">
            <a:extLst>
              <a:ext uri="{FF2B5EF4-FFF2-40B4-BE49-F238E27FC236}">
                <a16:creationId xmlns:a16="http://schemas.microsoft.com/office/drawing/2014/main" id="{C53F968B-4C6F-4D72-AD64-375845213E72}"/>
              </a:ext>
            </a:extLst>
          </p:cNvPr>
          <p:cNvSpPr txBox="1">
            <a:spLocks/>
          </p:cNvSpPr>
          <p:nvPr/>
        </p:nvSpPr>
        <p:spPr>
          <a:xfrm>
            <a:off x="982681" y="3187299"/>
            <a:ext cx="3513659" cy="152450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Design marketing campaigns and study effect on customers behavior</a:t>
            </a:r>
          </a:p>
          <a:p>
            <a:pPr marL="0" indent="0" algn="ctr">
              <a:buFont typeface="Saira"/>
              <a:buNone/>
            </a:pPr>
            <a:endParaRPr lang="en-US" sz="2000" b="1" dirty="0">
              <a:solidFill>
                <a:srgbClr val="000000"/>
              </a:solidFill>
            </a:endParaRPr>
          </a:p>
        </p:txBody>
      </p:sp>
      <p:sp>
        <p:nvSpPr>
          <p:cNvPr id="44" name="Google Shape;393;p41">
            <a:extLst>
              <a:ext uri="{FF2B5EF4-FFF2-40B4-BE49-F238E27FC236}">
                <a16:creationId xmlns:a16="http://schemas.microsoft.com/office/drawing/2014/main" id="{2A566BF9-0065-4129-912D-C15021BC0A9D}"/>
              </a:ext>
            </a:extLst>
          </p:cNvPr>
          <p:cNvSpPr txBox="1">
            <a:spLocks/>
          </p:cNvSpPr>
          <p:nvPr/>
        </p:nvSpPr>
        <p:spPr>
          <a:xfrm>
            <a:off x="4839781" y="3603150"/>
            <a:ext cx="3513659" cy="64458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endParaRPr lang="en-US" sz="2000" b="1" dirty="0">
              <a:solidFill>
                <a:srgbClr val="000000"/>
              </a:solidFill>
            </a:endParaRPr>
          </a:p>
        </p:txBody>
      </p:sp>
      <p:grpSp>
        <p:nvGrpSpPr>
          <p:cNvPr id="2" name="Group 1">
            <a:extLst>
              <a:ext uri="{FF2B5EF4-FFF2-40B4-BE49-F238E27FC236}">
                <a16:creationId xmlns:a16="http://schemas.microsoft.com/office/drawing/2014/main" id="{D2040157-C73F-472E-8B6F-1EEE07356460}"/>
              </a:ext>
            </a:extLst>
          </p:cNvPr>
          <p:cNvGrpSpPr/>
          <p:nvPr/>
        </p:nvGrpSpPr>
        <p:grpSpPr>
          <a:xfrm>
            <a:off x="1607640" y="2022522"/>
            <a:ext cx="2263741" cy="984195"/>
            <a:chOff x="1189279" y="1817991"/>
            <a:chExt cx="2263741" cy="984195"/>
          </a:xfrm>
        </p:grpSpPr>
        <p:grpSp>
          <p:nvGrpSpPr>
            <p:cNvPr id="24" name="Google Shape;8937;p104">
              <a:extLst>
                <a:ext uri="{FF2B5EF4-FFF2-40B4-BE49-F238E27FC236}">
                  <a16:creationId xmlns:a16="http://schemas.microsoft.com/office/drawing/2014/main" id="{F40FAE79-061A-4D54-8BF3-53C31815CB9B}"/>
                </a:ext>
              </a:extLst>
            </p:cNvPr>
            <p:cNvGrpSpPr/>
            <p:nvPr/>
          </p:nvGrpSpPr>
          <p:grpSpPr>
            <a:xfrm>
              <a:off x="1189279" y="1817991"/>
              <a:ext cx="947344" cy="937293"/>
              <a:chOff x="-1182750" y="3962900"/>
              <a:chExt cx="294575" cy="291450"/>
            </a:xfrm>
            <a:solidFill>
              <a:srgbClr val="F7B949"/>
            </a:solidFill>
          </p:grpSpPr>
          <p:sp>
            <p:nvSpPr>
              <p:cNvPr id="37" name="Google Shape;8938;p104">
                <a:extLst>
                  <a:ext uri="{FF2B5EF4-FFF2-40B4-BE49-F238E27FC236}">
                    <a16:creationId xmlns:a16="http://schemas.microsoft.com/office/drawing/2014/main" id="{EE44DA92-6E1A-4B89-AFAF-E1B86B5953B7}"/>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39;p104">
                <a:extLst>
                  <a:ext uri="{FF2B5EF4-FFF2-40B4-BE49-F238E27FC236}">
                    <a16:creationId xmlns:a16="http://schemas.microsoft.com/office/drawing/2014/main" id="{2F5F922E-E404-47A5-9D76-B8531D3F5A10}"/>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40;p104">
                <a:extLst>
                  <a:ext uri="{FF2B5EF4-FFF2-40B4-BE49-F238E27FC236}">
                    <a16:creationId xmlns:a16="http://schemas.microsoft.com/office/drawing/2014/main" id="{3EFA40D4-C627-43A4-BA70-7A6CDEA545D6}"/>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941;p104">
                <a:extLst>
                  <a:ext uri="{FF2B5EF4-FFF2-40B4-BE49-F238E27FC236}">
                    <a16:creationId xmlns:a16="http://schemas.microsoft.com/office/drawing/2014/main" id="{97414BAB-8C2B-4F3A-B6E4-3FEABB2A0B25}"/>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942;p104">
                <a:extLst>
                  <a:ext uri="{FF2B5EF4-FFF2-40B4-BE49-F238E27FC236}">
                    <a16:creationId xmlns:a16="http://schemas.microsoft.com/office/drawing/2014/main" id="{EE405B62-3F1E-4C35-9253-1CCA3B8AEBFD}"/>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943;p104">
                <a:extLst>
                  <a:ext uri="{FF2B5EF4-FFF2-40B4-BE49-F238E27FC236}">
                    <a16:creationId xmlns:a16="http://schemas.microsoft.com/office/drawing/2014/main" id="{3D7410FE-45C9-4982-8CDB-5B5C0D1F40FD}"/>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944;p104">
                <a:extLst>
                  <a:ext uri="{FF2B5EF4-FFF2-40B4-BE49-F238E27FC236}">
                    <a16:creationId xmlns:a16="http://schemas.microsoft.com/office/drawing/2014/main" id="{E96911A2-D101-4674-8122-E3850EDE631F}"/>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6960;p100">
              <a:extLst>
                <a:ext uri="{FF2B5EF4-FFF2-40B4-BE49-F238E27FC236}">
                  <a16:creationId xmlns:a16="http://schemas.microsoft.com/office/drawing/2014/main" id="{433B24B3-2007-4267-A71B-3C247B14C4D2}"/>
                </a:ext>
              </a:extLst>
            </p:cNvPr>
            <p:cNvGrpSpPr/>
            <p:nvPr/>
          </p:nvGrpSpPr>
          <p:grpSpPr>
            <a:xfrm>
              <a:off x="2458219" y="1817991"/>
              <a:ext cx="994801" cy="984195"/>
              <a:chOff x="581525" y="3254850"/>
              <a:chExt cx="297750" cy="294575"/>
            </a:xfrm>
            <a:solidFill>
              <a:srgbClr val="009563"/>
            </a:solidFill>
          </p:grpSpPr>
          <p:sp>
            <p:nvSpPr>
              <p:cNvPr id="46" name="Google Shape;6961;p100">
                <a:extLst>
                  <a:ext uri="{FF2B5EF4-FFF2-40B4-BE49-F238E27FC236}">
                    <a16:creationId xmlns:a16="http://schemas.microsoft.com/office/drawing/2014/main" id="{169A310D-ACE4-4EF3-87E1-B413AFE4F890}"/>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962;p100">
                <a:extLst>
                  <a:ext uri="{FF2B5EF4-FFF2-40B4-BE49-F238E27FC236}">
                    <a16:creationId xmlns:a16="http://schemas.microsoft.com/office/drawing/2014/main" id="{9B0067C1-6F20-4C1C-80AC-308EB9DAF61B}"/>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963;p100">
                <a:extLst>
                  <a:ext uri="{FF2B5EF4-FFF2-40B4-BE49-F238E27FC236}">
                    <a16:creationId xmlns:a16="http://schemas.microsoft.com/office/drawing/2014/main" id="{E706705C-3EF4-4CAC-8C6B-114303D64098}"/>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 name="Google Shape;393;p41">
            <a:extLst>
              <a:ext uri="{FF2B5EF4-FFF2-40B4-BE49-F238E27FC236}">
                <a16:creationId xmlns:a16="http://schemas.microsoft.com/office/drawing/2014/main" id="{221D759C-6ECE-4EB1-BAB1-93001D261451}"/>
              </a:ext>
            </a:extLst>
          </p:cNvPr>
          <p:cNvSpPr txBox="1">
            <a:spLocks/>
          </p:cNvSpPr>
          <p:nvPr/>
        </p:nvSpPr>
        <p:spPr>
          <a:xfrm>
            <a:off x="4761763" y="3091793"/>
            <a:ext cx="1719526" cy="152450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Marketing action</a:t>
            </a:r>
          </a:p>
        </p:txBody>
      </p:sp>
      <p:grpSp>
        <p:nvGrpSpPr>
          <p:cNvPr id="50" name="Google Shape;7497;p101">
            <a:extLst>
              <a:ext uri="{FF2B5EF4-FFF2-40B4-BE49-F238E27FC236}">
                <a16:creationId xmlns:a16="http://schemas.microsoft.com/office/drawing/2014/main" id="{FA3CA18C-2EC7-47FB-BBD4-441A1DB96307}"/>
              </a:ext>
            </a:extLst>
          </p:cNvPr>
          <p:cNvGrpSpPr/>
          <p:nvPr/>
        </p:nvGrpSpPr>
        <p:grpSpPr>
          <a:xfrm>
            <a:off x="5338935" y="2610116"/>
            <a:ext cx="733843" cy="729835"/>
            <a:chOff x="-34406325" y="3919600"/>
            <a:chExt cx="293025" cy="291425"/>
          </a:xfrm>
        </p:grpSpPr>
        <p:sp>
          <p:nvSpPr>
            <p:cNvPr id="51" name="Google Shape;7498;p101">
              <a:extLst>
                <a:ext uri="{FF2B5EF4-FFF2-40B4-BE49-F238E27FC236}">
                  <a16:creationId xmlns:a16="http://schemas.microsoft.com/office/drawing/2014/main" id="{20CD2D5D-4274-43B4-9DE6-B5D19E9D6E66}"/>
                </a:ext>
              </a:extLst>
            </p:cNvPr>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99;p101">
              <a:extLst>
                <a:ext uri="{FF2B5EF4-FFF2-40B4-BE49-F238E27FC236}">
                  <a16:creationId xmlns:a16="http://schemas.microsoft.com/office/drawing/2014/main" id="{CDF098EC-A783-49BD-B4B7-A6D1F60921B9}"/>
                </a:ext>
              </a:extLst>
            </p:cNvPr>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00;p101">
              <a:extLst>
                <a:ext uri="{FF2B5EF4-FFF2-40B4-BE49-F238E27FC236}">
                  <a16:creationId xmlns:a16="http://schemas.microsoft.com/office/drawing/2014/main" id="{40D5DEE5-C057-4DDF-8D1B-6F196FBCDAC9}"/>
                </a:ext>
              </a:extLst>
            </p:cNvPr>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01;p101">
              <a:extLst>
                <a:ext uri="{FF2B5EF4-FFF2-40B4-BE49-F238E27FC236}">
                  <a16:creationId xmlns:a16="http://schemas.microsoft.com/office/drawing/2014/main" id="{3CA7569D-0E2B-424B-B895-6B7A66EEAD41}"/>
                </a:ext>
              </a:extLst>
            </p:cNvPr>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02;p101">
              <a:extLst>
                <a:ext uri="{FF2B5EF4-FFF2-40B4-BE49-F238E27FC236}">
                  <a16:creationId xmlns:a16="http://schemas.microsoft.com/office/drawing/2014/main" id="{C7AE7709-CFD7-4D8E-AEBC-6B996BECB576}"/>
                </a:ext>
              </a:extLst>
            </p:cNvPr>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03;p101">
              <a:extLst>
                <a:ext uri="{FF2B5EF4-FFF2-40B4-BE49-F238E27FC236}">
                  <a16:creationId xmlns:a16="http://schemas.microsoft.com/office/drawing/2014/main" id="{3A330929-1B7C-4D9A-8B8D-2B517ED4AB02}"/>
                </a:ext>
              </a:extLst>
            </p:cNvPr>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04;p101">
              <a:extLst>
                <a:ext uri="{FF2B5EF4-FFF2-40B4-BE49-F238E27FC236}">
                  <a16:creationId xmlns:a16="http://schemas.microsoft.com/office/drawing/2014/main" id="{21413DD2-EAB0-42C6-B275-B70EFCD9526B}"/>
                </a:ext>
              </a:extLst>
            </p:cNvPr>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Flèche : chevron 3">
            <a:extLst>
              <a:ext uri="{FF2B5EF4-FFF2-40B4-BE49-F238E27FC236}">
                <a16:creationId xmlns:a16="http://schemas.microsoft.com/office/drawing/2014/main" id="{8A0AC8E9-5831-4398-A7D5-8CEAD7D72371}"/>
              </a:ext>
            </a:extLst>
          </p:cNvPr>
          <p:cNvSpPr/>
          <p:nvPr/>
        </p:nvSpPr>
        <p:spPr>
          <a:xfrm>
            <a:off x="6294985" y="2811236"/>
            <a:ext cx="295405" cy="327595"/>
          </a:xfrm>
          <a:prstGeom prst="chevron">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59" name="Google Shape;6952;p100">
            <a:extLst>
              <a:ext uri="{FF2B5EF4-FFF2-40B4-BE49-F238E27FC236}">
                <a16:creationId xmlns:a16="http://schemas.microsoft.com/office/drawing/2014/main" id="{AA886AD5-2CCC-4D7E-9189-678868DCB68F}"/>
              </a:ext>
            </a:extLst>
          </p:cNvPr>
          <p:cNvGrpSpPr/>
          <p:nvPr/>
        </p:nvGrpSpPr>
        <p:grpSpPr>
          <a:xfrm>
            <a:off x="6812598" y="2563685"/>
            <a:ext cx="824715" cy="822696"/>
            <a:chOff x="-59029025" y="3711650"/>
            <a:chExt cx="316650" cy="315875"/>
          </a:xfrm>
          <a:solidFill>
            <a:srgbClr val="009563"/>
          </a:solidFill>
        </p:grpSpPr>
        <p:sp>
          <p:nvSpPr>
            <p:cNvPr id="60" name="Google Shape;6953;p100">
              <a:extLst>
                <a:ext uri="{FF2B5EF4-FFF2-40B4-BE49-F238E27FC236}">
                  <a16:creationId xmlns:a16="http://schemas.microsoft.com/office/drawing/2014/main" id="{AB3F6AE7-B574-4401-B5F2-05AE0C1E0C5E}"/>
                </a:ext>
              </a:extLst>
            </p:cNvPr>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54;p100">
              <a:extLst>
                <a:ext uri="{FF2B5EF4-FFF2-40B4-BE49-F238E27FC236}">
                  <a16:creationId xmlns:a16="http://schemas.microsoft.com/office/drawing/2014/main" id="{2821227F-B316-46F4-8649-AF87362A66EB}"/>
                </a:ext>
              </a:extLst>
            </p:cNvPr>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55;p100">
              <a:extLst>
                <a:ext uri="{FF2B5EF4-FFF2-40B4-BE49-F238E27FC236}">
                  <a16:creationId xmlns:a16="http://schemas.microsoft.com/office/drawing/2014/main" id="{16F97DE0-AB1D-4E33-A977-C1B029E0B0FD}"/>
                </a:ext>
              </a:extLst>
            </p:cNvPr>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56;p100">
              <a:extLst>
                <a:ext uri="{FF2B5EF4-FFF2-40B4-BE49-F238E27FC236}">
                  <a16:creationId xmlns:a16="http://schemas.microsoft.com/office/drawing/2014/main" id="{2D8CDAA4-30BE-43E3-9149-9B3FD7B56FC9}"/>
                </a:ext>
              </a:extLst>
            </p:cNvPr>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57;p100">
              <a:extLst>
                <a:ext uri="{FF2B5EF4-FFF2-40B4-BE49-F238E27FC236}">
                  <a16:creationId xmlns:a16="http://schemas.microsoft.com/office/drawing/2014/main" id="{881407C1-333A-4D8C-BB7C-D879E15571BE}"/>
                </a:ext>
              </a:extLst>
            </p:cNvPr>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58;p100">
              <a:extLst>
                <a:ext uri="{FF2B5EF4-FFF2-40B4-BE49-F238E27FC236}">
                  <a16:creationId xmlns:a16="http://schemas.microsoft.com/office/drawing/2014/main" id="{1698650B-0C55-46EE-A132-E6EAB9F042D6}"/>
                </a:ext>
              </a:extLst>
            </p:cNvPr>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59;p100">
              <a:extLst>
                <a:ext uri="{FF2B5EF4-FFF2-40B4-BE49-F238E27FC236}">
                  <a16:creationId xmlns:a16="http://schemas.microsoft.com/office/drawing/2014/main" id="{463076BC-82E9-42CA-A989-1FD18A7FE8B2}"/>
                </a:ext>
              </a:extLst>
            </p:cNvPr>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393;p41">
            <a:extLst>
              <a:ext uri="{FF2B5EF4-FFF2-40B4-BE49-F238E27FC236}">
                <a16:creationId xmlns:a16="http://schemas.microsoft.com/office/drawing/2014/main" id="{4B91A024-EA96-4A96-91BE-D96396D2D016}"/>
              </a:ext>
            </a:extLst>
          </p:cNvPr>
          <p:cNvSpPr txBox="1">
            <a:spLocks/>
          </p:cNvSpPr>
          <p:nvPr/>
        </p:nvSpPr>
        <p:spPr>
          <a:xfrm>
            <a:off x="6403096" y="3091793"/>
            <a:ext cx="1719526" cy="152450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Customer reaction</a:t>
            </a:r>
          </a:p>
        </p:txBody>
      </p:sp>
    </p:spTree>
    <p:extLst>
      <p:ext uri="{BB962C8B-B14F-4D97-AF65-F5344CB8AC3E}">
        <p14:creationId xmlns:p14="http://schemas.microsoft.com/office/powerpoint/2010/main" val="21914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2" name="Google Shape;392;p41"/>
          <p:cNvSpPr txBox="1">
            <a:spLocks noGrp="1"/>
          </p:cNvSpPr>
          <p:nvPr>
            <p:ph type="sldNum" idx="12"/>
          </p:nvPr>
        </p:nvSpPr>
        <p:spPr>
          <a:xfrm>
            <a:off x="8711925" y="4711800"/>
            <a:ext cx="432000" cy="4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fr"/>
              <a:t>9</a:t>
            </a:fld>
            <a:endParaRPr/>
          </a:p>
        </p:txBody>
      </p:sp>
      <p:sp>
        <p:nvSpPr>
          <p:cNvPr id="7" name="Google Shape;330;p36">
            <a:extLst>
              <a:ext uri="{FF2B5EF4-FFF2-40B4-BE49-F238E27FC236}">
                <a16:creationId xmlns:a16="http://schemas.microsoft.com/office/drawing/2014/main" id="{C3FE1B2D-3B33-4928-8535-D8891143D288}"/>
              </a:ext>
            </a:extLst>
          </p:cNvPr>
          <p:cNvSpPr txBox="1"/>
          <p:nvPr/>
        </p:nvSpPr>
        <p:spPr>
          <a:xfrm rot="5400000">
            <a:off x="7721803" y="677896"/>
            <a:ext cx="1263274" cy="46163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000" b="1" dirty="0">
                <a:solidFill>
                  <a:srgbClr val="030303"/>
                </a:solidFill>
                <a:latin typeface="Saira"/>
                <a:ea typeface="Saira"/>
                <a:cs typeface="Saira"/>
                <a:sym typeface="Saira"/>
              </a:rPr>
              <a:t>Introduction</a:t>
            </a:r>
          </a:p>
          <a:p>
            <a:pPr marL="0" lvl="0" indent="0" algn="l" rtl="0">
              <a:lnSpc>
                <a:spcPct val="90000"/>
              </a:lnSpc>
              <a:spcBef>
                <a:spcPts val="0"/>
              </a:spcBef>
              <a:spcAft>
                <a:spcPts val="0"/>
              </a:spcAft>
              <a:buNone/>
            </a:pPr>
            <a:endParaRPr lang="en-150" sz="1000" b="1" dirty="0">
              <a:solidFill>
                <a:srgbClr val="030303"/>
              </a:solidFill>
              <a:latin typeface="Saira"/>
              <a:ea typeface="Saira"/>
              <a:cs typeface="Saira"/>
              <a:sym typeface="Saira"/>
            </a:endParaRPr>
          </a:p>
        </p:txBody>
      </p:sp>
      <p:sp>
        <p:nvSpPr>
          <p:cNvPr id="284" name="Google Shape;391;p41">
            <a:extLst>
              <a:ext uri="{FF2B5EF4-FFF2-40B4-BE49-F238E27FC236}">
                <a16:creationId xmlns:a16="http://schemas.microsoft.com/office/drawing/2014/main" id="{CF65F726-BB13-482A-9702-399FB640748C}"/>
              </a:ext>
            </a:extLst>
          </p:cNvPr>
          <p:cNvSpPr txBox="1">
            <a:spLocks/>
          </p:cNvSpPr>
          <p:nvPr/>
        </p:nvSpPr>
        <p:spPr>
          <a:xfrm>
            <a:off x="1479187" y="392710"/>
            <a:ext cx="6185625" cy="1163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fr-FR" dirty="0"/>
              <a:t>Marketing Analytics And Performance </a:t>
            </a:r>
            <a:endParaRPr lang="en-US" dirty="0"/>
          </a:p>
        </p:txBody>
      </p:sp>
      <p:sp>
        <p:nvSpPr>
          <p:cNvPr id="14" name="Google Shape;393;p41">
            <a:extLst>
              <a:ext uri="{FF2B5EF4-FFF2-40B4-BE49-F238E27FC236}">
                <a16:creationId xmlns:a16="http://schemas.microsoft.com/office/drawing/2014/main" id="{C53F968B-4C6F-4D72-AD64-375845213E72}"/>
              </a:ext>
            </a:extLst>
          </p:cNvPr>
          <p:cNvSpPr txBox="1">
            <a:spLocks/>
          </p:cNvSpPr>
          <p:nvPr/>
        </p:nvSpPr>
        <p:spPr>
          <a:xfrm>
            <a:off x="1729024" y="3092318"/>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Target group</a:t>
            </a:r>
          </a:p>
          <a:p>
            <a:pPr marL="0" indent="0" algn="ctr">
              <a:buFont typeface="Saira"/>
              <a:buNone/>
            </a:pPr>
            <a:endParaRPr lang="en-US" sz="2000" b="1" dirty="0">
              <a:solidFill>
                <a:srgbClr val="000000"/>
              </a:solidFill>
            </a:endParaRPr>
          </a:p>
        </p:txBody>
      </p:sp>
      <p:sp>
        <p:nvSpPr>
          <p:cNvPr id="44" name="Google Shape;393;p41">
            <a:extLst>
              <a:ext uri="{FF2B5EF4-FFF2-40B4-BE49-F238E27FC236}">
                <a16:creationId xmlns:a16="http://schemas.microsoft.com/office/drawing/2014/main" id="{2A566BF9-0065-4129-912D-C15021BC0A9D}"/>
              </a:ext>
            </a:extLst>
          </p:cNvPr>
          <p:cNvSpPr txBox="1">
            <a:spLocks/>
          </p:cNvSpPr>
          <p:nvPr/>
        </p:nvSpPr>
        <p:spPr>
          <a:xfrm>
            <a:off x="4839781" y="3603150"/>
            <a:ext cx="3513659" cy="64458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Font typeface="Saira"/>
              <a:buNone/>
            </a:pPr>
            <a:endParaRPr lang="en-US" sz="2000" b="1" dirty="0">
              <a:solidFill>
                <a:srgbClr val="000000"/>
              </a:solidFill>
            </a:endParaRPr>
          </a:p>
        </p:txBody>
      </p:sp>
      <p:sp>
        <p:nvSpPr>
          <p:cNvPr id="68" name="Google Shape;391;p41">
            <a:extLst>
              <a:ext uri="{FF2B5EF4-FFF2-40B4-BE49-F238E27FC236}">
                <a16:creationId xmlns:a16="http://schemas.microsoft.com/office/drawing/2014/main" id="{03298AF8-AF23-4388-8318-4032315D4072}"/>
              </a:ext>
            </a:extLst>
          </p:cNvPr>
          <p:cNvSpPr txBox="1">
            <a:spLocks/>
          </p:cNvSpPr>
          <p:nvPr/>
        </p:nvSpPr>
        <p:spPr>
          <a:xfrm>
            <a:off x="-1084540" y="1427658"/>
            <a:ext cx="6185625" cy="854677"/>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Saira Thin"/>
              <a:buNone/>
              <a:defRPr sz="3000" b="1" i="0" u="none" strike="noStrike" cap="none">
                <a:solidFill>
                  <a:schemeClr val="dk1"/>
                </a:solidFill>
                <a:latin typeface="Saira"/>
                <a:ea typeface="Saira"/>
                <a:cs typeface="Saira"/>
                <a:sym typeface="Saira"/>
              </a:defRPr>
            </a:lvl1pPr>
            <a:lvl2pPr marR="0" lvl="1"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2pPr>
            <a:lvl3pPr marR="0" lvl="2"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3pPr>
            <a:lvl4pPr marR="0" lvl="3"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4pPr>
            <a:lvl5pPr marR="0" lvl="4"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5pPr>
            <a:lvl6pPr marR="0" lvl="5"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6pPr>
            <a:lvl7pPr marR="0" lvl="6"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7pPr>
            <a:lvl8pPr marR="0" lvl="7"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8pPr>
            <a:lvl9pPr marR="0" lvl="8" algn="l" rtl="0">
              <a:lnSpc>
                <a:spcPct val="100000"/>
              </a:lnSpc>
              <a:spcBef>
                <a:spcPts val="0"/>
              </a:spcBef>
              <a:spcAft>
                <a:spcPts val="0"/>
              </a:spcAft>
              <a:buClr>
                <a:schemeClr val="dk1"/>
              </a:buClr>
              <a:buSzPts val="2400"/>
              <a:buFont typeface="Saira"/>
              <a:buNone/>
              <a:defRPr sz="2400" b="0" i="0" u="none" strike="noStrike" cap="none">
                <a:solidFill>
                  <a:schemeClr val="dk1"/>
                </a:solidFill>
                <a:latin typeface="Saira"/>
                <a:ea typeface="Saira"/>
                <a:cs typeface="Saira"/>
                <a:sym typeface="Saira"/>
              </a:defRPr>
            </a:lvl9pPr>
          </a:lstStyle>
          <a:p>
            <a:pPr algn="ctr">
              <a:buSzPts val="1100"/>
              <a:buFont typeface="Arial"/>
              <a:buNone/>
            </a:pPr>
            <a:r>
              <a:rPr lang="en-US" dirty="0"/>
              <a:t>Step 1 - Test</a:t>
            </a:r>
          </a:p>
        </p:txBody>
      </p:sp>
      <p:sp>
        <p:nvSpPr>
          <p:cNvPr id="69" name="Google Shape;393;p41">
            <a:extLst>
              <a:ext uri="{FF2B5EF4-FFF2-40B4-BE49-F238E27FC236}">
                <a16:creationId xmlns:a16="http://schemas.microsoft.com/office/drawing/2014/main" id="{885C5CE1-2D59-4A34-8AF0-46C567F698D1}"/>
              </a:ext>
            </a:extLst>
          </p:cNvPr>
          <p:cNvSpPr txBox="1">
            <a:spLocks/>
          </p:cNvSpPr>
          <p:nvPr/>
        </p:nvSpPr>
        <p:spPr>
          <a:xfrm>
            <a:off x="1714987" y="3818306"/>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lgn="ctr">
              <a:buNone/>
            </a:pPr>
            <a:r>
              <a:rPr lang="en-US" sz="2000" b="1" dirty="0">
                <a:solidFill>
                  <a:srgbClr val="000000"/>
                </a:solidFill>
              </a:rPr>
              <a:t>Control group</a:t>
            </a:r>
          </a:p>
          <a:p>
            <a:pPr marL="0" indent="0" algn="ctr">
              <a:buFont typeface="Saira"/>
              <a:buNone/>
            </a:pPr>
            <a:endParaRPr lang="en-US" sz="2000" b="1" dirty="0">
              <a:solidFill>
                <a:srgbClr val="000000"/>
              </a:solidFill>
            </a:endParaRPr>
          </a:p>
        </p:txBody>
      </p:sp>
      <p:grpSp>
        <p:nvGrpSpPr>
          <p:cNvPr id="3" name="Group 2">
            <a:extLst>
              <a:ext uri="{FF2B5EF4-FFF2-40B4-BE49-F238E27FC236}">
                <a16:creationId xmlns:a16="http://schemas.microsoft.com/office/drawing/2014/main" id="{BAD78AF2-BC5D-45A3-8BD3-FE5E1F215FD3}"/>
              </a:ext>
            </a:extLst>
          </p:cNvPr>
          <p:cNvGrpSpPr/>
          <p:nvPr/>
        </p:nvGrpSpPr>
        <p:grpSpPr>
          <a:xfrm>
            <a:off x="1036807" y="3544495"/>
            <a:ext cx="486912" cy="551295"/>
            <a:chOff x="3570380" y="3819610"/>
            <a:chExt cx="486912" cy="551295"/>
          </a:xfrm>
        </p:grpSpPr>
        <p:sp>
          <p:nvSpPr>
            <p:cNvPr id="75" name="Google Shape;7383;p101">
              <a:extLst>
                <a:ext uri="{FF2B5EF4-FFF2-40B4-BE49-F238E27FC236}">
                  <a16:creationId xmlns:a16="http://schemas.microsoft.com/office/drawing/2014/main" id="{68633F62-FEA3-41F5-9129-C6B05D619686}"/>
                </a:ext>
              </a:extLst>
            </p:cNvPr>
            <p:cNvSpPr/>
            <p:nvPr/>
          </p:nvSpPr>
          <p:spPr>
            <a:xfrm>
              <a:off x="3687868" y="3819610"/>
              <a:ext cx="246253" cy="246342"/>
            </a:xfrm>
            <a:custGeom>
              <a:avLst/>
              <a:gdLst/>
              <a:ahLst/>
              <a:cxnLst/>
              <a:rect l="l" t="t" r="r" b="b"/>
              <a:pathLst>
                <a:path w="2773" h="2774" extrusionOk="0">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384;p101">
              <a:extLst>
                <a:ext uri="{FF2B5EF4-FFF2-40B4-BE49-F238E27FC236}">
                  <a16:creationId xmlns:a16="http://schemas.microsoft.com/office/drawing/2014/main" id="{BE0F423F-9368-4E0D-AA7D-6FA97BAB50ED}"/>
                </a:ext>
              </a:extLst>
            </p:cNvPr>
            <p:cNvSpPr/>
            <p:nvPr/>
          </p:nvSpPr>
          <p:spPr>
            <a:xfrm>
              <a:off x="3570380" y="4124563"/>
              <a:ext cx="486912" cy="246342"/>
            </a:xfrm>
            <a:custGeom>
              <a:avLst/>
              <a:gdLst/>
              <a:ahLst/>
              <a:cxnLst/>
              <a:rect l="l" t="t" r="r" b="b"/>
              <a:pathLst>
                <a:path w="5483" h="2774" extrusionOk="0">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D5D4CDAE-F343-48EF-A3CF-F543C2DEEE25}"/>
              </a:ext>
            </a:extLst>
          </p:cNvPr>
          <p:cNvGrpSpPr/>
          <p:nvPr/>
        </p:nvGrpSpPr>
        <p:grpSpPr>
          <a:xfrm>
            <a:off x="1090505" y="2286769"/>
            <a:ext cx="1001620" cy="1035277"/>
            <a:chOff x="3570380" y="2202688"/>
            <a:chExt cx="1001620" cy="1035277"/>
          </a:xfrm>
        </p:grpSpPr>
        <p:grpSp>
          <p:nvGrpSpPr>
            <p:cNvPr id="4" name="Group 3">
              <a:extLst>
                <a:ext uri="{FF2B5EF4-FFF2-40B4-BE49-F238E27FC236}">
                  <a16:creationId xmlns:a16="http://schemas.microsoft.com/office/drawing/2014/main" id="{0208FC23-4636-4299-87BB-6CE56F3E1B6D}"/>
                </a:ext>
              </a:extLst>
            </p:cNvPr>
            <p:cNvGrpSpPr/>
            <p:nvPr/>
          </p:nvGrpSpPr>
          <p:grpSpPr>
            <a:xfrm>
              <a:off x="3570380" y="2202688"/>
              <a:ext cx="1001620" cy="1035277"/>
              <a:chOff x="3570380" y="2202688"/>
              <a:chExt cx="1001620" cy="1035277"/>
            </a:xfrm>
          </p:grpSpPr>
          <p:sp>
            <p:nvSpPr>
              <p:cNvPr id="71" name="Google Shape;7381;p101">
                <a:extLst>
                  <a:ext uri="{FF2B5EF4-FFF2-40B4-BE49-F238E27FC236}">
                    <a16:creationId xmlns:a16="http://schemas.microsoft.com/office/drawing/2014/main" id="{0F06E643-D57A-4A4D-8FA3-A3395D66DD99}"/>
                  </a:ext>
                </a:extLst>
              </p:cNvPr>
              <p:cNvSpPr/>
              <p:nvPr/>
            </p:nvSpPr>
            <p:spPr>
              <a:xfrm>
                <a:off x="3963863" y="2202688"/>
                <a:ext cx="608137" cy="608246"/>
              </a:xfrm>
              <a:custGeom>
                <a:avLst/>
                <a:gdLst>
                  <a:gd name="connsiteX0" fmla="*/ 5018 w 9971"/>
                  <a:gd name="connsiteY0" fmla="*/ 1978 h 9999"/>
                  <a:gd name="connsiteX1" fmla="*/ 7036 w 9971"/>
                  <a:gd name="connsiteY1" fmla="*/ 6025 h 9999"/>
                  <a:gd name="connsiteX2" fmla="*/ 6714 w 9971"/>
                  <a:gd name="connsiteY2" fmla="*/ 7038 h 9999"/>
                  <a:gd name="connsiteX3" fmla="*/ 6852 w 9971"/>
                  <a:gd name="connsiteY3" fmla="*/ 7175 h 9999"/>
                  <a:gd name="connsiteX4" fmla="*/ 6852 w 9971"/>
                  <a:gd name="connsiteY4" fmla="*/ 7866 h 9999"/>
                  <a:gd name="connsiteX5" fmla="*/ 6507 w 9971"/>
                  <a:gd name="connsiteY5" fmla="*/ 8003 h 9999"/>
                  <a:gd name="connsiteX6" fmla="*/ 6163 w 9971"/>
                  <a:gd name="connsiteY6" fmla="*/ 7866 h 9999"/>
                  <a:gd name="connsiteX7" fmla="*/ 6072 w 9971"/>
                  <a:gd name="connsiteY7" fmla="*/ 7727 h 9999"/>
                  <a:gd name="connsiteX8" fmla="*/ 5018 w 9971"/>
                  <a:gd name="connsiteY8" fmla="*/ 8050 h 9999"/>
                  <a:gd name="connsiteX9" fmla="*/ 2998 w 9971"/>
                  <a:gd name="connsiteY9" fmla="*/ 6025 h 9999"/>
                  <a:gd name="connsiteX10" fmla="*/ 2998 w 9971"/>
                  <a:gd name="connsiteY10" fmla="*/ 4001 h 9999"/>
                  <a:gd name="connsiteX11" fmla="*/ 5018 w 9971"/>
                  <a:gd name="connsiteY11" fmla="*/ 1978 h 9999"/>
                  <a:gd name="connsiteX12" fmla="*/ 5018 w 9971"/>
                  <a:gd name="connsiteY12" fmla="*/ 0 h 9999"/>
                  <a:gd name="connsiteX13" fmla="*/ 18 w 9971"/>
                  <a:gd name="connsiteY13" fmla="*/ 4968 h 9999"/>
                  <a:gd name="connsiteX14" fmla="*/ 660 w 9971"/>
                  <a:gd name="connsiteY14" fmla="*/ 7451 h 9999"/>
                  <a:gd name="connsiteX15" fmla="*/ 18 w 9971"/>
                  <a:gd name="connsiteY15" fmla="*/ 9337 h 9999"/>
                  <a:gd name="connsiteX16" fmla="*/ 154 w 9971"/>
                  <a:gd name="connsiteY16" fmla="*/ 9889 h 9999"/>
                  <a:gd name="connsiteX17" fmla="*/ 505 w 9971"/>
                  <a:gd name="connsiteY17" fmla="*/ 9999 h 9999"/>
                  <a:gd name="connsiteX18" fmla="*/ 660 w 9971"/>
                  <a:gd name="connsiteY18" fmla="*/ 9981 h 9999"/>
                  <a:gd name="connsiteX19" fmla="*/ 2539 w 9971"/>
                  <a:gd name="connsiteY19" fmla="*/ 9337 h 9999"/>
                  <a:gd name="connsiteX20" fmla="*/ 5018 w 9971"/>
                  <a:gd name="connsiteY20" fmla="*/ 9981 h 9999"/>
                  <a:gd name="connsiteX21" fmla="*/ 9971 w 9971"/>
                  <a:gd name="connsiteY21" fmla="*/ 4968 h 9999"/>
                  <a:gd name="connsiteX22" fmla="*/ 5018 w 9971"/>
                  <a:gd name="connsiteY22" fmla="*/ 0 h 9999"/>
                  <a:gd name="connsiteX0" fmla="*/ 5033 w 10000"/>
                  <a:gd name="connsiteY0" fmla="*/ 1978 h 10000"/>
                  <a:gd name="connsiteX1" fmla="*/ 6734 w 10000"/>
                  <a:gd name="connsiteY1" fmla="*/ 7039 h 10000"/>
                  <a:gd name="connsiteX2" fmla="*/ 6872 w 10000"/>
                  <a:gd name="connsiteY2" fmla="*/ 7176 h 10000"/>
                  <a:gd name="connsiteX3" fmla="*/ 6872 w 10000"/>
                  <a:gd name="connsiteY3" fmla="*/ 7867 h 10000"/>
                  <a:gd name="connsiteX4" fmla="*/ 6526 w 10000"/>
                  <a:gd name="connsiteY4" fmla="*/ 8004 h 10000"/>
                  <a:gd name="connsiteX5" fmla="*/ 6181 w 10000"/>
                  <a:gd name="connsiteY5" fmla="*/ 7867 h 10000"/>
                  <a:gd name="connsiteX6" fmla="*/ 6090 w 10000"/>
                  <a:gd name="connsiteY6" fmla="*/ 7728 h 10000"/>
                  <a:gd name="connsiteX7" fmla="*/ 5033 w 10000"/>
                  <a:gd name="connsiteY7" fmla="*/ 8051 h 10000"/>
                  <a:gd name="connsiteX8" fmla="*/ 3007 w 10000"/>
                  <a:gd name="connsiteY8" fmla="*/ 6026 h 10000"/>
                  <a:gd name="connsiteX9" fmla="*/ 3007 w 10000"/>
                  <a:gd name="connsiteY9" fmla="*/ 4001 h 10000"/>
                  <a:gd name="connsiteX10" fmla="*/ 5033 w 10000"/>
                  <a:gd name="connsiteY10" fmla="*/ 1978 h 10000"/>
                  <a:gd name="connsiteX11" fmla="*/ 5033 w 10000"/>
                  <a:gd name="connsiteY11" fmla="*/ 0 h 10000"/>
                  <a:gd name="connsiteX12" fmla="*/ 18 w 10000"/>
                  <a:gd name="connsiteY12" fmla="*/ 4968 h 10000"/>
                  <a:gd name="connsiteX13" fmla="*/ 662 w 10000"/>
                  <a:gd name="connsiteY13" fmla="*/ 7452 h 10000"/>
                  <a:gd name="connsiteX14" fmla="*/ 18 w 10000"/>
                  <a:gd name="connsiteY14" fmla="*/ 9338 h 10000"/>
                  <a:gd name="connsiteX15" fmla="*/ 154 w 10000"/>
                  <a:gd name="connsiteY15" fmla="*/ 9890 h 10000"/>
                  <a:gd name="connsiteX16" fmla="*/ 506 w 10000"/>
                  <a:gd name="connsiteY16" fmla="*/ 10000 h 10000"/>
                  <a:gd name="connsiteX17" fmla="*/ 662 w 10000"/>
                  <a:gd name="connsiteY17" fmla="*/ 9982 h 10000"/>
                  <a:gd name="connsiteX18" fmla="*/ 2546 w 10000"/>
                  <a:gd name="connsiteY18" fmla="*/ 9338 h 10000"/>
                  <a:gd name="connsiteX19" fmla="*/ 5033 w 10000"/>
                  <a:gd name="connsiteY19" fmla="*/ 9982 h 10000"/>
                  <a:gd name="connsiteX20" fmla="*/ 10000 w 10000"/>
                  <a:gd name="connsiteY20" fmla="*/ 4968 h 10000"/>
                  <a:gd name="connsiteX21" fmla="*/ 5033 w 10000"/>
                  <a:gd name="connsiteY21" fmla="*/ 0 h 10000"/>
                  <a:gd name="connsiteX0" fmla="*/ 5033 w 10000"/>
                  <a:gd name="connsiteY0" fmla="*/ 1978 h 10000"/>
                  <a:gd name="connsiteX1" fmla="*/ 6734 w 10000"/>
                  <a:gd name="connsiteY1" fmla="*/ 7039 h 10000"/>
                  <a:gd name="connsiteX2" fmla="*/ 6872 w 10000"/>
                  <a:gd name="connsiteY2" fmla="*/ 7867 h 10000"/>
                  <a:gd name="connsiteX3" fmla="*/ 6526 w 10000"/>
                  <a:gd name="connsiteY3" fmla="*/ 8004 h 10000"/>
                  <a:gd name="connsiteX4" fmla="*/ 6181 w 10000"/>
                  <a:gd name="connsiteY4" fmla="*/ 7867 h 10000"/>
                  <a:gd name="connsiteX5" fmla="*/ 6090 w 10000"/>
                  <a:gd name="connsiteY5" fmla="*/ 7728 h 10000"/>
                  <a:gd name="connsiteX6" fmla="*/ 5033 w 10000"/>
                  <a:gd name="connsiteY6" fmla="*/ 8051 h 10000"/>
                  <a:gd name="connsiteX7" fmla="*/ 3007 w 10000"/>
                  <a:gd name="connsiteY7" fmla="*/ 6026 h 10000"/>
                  <a:gd name="connsiteX8" fmla="*/ 3007 w 10000"/>
                  <a:gd name="connsiteY8" fmla="*/ 4001 h 10000"/>
                  <a:gd name="connsiteX9" fmla="*/ 5033 w 10000"/>
                  <a:gd name="connsiteY9" fmla="*/ 1978 h 10000"/>
                  <a:gd name="connsiteX10" fmla="*/ 5033 w 10000"/>
                  <a:gd name="connsiteY10" fmla="*/ 0 h 10000"/>
                  <a:gd name="connsiteX11" fmla="*/ 18 w 10000"/>
                  <a:gd name="connsiteY11" fmla="*/ 4968 h 10000"/>
                  <a:gd name="connsiteX12" fmla="*/ 662 w 10000"/>
                  <a:gd name="connsiteY12" fmla="*/ 7452 h 10000"/>
                  <a:gd name="connsiteX13" fmla="*/ 18 w 10000"/>
                  <a:gd name="connsiteY13" fmla="*/ 9338 h 10000"/>
                  <a:gd name="connsiteX14" fmla="*/ 154 w 10000"/>
                  <a:gd name="connsiteY14" fmla="*/ 9890 h 10000"/>
                  <a:gd name="connsiteX15" fmla="*/ 506 w 10000"/>
                  <a:gd name="connsiteY15" fmla="*/ 10000 h 10000"/>
                  <a:gd name="connsiteX16" fmla="*/ 662 w 10000"/>
                  <a:gd name="connsiteY16" fmla="*/ 9982 h 10000"/>
                  <a:gd name="connsiteX17" fmla="*/ 2546 w 10000"/>
                  <a:gd name="connsiteY17" fmla="*/ 9338 h 10000"/>
                  <a:gd name="connsiteX18" fmla="*/ 5033 w 10000"/>
                  <a:gd name="connsiteY18" fmla="*/ 9982 h 10000"/>
                  <a:gd name="connsiteX19" fmla="*/ 10000 w 10000"/>
                  <a:gd name="connsiteY19" fmla="*/ 4968 h 10000"/>
                  <a:gd name="connsiteX20" fmla="*/ 5033 w 10000"/>
                  <a:gd name="connsiteY20" fmla="*/ 0 h 10000"/>
                  <a:gd name="connsiteX0" fmla="*/ 5033 w 10000"/>
                  <a:gd name="connsiteY0" fmla="*/ 1978 h 10000"/>
                  <a:gd name="connsiteX1" fmla="*/ 6872 w 10000"/>
                  <a:gd name="connsiteY1" fmla="*/ 7867 h 10000"/>
                  <a:gd name="connsiteX2" fmla="*/ 6526 w 10000"/>
                  <a:gd name="connsiteY2" fmla="*/ 8004 h 10000"/>
                  <a:gd name="connsiteX3" fmla="*/ 6181 w 10000"/>
                  <a:gd name="connsiteY3" fmla="*/ 7867 h 10000"/>
                  <a:gd name="connsiteX4" fmla="*/ 6090 w 10000"/>
                  <a:gd name="connsiteY4" fmla="*/ 7728 h 10000"/>
                  <a:gd name="connsiteX5" fmla="*/ 5033 w 10000"/>
                  <a:gd name="connsiteY5" fmla="*/ 8051 h 10000"/>
                  <a:gd name="connsiteX6" fmla="*/ 3007 w 10000"/>
                  <a:gd name="connsiteY6" fmla="*/ 6026 h 10000"/>
                  <a:gd name="connsiteX7" fmla="*/ 3007 w 10000"/>
                  <a:gd name="connsiteY7" fmla="*/ 4001 h 10000"/>
                  <a:gd name="connsiteX8" fmla="*/ 5033 w 10000"/>
                  <a:gd name="connsiteY8" fmla="*/ 1978 h 10000"/>
                  <a:gd name="connsiteX9" fmla="*/ 5033 w 10000"/>
                  <a:gd name="connsiteY9" fmla="*/ 0 h 10000"/>
                  <a:gd name="connsiteX10" fmla="*/ 18 w 10000"/>
                  <a:gd name="connsiteY10" fmla="*/ 4968 h 10000"/>
                  <a:gd name="connsiteX11" fmla="*/ 662 w 10000"/>
                  <a:gd name="connsiteY11" fmla="*/ 7452 h 10000"/>
                  <a:gd name="connsiteX12" fmla="*/ 18 w 10000"/>
                  <a:gd name="connsiteY12" fmla="*/ 9338 h 10000"/>
                  <a:gd name="connsiteX13" fmla="*/ 154 w 10000"/>
                  <a:gd name="connsiteY13" fmla="*/ 9890 h 10000"/>
                  <a:gd name="connsiteX14" fmla="*/ 506 w 10000"/>
                  <a:gd name="connsiteY14" fmla="*/ 10000 h 10000"/>
                  <a:gd name="connsiteX15" fmla="*/ 662 w 10000"/>
                  <a:gd name="connsiteY15" fmla="*/ 9982 h 10000"/>
                  <a:gd name="connsiteX16" fmla="*/ 2546 w 10000"/>
                  <a:gd name="connsiteY16" fmla="*/ 9338 h 10000"/>
                  <a:gd name="connsiteX17" fmla="*/ 5033 w 10000"/>
                  <a:gd name="connsiteY17" fmla="*/ 9982 h 10000"/>
                  <a:gd name="connsiteX18" fmla="*/ 10000 w 10000"/>
                  <a:gd name="connsiteY18" fmla="*/ 4968 h 10000"/>
                  <a:gd name="connsiteX19" fmla="*/ 5033 w 10000"/>
                  <a:gd name="connsiteY19" fmla="*/ 0 h 10000"/>
                  <a:gd name="connsiteX0" fmla="*/ 5033 w 10000"/>
                  <a:gd name="connsiteY0" fmla="*/ 1978 h 10000"/>
                  <a:gd name="connsiteX1" fmla="*/ 6526 w 10000"/>
                  <a:gd name="connsiteY1" fmla="*/ 8004 h 10000"/>
                  <a:gd name="connsiteX2" fmla="*/ 6181 w 10000"/>
                  <a:gd name="connsiteY2" fmla="*/ 7867 h 10000"/>
                  <a:gd name="connsiteX3" fmla="*/ 6090 w 10000"/>
                  <a:gd name="connsiteY3" fmla="*/ 7728 h 10000"/>
                  <a:gd name="connsiteX4" fmla="*/ 5033 w 10000"/>
                  <a:gd name="connsiteY4" fmla="*/ 8051 h 10000"/>
                  <a:gd name="connsiteX5" fmla="*/ 3007 w 10000"/>
                  <a:gd name="connsiteY5" fmla="*/ 6026 h 10000"/>
                  <a:gd name="connsiteX6" fmla="*/ 3007 w 10000"/>
                  <a:gd name="connsiteY6" fmla="*/ 4001 h 10000"/>
                  <a:gd name="connsiteX7" fmla="*/ 5033 w 10000"/>
                  <a:gd name="connsiteY7" fmla="*/ 1978 h 10000"/>
                  <a:gd name="connsiteX8" fmla="*/ 5033 w 10000"/>
                  <a:gd name="connsiteY8" fmla="*/ 0 h 10000"/>
                  <a:gd name="connsiteX9" fmla="*/ 18 w 10000"/>
                  <a:gd name="connsiteY9" fmla="*/ 4968 h 10000"/>
                  <a:gd name="connsiteX10" fmla="*/ 662 w 10000"/>
                  <a:gd name="connsiteY10" fmla="*/ 7452 h 10000"/>
                  <a:gd name="connsiteX11" fmla="*/ 18 w 10000"/>
                  <a:gd name="connsiteY11" fmla="*/ 9338 h 10000"/>
                  <a:gd name="connsiteX12" fmla="*/ 154 w 10000"/>
                  <a:gd name="connsiteY12" fmla="*/ 9890 h 10000"/>
                  <a:gd name="connsiteX13" fmla="*/ 506 w 10000"/>
                  <a:gd name="connsiteY13" fmla="*/ 10000 h 10000"/>
                  <a:gd name="connsiteX14" fmla="*/ 662 w 10000"/>
                  <a:gd name="connsiteY14" fmla="*/ 9982 h 10000"/>
                  <a:gd name="connsiteX15" fmla="*/ 2546 w 10000"/>
                  <a:gd name="connsiteY15" fmla="*/ 9338 h 10000"/>
                  <a:gd name="connsiteX16" fmla="*/ 5033 w 10000"/>
                  <a:gd name="connsiteY16" fmla="*/ 9982 h 10000"/>
                  <a:gd name="connsiteX17" fmla="*/ 10000 w 10000"/>
                  <a:gd name="connsiteY17" fmla="*/ 4968 h 10000"/>
                  <a:gd name="connsiteX18" fmla="*/ 5033 w 10000"/>
                  <a:gd name="connsiteY18" fmla="*/ 0 h 10000"/>
                  <a:gd name="connsiteX0" fmla="*/ 5033 w 10000"/>
                  <a:gd name="connsiteY0" fmla="*/ 1978 h 10000"/>
                  <a:gd name="connsiteX1" fmla="*/ 6181 w 10000"/>
                  <a:gd name="connsiteY1" fmla="*/ 7867 h 10000"/>
                  <a:gd name="connsiteX2" fmla="*/ 6090 w 10000"/>
                  <a:gd name="connsiteY2" fmla="*/ 7728 h 10000"/>
                  <a:gd name="connsiteX3" fmla="*/ 5033 w 10000"/>
                  <a:gd name="connsiteY3" fmla="*/ 8051 h 10000"/>
                  <a:gd name="connsiteX4" fmla="*/ 3007 w 10000"/>
                  <a:gd name="connsiteY4" fmla="*/ 6026 h 10000"/>
                  <a:gd name="connsiteX5" fmla="*/ 3007 w 10000"/>
                  <a:gd name="connsiteY5" fmla="*/ 4001 h 10000"/>
                  <a:gd name="connsiteX6" fmla="*/ 5033 w 10000"/>
                  <a:gd name="connsiteY6" fmla="*/ 1978 h 10000"/>
                  <a:gd name="connsiteX7" fmla="*/ 5033 w 10000"/>
                  <a:gd name="connsiteY7" fmla="*/ 0 h 10000"/>
                  <a:gd name="connsiteX8" fmla="*/ 18 w 10000"/>
                  <a:gd name="connsiteY8" fmla="*/ 4968 h 10000"/>
                  <a:gd name="connsiteX9" fmla="*/ 662 w 10000"/>
                  <a:gd name="connsiteY9" fmla="*/ 7452 h 10000"/>
                  <a:gd name="connsiteX10" fmla="*/ 18 w 10000"/>
                  <a:gd name="connsiteY10" fmla="*/ 9338 h 10000"/>
                  <a:gd name="connsiteX11" fmla="*/ 154 w 10000"/>
                  <a:gd name="connsiteY11" fmla="*/ 9890 h 10000"/>
                  <a:gd name="connsiteX12" fmla="*/ 506 w 10000"/>
                  <a:gd name="connsiteY12" fmla="*/ 10000 h 10000"/>
                  <a:gd name="connsiteX13" fmla="*/ 662 w 10000"/>
                  <a:gd name="connsiteY13" fmla="*/ 9982 h 10000"/>
                  <a:gd name="connsiteX14" fmla="*/ 2546 w 10000"/>
                  <a:gd name="connsiteY14" fmla="*/ 9338 h 10000"/>
                  <a:gd name="connsiteX15" fmla="*/ 5033 w 10000"/>
                  <a:gd name="connsiteY15" fmla="*/ 9982 h 10000"/>
                  <a:gd name="connsiteX16" fmla="*/ 10000 w 10000"/>
                  <a:gd name="connsiteY16" fmla="*/ 4968 h 10000"/>
                  <a:gd name="connsiteX17" fmla="*/ 5033 w 10000"/>
                  <a:gd name="connsiteY17" fmla="*/ 0 h 10000"/>
                  <a:gd name="connsiteX0" fmla="*/ 5033 w 10000"/>
                  <a:gd name="connsiteY0" fmla="*/ 1978 h 10000"/>
                  <a:gd name="connsiteX1" fmla="*/ 6090 w 10000"/>
                  <a:gd name="connsiteY1" fmla="*/ 7728 h 10000"/>
                  <a:gd name="connsiteX2" fmla="*/ 5033 w 10000"/>
                  <a:gd name="connsiteY2" fmla="*/ 8051 h 10000"/>
                  <a:gd name="connsiteX3" fmla="*/ 3007 w 10000"/>
                  <a:gd name="connsiteY3" fmla="*/ 6026 h 10000"/>
                  <a:gd name="connsiteX4" fmla="*/ 3007 w 10000"/>
                  <a:gd name="connsiteY4" fmla="*/ 4001 h 10000"/>
                  <a:gd name="connsiteX5" fmla="*/ 5033 w 10000"/>
                  <a:gd name="connsiteY5" fmla="*/ 1978 h 10000"/>
                  <a:gd name="connsiteX6" fmla="*/ 5033 w 10000"/>
                  <a:gd name="connsiteY6" fmla="*/ 0 h 10000"/>
                  <a:gd name="connsiteX7" fmla="*/ 18 w 10000"/>
                  <a:gd name="connsiteY7" fmla="*/ 4968 h 10000"/>
                  <a:gd name="connsiteX8" fmla="*/ 662 w 10000"/>
                  <a:gd name="connsiteY8" fmla="*/ 7452 h 10000"/>
                  <a:gd name="connsiteX9" fmla="*/ 18 w 10000"/>
                  <a:gd name="connsiteY9" fmla="*/ 9338 h 10000"/>
                  <a:gd name="connsiteX10" fmla="*/ 154 w 10000"/>
                  <a:gd name="connsiteY10" fmla="*/ 9890 h 10000"/>
                  <a:gd name="connsiteX11" fmla="*/ 506 w 10000"/>
                  <a:gd name="connsiteY11" fmla="*/ 10000 h 10000"/>
                  <a:gd name="connsiteX12" fmla="*/ 662 w 10000"/>
                  <a:gd name="connsiteY12" fmla="*/ 9982 h 10000"/>
                  <a:gd name="connsiteX13" fmla="*/ 2546 w 10000"/>
                  <a:gd name="connsiteY13" fmla="*/ 9338 h 10000"/>
                  <a:gd name="connsiteX14" fmla="*/ 5033 w 10000"/>
                  <a:gd name="connsiteY14" fmla="*/ 9982 h 10000"/>
                  <a:gd name="connsiteX15" fmla="*/ 10000 w 10000"/>
                  <a:gd name="connsiteY15" fmla="*/ 4968 h 10000"/>
                  <a:gd name="connsiteX16" fmla="*/ 5033 w 10000"/>
                  <a:gd name="connsiteY16" fmla="*/ 0 h 10000"/>
                  <a:gd name="connsiteX0" fmla="*/ 5033 w 10000"/>
                  <a:gd name="connsiteY0" fmla="*/ 1978 h 10000"/>
                  <a:gd name="connsiteX1" fmla="*/ 5033 w 10000"/>
                  <a:gd name="connsiteY1" fmla="*/ 8051 h 10000"/>
                  <a:gd name="connsiteX2" fmla="*/ 3007 w 10000"/>
                  <a:gd name="connsiteY2" fmla="*/ 6026 h 10000"/>
                  <a:gd name="connsiteX3" fmla="*/ 3007 w 10000"/>
                  <a:gd name="connsiteY3" fmla="*/ 4001 h 10000"/>
                  <a:gd name="connsiteX4" fmla="*/ 5033 w 10000"/>
                  <a:gd name="connsiteY4" fmla="*/ 1978 h 10000"/>
                  <a:gd name="connsiteX5" fmla="*/ 5033 w 10000"/>
                  <a:gd name="connsiteY5" fmla="*/ 0 h 10000"/>
                  <a:gd name="connsiteX6" fmla="*/ 18 w 10000"/>
                  <a:gd name="connsiteY6" fmla="*/ 4968 h 10000"/>
                  <a:gd name="connsiteX7" fmla="*/ 662 w 10000"/>
                  <a:gd name="connsiteY7" fmla="*/ 7452 h 10000"/>
                  <a:gd name="connsiteX8" fmla="*/ 18 w 10000"/>
                  <a:gd name="connsiteY8" fmla="*/ 9338 h 10000"/>
                  <a:gd name="connsiteX9" fmla="*/ 154 w 10000"/>
                  <a:gd name="connsiteY9" fmla="*/ 9890 h 10000"/>
                  <a:gd name="connsiteX10" fmla="*/ 506 w 10000"/>
                  <a:gd name="connsiteY10" fmla="*/ 10000 h 10000"/>
                  <a:gd name="connsiteX11" fmla="*/ 662 w 10000"/>
                  <a:gd name="connsiteY11" fmla="*/ 9982 h 10000"/>
                  <a:gd name="connsiteX12" fmla="*/ 2546 w 10000"/>
                  <a:gd name="connsiteY12" fmla="*/ 9338 h 10000"/>
                  <a:gd name="connsiteX13" fmla="*/ 5033 w 10000"/>
                  <a:gd name="connsiteY13" fmla="*/ 9982 h 10000"/>
                  <a:gd name="connsiteX14" fmla="*/ 10000 w 10000"/>
                  <a:gd name="connsiteY14" fmla="*/ 4968 h 10000"/>
                  <a:gd name="connsiteX15" fmla="*/ 5033 w 10000"/>
                  <a:gd name="connsiteY15" fmla="*/ 0 h 10000"/>
                  <a:gd name="connsiteX0" fmla="*/ 5033 w 10000"/>
                  <a:gd name="connsiteY0" fmla="*/ 1978 h 10000"/>
                  <a:gd name="connsiteX1" fmla="*/ 3007 w 10000"/>
                  <a:gd name="connsiteY1" fmla="*/ 6026 h 10000"/>
                  <a:gd name="connsiteX2" fmla="*/ 3007 w 10000"/>
                  <a:gd name="connsiteY2" fmla="*/ 4001 h 10000"/>
                  <a:gd name="connsiteX3" fmla="*/ 5033 w 10000"/>
                  <a:gd name="connsiteY3" fmla="*/ 1978 h 10000"/>
                  <a:gd name="connsiteX4" fmla="*/ 5033 w 10000"/>
                  <a:gd name="connsiteY4" fmla="*/ 0 h 10000"/>
                  <a:gd name="connsiteX5" fmla="*/ 18 w 10000"/>
                  <a:gd name="connsiteY5" fmla="*/ 4968 h 10000"/>
                  <a:gd name="connsiteX6" fmla="*/ 662 w 10000"/>
                  <a:gd name="connsiteY6" fmla="*/ 7452 h 10000"/>
                  <a:gd name="connsiteX7" fmla="*/ 18 w 10000"/>
                  <a:gd name="connsiteY7" fmla="*/ 9338 h 10000"/>
                  <a:gd name="connsiteX8" fmla="*/ 154 w 10000"/>
                  <a:gd name="connsiteY8" fmla="*/ 9890 h 10000"/>
                  <a:gd name="connsiteX9" fmla="*/ 506 w 10000"/>
                  <a:gd name="connsiteY9" fmla="*/ 10000 h 10000"/>
                  <a:gd name="connsiteX10" fmla="*/ 662 w 10000"/>
                  <a:gd name="connsiteY10" fmla="*/ 9982 h 10000"/>
                  <a:gd name="connsiteX11" fmla="*/ 2546 w 10000"/>
                  <a:gd name="connsiteY11" fmla="*/ 9338 h 10000"/>
                  <a:gd name="connsiteX12" fmla="*/ 5033 w 10000"/>
                  <a:gd name="connsiteY12" fmla="*/ 9982 h 10000"/>
                  <a:gd name="connsiteX13" fmla="*/ 10000 w 10000"/>
                  <a:gd name="connsiteY13" fmla="*/ 4968 h 10000"/>
                  <a:gd name="connsiteX14" fmla="*/ 5033 w 10000"/>
                  <a:gd name="connsiteY14" fmla="*/ 0 h 10000"/>
                  <a:gd name="connsiteX0" fmla="*/ 5033 w 10000"/>
                  <a:gd name="connsiteY0" fmla="*/ 1978 h 10000"/>
                  <a:gd name="connsiteX1" fmla="*/ 3007 w 10000"/>
                  <a:gd name="connsiteY1" fmla="*/ 4001 h 10000"/>
                  <a:gd name="connsiteX2" fmla="*/ 5033 w 10000"/>
                  <a:gd name="connsiteY2" fmla="*/ 1978 h 10000"/>
                  <a:gd name="connsiteX3" fmla="*/ 5033 w 10000"/>
                  <a:gd name="connsiteY3" fmla="*/ 0 h 10000"/>
                  <a:gd name="connsiteX4" fmla="*/ 18 w 10000"/>
                  <a:gd name="connsiteY4" fmla="*/ 4968 h 10000"/>
                  <a:gd name="connsiteX5" fmla="*/ 662 w 10000"/>
                  <a:gd name="connsiteY5" fmla="*/ 7452 h 10000"/>
                  <a:gd name="connsiteX6" fmla="*/ 18 w 10000"/>
                  <a:gd name="connsiteY6" fmla="*/ 9338 h 10000"/>
                  <a:gd name="connsiteX7" fmla="*/ 154 w 10000"/>
                  <a:gd name="connsiteY7" fmla="*/ 9890 h 10000"/>
                  <a:gd name="connsiteX8" fmla="*/ 506 w 10000"/>
                  <a:gd name="connsiteY8" fmla="*/ 10000 h 10000"/>
                  <a:gd name="connsiteX9" fmla="*/ 662 w 10000"/>
                  <a:gd name="connsiteY9" fmla="*/ 9982 h 10000"/>
                  <a:gd name="connsiteX10" fmla="*/ 2546 w 10000"/>
                  <a:gd name="connsiteY10" fmla="*/ 9338 h 10000"/>
                  <a:gd name="connsiteX11" fmla="*/ 5033 w 10000"/>
                  <a:gd name="connsiteY11" fmla="*/ 9982 h 10000"/>
                  <a:gd name="connsiteX12" fmla="*/ 10000 w 10000"/>
                  <a:gd name="connsiteY12" fmla="*/ 4968 h 10000"/>
                  <a:gd name="connsiteX13" fmla="*/ 5033 w 10000"/>
                  <a:gd name="connsiteY13" fmla="*/ 0 h 10000"/>
                  <a:gd name="connsiteX0" fmla="*/ 5033 w 10000"/>
                  <a:gd name="connsiteY0" fmla="*/ 0 h 10000"/>
                  <a:gd name="connsiteX1" fmla="*/ 18 w 10000"/>
                  <a:gd name="connsiteY1" fmla="*/ 4968 h 10000"/>
                  <a:gd name="connsiteX2" fmla="*/ 662 w 10000"/>
                  <a:gd name="connsiteY2" fmla="*/ 7452 h 10000"/>
                  <a:gd name="connsiteX3" fmla="*/ 18 w 10000"/>
                  <a:gd name="connsiteY3" fmla="*/ 9338 h 10000"/>
                  <a:gd name="connsiteX4" fmla="*/ 154 w 10000"/>
                  <a:gd name="connsiteY4" fmla="*/ 9890 h 10000"/>
                  <a:gd name="connsiteX5" fmla="*/ 506 w 10000"/>
                  <a:gd name="connsiteY5" fmla="*/ 10000 h 10000"/>
                  <a:gd name="connsiteX6" fmla="*/ 662 w 10000"/>
                  <a:gd name="connsiteY6" fmla="*/ 9982 h 10000"/>
                  <a:gd name="connsiteX7" fmla="*/ 2546 w 10000"/>
                  <a:gd name="connsiteY7" fmla="*/ 9338 h 10000"/>
                  <a:gd name="connsiteX8" fmla="*/ 5033 w 10000"/>
                  <a:gd name="connsiteY8" fmla="*/ 9982 h 10000"/>
                  <a:gd name="connsiteX9" fmla="*/ 10000 w 10000"/>
                  <a:gd name="connsiteY9" fmla="*/ 4968 h 10000"/>
                  <a:gd name="connsiteX10" fmla="*/ 5033 w 10000"/>
                  <a:gd name="connsiteY10"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10000" extrusionOk="0">
                    <a:moveTo>
                      <a:pt x="5033" y="0"/>
                    </a:moveTo>
                    <a:cubicBezTo>
                      <a:pt x="2271" y="0"/>
                      <a:pt x="18" y="2301"/>
                      <a:pt x="18" y="4968"/>
                    </a:cubicBezTo>
                    <a:cubicBezTo>
                      <a:pt x="18" y="5842"/>
                      <a:pt x="247" y="6671"/>
                      <a:pt x="662" y="7452"/>
                    </a:cubicBezTo>
                    <a:lnTo>
                      <a:pt x="18" y="9338"/>
                    </a:lnTo>
                    <a:cubicBezTo>
                      <a:pt x="-29" y="9522"/>
                      <a:pt x="18" y="9751"/>
                      <a:pt x="154" y="9890"/>
                    </a:cubicBezTo>
                    <a:cubicBezTo>
                      <a:pt x="222" y="9957"/>
                      <a:pt x="364" y="10000"/>
                      <a:pt x="506" y="10000"/>
                    </a:cubicBezTo>
                    <a:cubicBezTo>
                      <a:pt x="560" y="10000"/>
                      <a:pt x="612" y="9994"/>
                      <a:pt x="662" y="9982"/>
                    </a:cubicBezTo>
                    <a:lnTo>
                      <a:pt x="2546" y="9338"/>
                    </a:lnTo>
                    <a:cubicBezTo>
                      <a:pt x="3330" y="9751"/>
                      <a:pt x="4157" y="9982"/>
                      <a:pt x="5033" y="9982"/>
                    </a:cubicBezTo>
                    <a:cubicBezTo>
                      <a:pt x="7792" y="9982"/>
                      <a:pt x="10000" y="7728"/>
                      <a:pt x="10000" y="4968"/>
                    </a:cubicBezTo>
                    <a:cubicBezTo>
                      <a:pt x="10000" y="2209"/>
                      <a:pt x="7792" y="0"/>
                      <a:pt x="5033" y="0"/>
                    </a:cubicBezTo>
                    <a:close/>
                  </a:path>
                </a:pathLst>
              </a:custGeom>
              <a:solidFill>
                <a:srgbClr val="F7B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83;p101">
                <a:extLst>
                  <a:ext uri="{FF2B5EF4-FFF2-40B4-BE49-F238E27FC236}">
                    <a16:creationId xmlns:a16="http://schemas.microsoft.com/office/drawing/2014/main" id="{65206165-DD32-44D5-B5B1-DF3D226ABCFA}"/>
                  </a:ext>
                </a:extLst>
              </p:cNvPr>
              <p:cNvSpPr/>
              <p:nvPr/>
            </p:nvSpPr>
            <p:spPr>
              <a:xfrm>
                <a:off x="3687868" y="2686670"/>
                <a:ext cx="246253" cy="246342"/>
              </a:xfrm>
              <a:custGeom>
                <a:avLst/>
                <a:gdLst/>
                <a:ahLst/>
                <a:cxnLst/>
                <a:rect l="l" t="t" r="r" b="b"/>
                <a:pathLst>
                  <a:path w="2773" h="2774" extrusionOk="0">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384;p101">
                <a:extLst>
                  <a:ext uri="{FF2B5EF4-FFF2-40B4-BE49-F238E27FC236}">
                    <a16:creationId xmlns:a16="http://schemas.microsoft.com/office/drawing/2014/main" id="{1B7C83E6-9C4D-4D9B-BB38-C1E44AF49E19}"/>
                  </a:ext>
                </a:extLst>
              </p:cNvPr>
              <p:cNvSpPr/>
              <p:nvPr/>
            </p:nvSpPr>
            <p:spPr>
              <a:xfrm>
                <a:off x="3570380" y="2991623"/>
                <a:ext cx="486912" cy="246342"/>
              </a:xfrm>
              <a:custGeom>
                <a:avLst/>
                <a:gdLst/>
                <a:ahLst/>
                <a:cxnLst/>
                <a:rect l="l" t="t" r="r" b="b"/>
                <a:pathLst>
                  <a:path w="5483" h="2774" extrusionOk="0">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rgbClr val="009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497;p101">
              <a:extLst>
                <a:ext uri="{FF2B5EF4-FFF2-40B4-BE49-F238E27FC236}">
                  <a16:creationId xmlns:a16="http://schemas.microsoft.com/office/drawing/2014/main" id="{E75BB223-B24B-4A4E-9194-789A95DEB23D}"/>
                </a:ext>
              </a:extLst>
            </p:cNvPr>
            <p:cNvGrpSpPr/>
            <p:nvPr/>
          </p:nvGrpSpPr>
          <p:grpSpPr>
            <a:xfrm flipH="1">
              <a:off x="4147997" y="2372926"/>
              <a:ext cx="290636" cy="289049"/>
              <a:chOff x="-34406325" y="3919600"/>
              <a:chExt cx="293025" cy="291425"/>
            </a:xfrm>
            <a:solidFill>
              <a:srgbClr val="009563"/>
            </a:solidFill>
          </p:grpSpPr>
          <p:sp>
            <p:nvSpPr>
              <p:cNvPr id="78" name="Google Shape;7498;p101">
                <a:extLst>
                  <a:ext uri="{FF2B5EF4-FFF2-40B4-BE49-F238E27FC236}">
                    <a16:creationId xmlns:a16="http://schemas.microsoft.com/office/drawing/2014/main" id="{4C249D26-309A-4AFB-9D80-F64EB63C7522}"/>
                  </a:ext>
                </a:extLst>
              </p:cNvPr>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499;p101">
                <a:extLst>
                  <a:ext uri="{FF2B5EF4-FFF2-40B4-BE49-F238E27FC236}">
                    <a16:creationId xmlns:a16="http://schemas.microsoft.com/office/drawing/2014/main" id="{CEE75E10-15B7-4E9F-B121-156698DD6BF0}"/>
                  </a:ext>
                </a:extLst>
              </p:cNvPr>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500;p101">
                <a:extLst>
                  <a:ext uri="{FF2B5EF4-FFF2-40B4-BE49-F238E27FC236}">
                    <a16:creationId xmlns:a16="http://schemas.microsoft.com/office/drawing/2014/main" id="{12B14B07-11FA-4294-BCCC-04A1D4896821}"/>
                  </a:ext>
                </a:extLst>
              </p:cNvPr>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501;p101">
                <a:extLst>
                  <a:ext uri="{FF2B5EF4-FFF2-40B4-BE49-F238E27FC236}">
                    <a16:creationId xmlns:a16="http://schemas.microsoft.com/office/drawing/2014/main" id="{5F1FBD8E-F2A2-463A-82C7-8A26704120D9}"/>
                  </a:ext>
                </a:extLst>
              </p:cNvPr>
              <p:cNvSpPr/>
              <p:nvPr/>
            </p:nvSpPr>
            <p:spPr>
              <a:xfrm>
                <a:off x="-34349210" y="3943802"/>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502;p101">
                <a:extLst>
                  <a:ext uri="{FF2B5EF4-FFF2-40B4-BE49-F238E27FC236}">
                    <a16:creationId xmlns:a16="http://schemas.microsoft.com/office/drawing/2014/main" id="{01F94DD6-137C-4C45-92E6-226869707A92}"/>
                  </a:ext>
                </a:extLst>
              </p:cNvPr>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503;p101">
                <a:extLst>
                  <a:ext uri="{FF2B5EF4-FFF2-40B4-BE49-F238E27FC236}">
                    <a16:creationId xmlns:a16="http://schemas.microsoft.com/office/drawing/2014/main" id="{31846048-8AB8-4D74-A6C7-0E0A10E8DBBF}"/>
                  </a:ext>
                </a:extLst>
              </p:cNvPr>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504;p101">
                <a:extLst>
                  <a:ext uri="{FF2B5EF4-FFF2-40B4-BE49-F238E27FC236}">
                    <a16:creationId xmlns:a16="http://schemas.microsoft.com/office/drawing/2014/main" id="{31627E36-17EC-4680-8B37-F8D31F25C663}"/>
                  </a:ext>
                </a:extLst>
              </p:cNvPr>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 name="Flèche : chevron 3">
            <a:extLst>
              <a:ext uri="{FF2B5EF4-FFF2-40B4-BE49-F238E27FC236}">
                <a16:creationId xmlns:a16="http://schemas.microsoft.com/office/drawing/2014/main" id="{08CC78D5-7AF0-4B6C-B917-3D26D5321D72}"/>
              </a:ext>
            </a:extLst>
          </p:cNvPr>
          <p:cNvSpPr/>
          <p:nvPr/>
        </p:nvSpPr>
        <p:spPr>
          <a:xfrm>
            <a:off x="4377361" y="3067720"/>
            <a:ext cx="362279" cy="481860"/>
          </a:xfrm>
          <a:prstGeom prst="chevron">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6" name="Flèche : chevron 3">
            <a:extLst>
              <a:ext uri="{FF2B5EF4-FFF2-40B4-BE49-F238E27FC236}">
                <a16:creationId xmlns:a16="http://schemas.microsoft.com/office/drawing/2014/main" id="{A898A09D-3989-4622-9713-A99851E0993A}"/>
              </a:ext>
            </a:extLst>
          </p:cNvPr>
          <p:cNvSpPr/>
          <p:nvPr/>
        </p:nvSpPr>
        <p:spPr>
          <a:xfrm>
            <a:off x="4384717" y="3731689"/>
            <a:ext cx="362279" cy="481860"/>
          </a:xfrm>
          <a:prstGeom prst="chevron">
            <a:avLst/>
          </a:prstGeom>
          <a:solidFill>
            <a:srgbClr val="F7B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7" name="Google Shape;393;p41">
            <a:extLst>
              <a:ext uri="{FF2B5EF4-FFF2-40B4-BE49-F238E27FC236}">
                <a16:creationId xmlns:a16="http://schemas.microsoft.com/office/drawing/2014/main" id="{7E2E1CEF-3918-4FDB-AC46-D96F3CAC0AE5}"/>
              </a:ext>
            </a:extLst>
          </p:cNvPr>
          <p:cNvSpPr txBox="1">
            <a:spLocks/>
          </p:cNvSpPr>
          <p:nvPr/>
        </p:nvSpPr>
        <p:spPr>
          <a:xfrm>
            <a:off x="5310631" y="3092318"/>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000" b="1" dirty="0">
                <a:solidFill>
                  <a:srgbClr val="000000"/>
                </a:solidFill>
              </a:rPr>
              <a:t>Reaction to targeting</a:t>
            </a:r>
          </a:p>
          <a:p>
            <a:pPr marL="0" indent="0">
              <a:buFont typeface="Saira"/>
              <a:buNone/>
            </a:pPr>
            <a:endParaRPr lang="en-US" sz="2000" b="1" dirty="0">
              <a:solidFill>
                <a:srgbClr val="000000"/>
              </a:solidFill>
            </a:endParaRPr>
          </a:p>
        </p:txBody>
      </p:sp>
      <p:sp>
        <p:nvSpPr>
          <p:cNvPr id="88" name="Google Shape;393;p41">
            <a:extLst>
              <a:ext uri="{FF2B5EF4-FFF2-40B4-BE49-F238E27FC236}">
                <a16:creationId xmlns:a16="http://schemas.microsoft.com/office/drawing/2014/main" id="{1B0E87B9-E846-4B9D-91E3-B5602724FA79}"/>
              </a:ext>
            </a:extLst>
          </p:cNvPr>
          <p:cNvSpPr txBox="1">
            <a:spLocks/>
          </p:cNvSpPr>
          <p:nvPr/>
        </p:nvSpPr>
        <p:spPr>
          <a:xfrm>
            <a:off x="5296594" y="3818306"/>
            <a:ext cx="2575196" cy="64458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1pPr>
            <a:lvl2pPr marL="914400" marR="0" lvl="1"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2pPr>
            <a:lvl3pPr marL="1371600" marR="0" lvl="2"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3pPr>
            <a:lvl4pPr marL="1828800" marR="0" lvl="3"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4pPr>
            <a:lvl5pPr marL="2286000" marR="0" lvl="4"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5pPr>
            <a:lvl6pPr marL="2743200" marR="0" lvl="5"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6pPr>
            <a:lvl7pPr marL="3200400" marR="0" lvl="6"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7pPr>
            <a:lvl8pPr marL="3657600" marR="0" lvl="7"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8pPr>
            <a:lvl9pPr marL="4114800" marR="0" lvl="8" indent="-317500" algn="l" rtl="0">
              <a:lnSpc>
                <a:spcPct val="115000"/>
              </a:lnSpc>
              <a:spcBef>
                <a:spcPts val="0"/>
              </a:spcBef>
              <a:spcAft>
                <a:spcPts val="0"/>
              </a:spcAft>
              <a:buClr>
                <a:schemeClr val="dk1"/>
              </a:buClr>
              <a:buSzPts val="1400"/>
              <a:buFont typeface="Saira"/>
              <a:buChar char="■"/>
              <a:defRPr sz="1400" b="0" i="0" u="none" strike="noStrike" cap="none">
                <a:solidFill>
                  <a:schemeClr val="dk1"/>
                </a:solidFill>
                <a:latin typeface="Saira"/>
                <a:ea typeface="Saira"/>
                <a:cs typeface="Saira"/>
                <a:sym typeface="Saira"/>
              </a:defRPr>
            </a:lvl9pPr>
          </a:lstStyle>
          <a:p>
            <a:pPr marL="0" indent="0">
              <a:buNone/>
            </a:pPr>
            <a:r>
              <a:rPr lang="en-US" sz="2000" b="1" dirty="0">
                <a:solidFill>
                  <a:srgbClr val="000000"/>
                </a:solidFill>
              </a:rPr>
              <a:t>Normal behavior</a:t>
            </a:r>
          </a:p>
          <a:p>
            <a:pPr marL="0" indent="0">
              <a:buFont typeface="Saira"/>
              <a:buNone/>
            </a:pPr>
            <a:endParaRPr lang="en-US" sz="2000" b="1" dirty="0">
              <a:solidFill>
                <a:srgbClr val="000000"/>
              </a:solidFill>
            </a:endParaRPr>
          </a:p>
        </p:txBody>
      </p:sp>
    </p:spTree>
    <p:extLst>
      <p:ext uri="{BB962C8B-B14F-4D97-AF65-F5344CB8AC3E}">
        <p14:creationId xmlns:p14="http://schemas.microsoft.com/office/powerpoint/2010/main" val="1400788807"/>
      </p:ext>
    </p:extLst>
  </p:cSld>
  <p:clrMapOvr>
    <a:masterClrMapping/>
  </p:clrMapOvr>
</p:sld>
</file>

<file path=ppt/theme/theme1.xml><?xml version="1.0" encoding="utf-8"?>
<a:theme xmlns:a="http://schemas.openxmlformats.org/drawingml/2006/main" name="Simple et élégant - Boîte à outils de consultation by Slidesgo">
  <a:themeElements>
    <a:clrScheme name="Custom 3">
      <a:dk1>
        <a:srgbClr val="000000"/>
      </a:dk1>
      <a:lt1>
        <a:srgbClr val="FFFFFF"/>
      </a:lt1>
      <a:dk2>
        <a:srgbClr val="000000"/>
      </a:dk2>
      <a:lt2>
        <a:srgbClr val="EAEAEA"/>
      </a:lt2>
      <a:accent1>
        <a:srgbClr val="009563"/>
      </a:accent1>
      <a:accent2>
        <a:srgbClr val="FFFFFF"/>
      </a:accent2>
      <a:accent3>
        <a:srgbClr val="9E9E9E"/>
      </a:accent3>
      <a:accent4>
        <a:srgbClr val="CCCCCC"/>
      </a:accent4>
      <a:accent5>
        <a:srgbClr val="FFFFFF"/>
      </a:accent5>
      <a:accent6>
        <a:srgbClr val="FFFFFF"/>
      </a:accent6>
      <a:hlink>
        <a:srgbClr val="000000"/>
      </a:hlink>
      <a:folHlink>
        <a:srgbClr val="02C24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11486</TotalTime>
  <Words>6176</Words>
  <Application>Microsoft Office PowerPoint</Application>
  <PresentationFormat>Affichage à l'écran (16:9)</PresentationFormat>
  <Paragraphs>657</Paragraphs>
  <Slides>57</Slides>
  <Notes>57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57</vt:i4>
      </vt:variant>
    </vt:vector>
  </HeadingPairs>
  <TitlesOfParts>
    <vt:vector size="68" baseType="lpstr">
      <vt:lpstr>Saira Thin</vt:lpstr>
      <vt:lpstr>Calibri</vt:lpstr>
      <vt:lpstr>inherit</vt:lpstr>
      <vt:lpstr>Arial</vt:lpstr>
      <vt:lpstr>Cambria Math</vt:lpstr>
      <vt:lpstr>&amp;quot</vt:lpstr>
      <vt:lpstr>Roboto Condensed Light</vt:lpstr>
      <vt:lpstr>Wingdings</vt:lpstr>
      <vt:lpstr>Saira</vt:lpstr>
      <vt:lpstr>Open Sans</vt:lpstr>
      <vt:lpstr>Simple et élégant - Boîte à outils de consultation by Slidesgo</vt:lpstr>
      <vt:lpstr>Credit price optimization using a historical method and pricing package implementation </vt:lpstr>
      <vt:lpstr>Table of contents</vt:lpstr>
      <vt:lpstr>Introduction</vt:lpstr>
      <vt:lpstr>BNP Paribas Personal Finance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Pricing methodologies</vt:lpstr>
      <vt:lpstr>Pricing</vt:lpstr>
      <vt:lpstr>A/B testing</vt:lpstr>
      <vt:lpstr>A/B testing</vt:lpstr>
      <vt:lpstr>Historical pricing</vt:lpstr>
      <vt:lpstr>Historical pricing</vt:lpstr>
      <vt:lpstr>Historical pricing</vt:lpstr>
      <vt:lpstr>Historical pricing</vt:lpstr>
      <vt:lpstr>Historical pricing</vt:lpstr>
      <vt:lpstr>Pricing projects</vt:lpstr>
      <vt:lpstr>Poland</vt:lpstr>
      <vt:lpstr>Poland</vt:lpstr>
      <vt:lpstr>Poland</vt:lpstr>
      <vt:lpstr>Poland</vt:lpstr>
      <vt:lpstr>Poland</vt:lpstr>
      <vt:lpstr>Poland</vt:lpstr>
      <vt:lpstr>Poland</vt:lpstr>
      <vt:lpstr>Poland</vt:lpstr>
      <vt:lpstr>Poland</vt:lpstr>
      <vt:lpstr>Poland</vt:lpstr>
      <vt:lpstr>Romania</vt:lpstr>
      <vt:lpstr>Romania</vt:lpstr>
      <vt:lpstr>Romania</vt:lpstr>
      <vt:lpstr>Romania</vt:lpstr>
      <vt:lpstr>Romania</vt:lpstr>
      <vt:lpstr>Romania</vt:lpstr>
      <vt:lpstr>Romania</vt:lpstr>
      <vt:lpstr>Romania</vt:lpstr>
      <vt:lpstr>Romania</vt:lpstr>
      <vt:lpstr>Denmark</vt:lpstr>
      <vt:lpstr>Germany</vt:lpstr>
      <vt:lpstr>Advanced Pricing Analytics package</vt:lpstr>
      <vt:lpstr>Advanced Pricing Analytics package</vt:lpstr>
      <vt:lpstr>Advanced Pricing Analytics package</vt:lpstr>
      <vt:lpstr>Advanced Pricing Analytics package</vt:lpstr>
      <vt:lpstr>Advanced Pricing Analytics package</vt:lpstr>
      <vt:lpstr>Advanced Pricing Analytics package</vt:lpstr>
      <vt:lpstr>Advanced Pricing Analytics package</vt:lpstr>
      <vt:lpstr>Advanced Pricing Analytics package</vt:lpstr>
      <vt:lpstr>Advanced Pricing Analytics package</vt:lpstr>
      <vt:lpstr>Advanced Pricing Analytics package</vt:lpstr>
      <vt:lpstr>Advanced Pricing Analytics package</vt:lpstr>
      <vt:lpstr>Advanced Pricing Analytics package</vt:lpstr>
      <vt:lpstr>Conclusion</vt:lpstr>
      <vt:lpstr>Conclusion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et élégant</dc:title>
  <dc:creator>ilyass seddoug</dc:creator>
  <cp:lastModifiedBy>Ilyass SEDDOUG</cp:lastModifiedBy>
  <cp:revision>60</cp:revision>
  <dcterms:modified xsi:type="dcterms:W3CDTF">2021-10-04T21:21:11Z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12e1ed0-4700-41e0-aec3-61ed249f3333_Enabled">
    <vt:lpwstr>true</vt:lpwstr>
  </property>
  <property fmtid="{D5CDD505-2E9C-101B-9397-08002B2CF9AE}" pid="3" name="MSIP_Label_812e1ed0-4700-41e0-aec3-61ed249f3333_SetDate">
    <vt:lpwstr>2021-10-04T10:31:49Z</vt:lpwstr>
  </property>
  <property fmtid="{D5CDD505-2E9C-101B-9397-08002B2CF9AE}" pid="4" name="MSIP_Label_812e1ed0-4700-41e0-aec3-61ed249f3333_Method">
    <vt:lpwstr>Standard</vt:lpwstr>
  </property>
  <property fmtid="{D5CDD505-2E9C-101B-9397-08002B2CF9AE}" pid="5" name="MSIP_Label_812e1ed0-4700-41e0-aec3-61ed249f3333_Name">
    <vt:lpwstr>Internal - Standard</vt:lpwstr>
  </property>
  <property fmtid="{D5CDD505-2E9C-101B-9397-08002B2CF9AE}" pid="6" name="MSIP_Label_812e1ed0-4700-41e0-aec3-61ed249f3333_SiteId">
    <vt:lpwstr>614f9c25-bffa-42c7-86d8-964101f55fa2</vt:lpwstr>
  </property>
  <property fmtid="{D5CDD505-2E9C-101B-9397-08002B2CF9AE}" pid="7" name="MSIP_Label_812e1ed0-4700-41e0-aec3-61ed249f3333_ActionId">
    <vt:lpwstr>1f0c8ad8-905a-4ed8-941f-0d42962a7730</vt:lpwstr>
  </property>
  <property fmtid="{D5CDD505-2E9C-101B-9397-08002B2CF9AE}" pid="8" name="MSIP_Label_812e1ed0-4700-41e0-aec3-61ed249f3333_ContentBits">
    <vt:lpwstr>2</vt:lpwstr>
  </property>
</Properties>
</file>