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0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4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9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97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11.09.2022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11.09.2022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11.09.2022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Gerb-BMSTU_01">
            <a:extLst>
              <a:ext uri="{FF2B5EF4-FFF2-40B4-BE49-F238E27FC236}">
                <a16:creationId xmlns:a16="http://schemas.microsoft.com/office/drawing/2014/main" id="{7A251AEC-B7DE-5C44-D87B-2858053B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AF1A3FC-38A6-B92C-0BFD-F4CD76F4A71F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953DC-748A-5D47-B843-AF4B69337830}"/>
              </a:ext>
            </a:extLst>
          </p:cNvPr>
          <p:cNvSpPr txBox="1"/>
          <p:nvPr/>
        </p:nvSpPr>
        <p:spPr>
          <a:xfrm>
            <a:off x="122549" y="5863471"/>
            <a:ext cx="8314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Климов Илья Сергеевич, ИУ7-62Б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Кузнецова Ольга Владимировна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970460" y="2890391"/>
            <a:ext cx="1065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бота для добавления, поиска жилья и нахождения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Время выполнения запросов с индексами и без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4DBB5F3-7C95-C3D8-73C1-F88876D4D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9118"/>
              </p:ext>
            </p:extLst>
          </p:nvPr>
        </p:nvGraphicFramePr>
        <p:xfrm>
          <a:off x="1509860" y="2031033"/>
          <a:ext cx="9172280" cy="33231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31881">
                  <a:extLst>
                    <a:ext uri="{9D8B030D-6E8A-4147-A177-3AD203B41FA5}">
                      <a16:colId xmlns:a16="http://schemas.microsoft.com/office/drawing/2014/main" val="1335992145"/>
                    </a:ext>
                  </a:extLst>
                </a:gridCol>
                <a:gridCol w="2771327">
                  <a:extLst>
                    <a:ext uri="{9D8B030D-6E8A-4147-A177-3AD203B41FA5}">
                      <a16:colId xmlns:a16="http://schemas.microsoft.com/office/drawing/2014/main" val="1909291890"/>
                    </a:ext>
                  </a:extLst>
                </a:gridCol>
                <a:gridCol w="2869072">
                  <a:extLst>
                    <a:ext uri="{9D8B030D-6E8A-4147-A177-3AD203B41FA5}">
                      <a16:colId xmlns:a16="http://schemas.microsoft.com/office/drawing/2014/main" val="852861793"/>
                    </a:ext>
                  </a:extLst>
                </a:gridCol>
              </a:tblGrid>
              <a:tr h="107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Запрос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Время выполнения без индексов, мс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Время выполнения с индексами, мс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477778"/>
                  </a:ext>
                </a:extLst>
              </a:tr>
              <a:tr h="6035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Поиск квартир по владельцу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0.203159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0.087331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772557"/>
                  </a:ext>
                </a:extLst>
              </a:tr>
              <a:tr h="1027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Поиск объявления по поиску соседа по арендатору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0.148975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0.047203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977481"/>
                  </a:ext>
                </a:extLst>
              </a:tr>
              <a:tr h="621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Поиск товара по владельцу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0.117043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0.044737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872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5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0598-F431-7236-E773-E52438A47E25}"/>
              </a:ext>
            </a:extLst>
          </p:cNvPr>
          <p:cNvSpPr txBox="1"/>
          <p:nvPr/>
        </p:nvSpPr>
        <p:spPr>
          <a:xfrm>
            <a:off x="648820" y="1290604"/>
            <a:ext cx="10894360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выполнения работы была достигнута цель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решены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поставленные задачи: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определены функциональные требования к разрабатываемому программному продукту;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определена ролевую модель;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анализ моделей данных и выбран наиболее подходящую;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спроектирована база данных, описаны ее сущности и связи;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реализована спроектированная база данных;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 сервис, обеспечивающий доступ к базе данных;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реализована панель администратора для контроля за ботом;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сравнительный анализ времени выполнения различных запросов к базе данных с использованием индексов и без.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05" y="1175510"/>
            <a:ext cx="10515600" cy="4351338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базы данных, используемой в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-боте, который позволит студентам находить жилье и соседей. 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функциональные требования;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ролевую модель;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моделей данных и выбрать наиболее подходящую;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базу данных, описать ее сущности и связи;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спроектированную базу данных;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сервис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-бота), обеспечивающий доступ к базе данных;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панель администратора для контроля за ботом;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сравнительный анализ времени выполнения различных запросов к базе данных с использованием индексов и без.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Ролевая модель (гость и администратор)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B6E73C-9DE0-13D8-0173-54C22380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" y="1654937"/>
            <a:ext cx="4873557" cy="3990132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7EF445-6A7F-9114-7843-40C2609B0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80" y="1028683"/>
            <a:ext cx="4591456" cy="5538691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812325D-8366-8496-63E7-8BFEDF9F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Ролевая модель (арендатор и арендодатель)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C5ECF8D-5EC3-0A76-5B64-49DDD0887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1371600"/>
            <a:ext cx="6021034" cy="5066205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64FFDA-24F3-0F92-DD57-9D36C04B0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9" y="1798374"/>
            <a:ext cx="4465114" cy="4145225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3A4BEB9-E769-625B-A9A9-19157034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14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ER-</a:t>
            </a:r>
            <a:r>
              <a:rPr lang="ru-RU" sz="4000" b="1" dirty="0"/>
              <a:t>диаграмма БД в нотации Чена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0F3029-D0A5-3295-6E26-691398C08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2" y="904973"/>
            <a:ext cx="9040306" cy="595302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7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Анализ существующих решений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1D24F1A-5399-9593-9557-8E13736FA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35240"/>
              </p:ext>
            </p:extLst>
          </p:nvPr>
        </p:nvGraphicFramePr>
        <p:xfrm>
          <a:off x="1777973" y="1497689"/>
          <a:ext cx="8506669" cy="44883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52536">
                  <a:extLst>
                    <a:ext uri="{9D8B030D-6E8A-4147-A177-3AD203B41FA5}">
                      <a16:colId xmlns:a16="http://schemas.microsoft.com/office/drawing/2014/main" val="4254144883"/>
                    </a:ext>
                  </a:extLst>
                </a:gridCol>
                <a:gridCol w="826735">
                  <a:extLst>
                    <a:ext uri="{9D8B030D-6E8A-4147-A177-3AD203B41FA5}">
                      <a16:colId xmlns:a16="http://schemas.microsoft.com/office/drawing/2014/main" val="1980917185"/>
                    </a:ext>
                  </a:extLst>
                </a:gridCol>
                <a:gridCol w="1156704">
                  <a:extLst>
                    <a:ext uri="{9D8B030D-6E8A-4147-A177-3AD203B41FA5}">
                      <a16:colId xmlns:a16="http://schemas.microsoft.com/office/drawing/2014/main" val="2235204054"/>
                    </a:ext>
                  </a:extLst>
                </a:gridCol>
                <a:gridCol w="1670694">
                  <a:extLst>
                    <a:ext uri="{9D8B030D-6E8A-4147-A177-3AD203B41FA5}">
                      <a16:colId xmlns:a16="http://schemas.microsoft.com/office/drawing/2014/main" val="2777161559"/>
                    </a:ext>
                  </a:extLst>
                </a:gridCol>
              </a:tblGrid>
              <a:tr h="11717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Критерий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r>
                        <a:rPr lang="ru-RU" sz="2000">
                          <a:effectLst/>
                        </a:rPr>
                        <a:t>uickl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Живем!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ОбщагиНет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302080"/>
                  </a:ext>
                </a:extLst>
              </a:tr>
              <a:tr h="55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Сдача квартир в аренду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475743"/>
                  </a:ext>
                </a:extLst>
              </a:tr>
              <a:tr h="55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Поиск соседа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385763"/>
                  </a:ext>
                </a:extLst>
              </a:tr>
              <a:tr h="55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Продажа бытовых товаров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–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–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393753"/>
                  </a:ext>
                </a:extLst>
              </a:tr>
              <a:tr h="55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Подписка на арендодателей и квартиры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–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–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059207"/>
                  </a:ext>
                </a:extLst>
              </a:tr>
              <a:tr h="55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Оценка арендодателей и квартир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–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–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3902209"/>
                  </a:ext>
                </a:extLst>
              </a:tr>
              <a:tr h="55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Получение уведомлений по подпискам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–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–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689673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FA983-824C-FE9C-2E33-F68F4A63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57F60D-8E53-E93D-3AA6-3E0483779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70" y="186555"/>
            <a:ext cx="8007978" cy="667144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Диаграмма БД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6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Схемы триггеров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0F3780-80BD-2212-AE13-CBAF03DEA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7" y="1104235"/>
            <a:ext cx="1843527" cy="54012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1918F8-78EA-45C6-F6F9-F22C2940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4" y="1104235"/>
            <a:ext cx="1854308" cy="44417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C2F54D-3BAF-51CE-C341-8258A0691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94" y="1147584"/>
            <a:ext cx="1854308" cy="411828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59A4EB-3383-03F9-F68A-0C499BC4B9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25" y="1147584"/>
            <a:ext cx="1843527" cy="30294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434D137-6EEC-5C18-9505-AEDC75EB02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675" y="1147584"/>
            <a:ext cx="1854308" cy="30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Выбор инструментов разработки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EDFB5-3023-DCAF-F4A1-7374825A85D8}"/>
              </a:ext>
            </a:extLst>
          </p:cNvPr>
          <p:cNvSpPr txBox="1"/>
          <p:nvPr/>
        </p:nvSpPr>
        <p:spPr>
          <a:xfrm>
            <a:off x="527901" y="1791093"/>
            <a:ext cx="6353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разработки бота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aiogram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разработки панели администратора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DLE — Википедия">
            <a:extLst>
              <a:ext uri="{FF2B5EF4-FFF2-40B4-BE49-F238E27FC236}">
                <a16:creationId xmlns:a16="http://schemas.microsoft.com/office/drawing/2014/main" id="{AB93B61F-2D81-2E00-DBE9-5192CFC1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032" y="1253331"/>
            <a:ext cx="1509272" cy="165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lcome to aiogram's documentation! — aiogram 2.22.1 documentation">
            <a:extLst>
              <a:ext uri="{FF2B5EF4-FFF2-40B4-BE49-F238E27FC236}">
                <a16:creationId xmlns:a16="http://schemas.microsoft.com/office/drawing/2014/main" id="{EE47ACC8-FBF9-FC7B-A470-23DE82F5C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11" y="2126435"/>
            <a:ext cx="1509272" cy="150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- Wikipedia">
            <a:extLst>
              <a:ext uri="{FF2B5EF4-FFF2-40B4-BE49-F238E27FC236}">
                <a16:creationId xmlns:a16="http://schemas.microsoft.com/office/drawing/2014/main" id="{B90D567E-F29D-D8A2-145B-2A60AED9D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07" y="4349033"/>
            <a:ext cx="1400676" cy="14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pload.wikimedia.org/wikipedia/commons/thumb/0/...">
            <a:extLst>
              <a:ext uri="{FF2B5EF4-FFF2-40B4-BE49-F238E27FC236}">
                <a16:creationId xmlns:a16="http://schemas.microsoft.com/office/drawing/2014/main" id="{D5FA0997-3605-3461-BD3C-3FB33217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54" y="3635707"/>
            <a:ext cx="1679129" cy="123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722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391</Words>
  <Application>Microsoft Office PowerPoint</Application>
  <PresentationFormat>Широкоэкранный</PresentationFormat>
  <Paragraphs>96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Ролевая модель (гость и администратор)</vt:lpstr>
      <vt:lpstr>Ролевая модель (арендатор и арендодатель)</vt:lpstr>
      <vt:lpstr>ER-диаграмма БД в нотации Чена</vt:lpstr>
      <vt:lpstr>Анализ существующих решений</vt:lpstr>
      <vt:lpstr>Диаграмма БД</vt:lpstr>
      <vt:lpstr>Схемы триггеров</vt:lpstr>
      <vt:lpstr>Выбор инструментов разработки</vt:lpstr>
      <vt:lpstr>Время выполнения запросов с индексами и без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Илья Климов</cp:lastModifiedBy>
  <cp:revision>2</cp:revision>
  <dcterms:created xsi:type="dcterms:W3CDTF">2022-09-11T14:03:03Z</dcterms:created>
  <dcterms:modified xsi:type="dcterms:W3CDTF">2022-09-11T20:34:43Z</dcterms:modified>
</cp:coreProperties>
</file>