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77" r:id="rId6"/>
    <p:sldId id="268" r:id="rId7"/>
    <p:sldId id="278" r:id="rId8"/>
    <p:sldId id="271" r:id="rId9"/>
    <p:sldId id="261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Gerb-BMSTU_01">
            <a:extLst>
              <a:ext uri="{FF2B5EF4-FFF2-40B4-BE49-F238E27FC236}">
                <a16:creationId xmlns:a16="http://schemas.microsoft.com/office/drawing/2014/main" id="{7A251AEC-B7DE-5C44-D87B-2858053B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0" y="163532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122549" y="5863471"/>
            <a:ext cx="831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Климов Илья Сергеевич,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Вишневская Татьяна Ивановна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61033" y="2303777"/>
            <a:ext cx="1065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 машинного обучения для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обнаружения дефектов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648819" y="1290604"/>
            <a:ext cx="11342075" cy="4602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работы достигнута цель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решены все поставленные задачи: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 обзор дефектов разрабатываемого ПО;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для обнаружения дефектов ПО;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рассмотрена возможность использования методов машинного обучения в данной сфере;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сформулированы параметры сравнения методов машинного обучения для обнаружения дефектов ПО;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обзор и сравнение существующих методов машинного обучения для обнаружения дефектов ПО;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обнаружения дефектов ПО в виде диаграммы в нотации IDEF0.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552581"/>
            <a:ext cx="11182378" cy="5739051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и сравнение методов машинного обучения для обнаружения дефектов ПО. 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представить обзор дефектов разрабатываемого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для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возможность использования методов машинного обучения в данной сфере;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параметры сравнения методов машинного обучения для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и сравнение существующих методов машинного обучения для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обнаружения дефектов ПО в виде диаграммы в нотации IDEF0.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Дефекты разрабатываемого ПО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812325D-8366-8496-63E7-8BFEDF9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D24F8F7-6525-D769-2189-C6C554715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437" y="981644"/>
            <a:ext cx="4542765" cy="5876356"/>
          </a:xfrm>
        </p:spPr>
      </p:pic>
    </p:spTree>
    <p:extLst>
      <p:ext uri="{BB962C8B-B14F-4D97-AF65-F5344CB8AC3E}">
        <p14:creationId xmlns:p14="http://schemas.microsoft.com/office/powerpoint/2010/main" val="31941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Методы для обнаружения дефектов ПО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812325D-8366-8496-63E7-8BFEDF9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6A07B7F-BCDD-8F5C-7522-B10274461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542" y="910319"/>
            <a:ext cx="6825007" cy="5627637"/>
          </a:xfrm>
        </p:spPr>
      </p:pic>
    </p:spTree>
    <p:extLst>
      <p:ext uri="{BB962C8B-B14F-4D97-AF65-F5344CB8AC3E}">
        <p14:creationId xmlns:p14="http://schemas.microsoft.com/office/powerpoint/2010/main" val="22928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7EE59E-F64E-E9D6-0CA5-5DB7AC6C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86" y="177849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решений.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случайного леса.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адаптивный;</a:t>
            </a:r>
          </a:p>
          <a:p>
            <a:pPr lvl="1">
              <a:lnSpc>
                <a:spcPct val="12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F00F4E-AE3E-2B9A-2CA8-54970E20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63807F-B883-6BE5-4ED4-0565C011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85" y="18255"/>
            <a:ext cx="11619439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Методы машинного обучения для обнаружения дефектов ПО</a:t>
            </a:r>
          </a:p>
        </p:txBody>
      </p:sp>
    </p:spTree>
    <p:extLst>
      <p:ext uri="{BB962C8B-B14F-4D97-AF65-F5344CB8AC3E}">
        <p14:creationId xmlns:p14="http://schemas.microsoft.com/office/powerpoint/2010/main" val="49256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F5243D9B-7D2B-F154-9F13-12E75101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14" y="2083324"/>
            <a:ext cx="11042142" cy="328995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BE6C3A-4E1D-C102-523A-5D5DF23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5E1712-96BB-FA13-6405-90E43922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" y="-91086"/>
            <a:ext cx="11619439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Процесс обучения модели обнаружения дефектов ПО </a:t>
            </a:r>
          </a:p>
        </p:txBody>
      </p:sp>
    </p:spTree>
    <p:extLst>
      <p:ext uri="{BB962C8B-B14F-4D97-AF65-F5344CB8AC3E}">
        <p14:creationId xmlns:p14="http://schemas.microsoft.com/office/powerpoint/2010/main" val="125001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5F125-4F67-521A-DAF6-25A9E43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6411"/>
            <a:ext cx="2743200" cy="365125"/>
          </a:xfrm>
        </p:spPr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30103-CB84-576D-8964-3B2952275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2" r="29746"/>
          <a:stretch/>
        </p:blipFill>
        <p:spPr>
          <a:xfrm>
            <a:off x="506894" y="1403728"/>
            <a:ext cx="4818370" cy="97408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3B5F7F-D887-E6EC-902C-FD560C6B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" y="-91086"/>
            <a:ext cx="11619439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Метрики</a:t>
            </a:r>
            <a:r>
              <a:rPr lang="en-US" sz="4000" b="1" dirty="0"/>
              <a:t> </a:t>
            </a:r>
            <a:r>
              <a:rPr lang="ru-RU" sz="4000" b="1" dirty="0"/>
              <a:t>для сравнения алгоритмов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63F95-3B26-526E-2C4D-CD907B64B5B4}"/>
              </a:ext>
            </a:extLst>
          </p:cNvPr>
          <p:cNvSpPr txBox="1"/>
          <p:nvPr/>
        </p:nvSpPr>
        <p:spPr>
          <a:xfrm>
            <a:off x="225701" y="4597539"/>
            <a:ext cx="11740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объекты, которые были верно классифицированы как положительные;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 – объекты, которые были верно классифицированы как отрицательные;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– объекты, которые были ложно классифицированы как положительные;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 – объекты, которые были ложно классифицированы как отрицательные.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399F2B-400E-F290-36A8-B170A9EA2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0" r="36500"/>
          <a:stretch/>
        </p:blipFill>
        <p:spPr>
          <a:xfrm>
            <a:off x="1272208" y="2947068"/>
            <a:ext cx="3160643" cy="9813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2E7470-7EB7-E023-935F-0E0B785D9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57" r="38475"/>
          <a:stretch/>
        </p:blipFill>
        <p:spPr>
          <a:xfrm>
            <a:off x="7273786" y="1403727"/>
            <a:ext cx="2924472" cy="10444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0B0314B-F1E8-3C8A-9606-7B820D284A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36" r="27850"/>
          <a:stretch/>
        </p:blipFill>
        <p:spPr>
          <a:xfrm>
            <a:off x="6453807" y="3046957"/>
            <a:ext cx="5019262" cy="10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5B4BD-2343-6030-EAF7-8269261C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BA01EB9-30E8-35A2-40B3-7FD89F42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18515"/>
              </p:ext>
            </p:extLst>
          </p:nvPr>
        </p:nvGraphicFramePr>
        <p:xfrm>
          <a:off x="1216058" y="1781667"/>
          <a:ext cx="9341962" cy="4260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34156">
                  <a:extLst>
                    <a:ext uri="{9D8B030D-6E8A-4147-A177-3AD203B41FA5}">
                      <a16:colId xmlns:a16="http://schemas.microsoft.com/office/drawing/2014/main" val="2688949868"/>
                    </a:ext>
                  </a:extLst>
                </a:gridCol>
                <a:gridCol w="1382434">
                  <a:extLst>
                    <a:ext uri="{9D8B030D-6E8A-4147-A177-3AD203B41FA5}">
                      <a16:colId xmlns:a16="http://schemas.microsoft.com/office/drawing/2014/main" val="2057831177"/>
                    </a:ext>
                  </a:extLst>
                </a:gridCol>
                <a:gridCol w="1361374">
                  <a:extLst>
                    <a:ext uri="{9D8B030D-6E8A-4147-A177-3AD203B41FA5}">
                      <a16:colId xmlns:a16="http://schemas.microsoft.com/office/drawing/2014/main" val="2823681173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967016006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3788308526"/>
                    </a:ext>
                  </a:extLst>
                </a:gridCol>
              </a:tblGrid>
              <a:tr h="9637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                                         Метрики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</a:rPr>
                        <a:t>Accuracy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ru-RU" sz="1800" dirty="0">
                          <a:effectLst/>
                        </a:rPr>
                        <a:t>точность)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(точность)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(полнота)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F-</a:t>
                      </a:r>
                      <a:r>
                        <a:rPr lang="en-US" sz="1800" dirty="0">
                          <a:effectLst/>
                        </a:rPr>
                        <a:t>measure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F-</a:t>
                      </a:r>
                      <a:r>
                        <a:rPr lang="ru-RU" sz="1800" dirty="0">
                          <a:effectLst/>
                        </a:rPr>
                        <a:t>мера)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860630"/>
                  </a:ext>
                </a:extLst>
              </a:tr>
              <a:tr h="9637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Наивный байесовский классификатор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0.795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0.849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226363"/>
                  </a:ext>
                </a:extLst>
              </a:tr>
              <a:tr h="511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Метод опорных векторов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0.879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609190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Дерево решений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0.823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0.878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0.889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49910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Алгоритм случайного леса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0.883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924281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Градиентный бустинг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0.859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0.863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0.890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71401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Адаптивный бустинг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0.835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0.858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0.861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0.889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657952"/>
                  </a:ext>
                </a:extLst>
              </a:tr>
            </a:tbl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0E2FD92-8710-2F14-13E9-240D44D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547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Сравнительная таблица результатов работы алгоритмов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D079842-0F04-74C9-DCB6-FE5EF2B99608}"/>
              </a:ext>
            </a:extLst>
          </p:cNvPr>
          <p:cNvCxnSpPr>
            <a:cxnSpLocks/>
          </p:cNvCxnSpPr>
          <p:nvPr/>
        </p:nvCxnSpPr>
        <p:spPr>
          <a:xfrm>
            <a:off x="1206631" y="1791093"/>
            <a:ext cx="3635879" cy="946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B9B4E2-C507-1F7B-FBD6-F681EC3A4610}"/>
              </a:ext>
            </a:extLst>
          </p:cNvPr>
          <p:cNvSpPr txBox="1"/>
          <p:nvPr/>
        </p:nvSpPr>
        <p:spPr>
          <a:xfrm>
            <a:off x="1545996" y="2262433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</a:rPr>
              <a:t>Алгоритмы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04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Формализованная постановка задачи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1EA975-7A9F-465B-7683-85ED9412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17" y="2575560"/>
            <a:ext cx="10818160" cy="21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9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339</Words>
  <Application>Microsoft Office PowerPoint</Application>
  <PresentationFormat>Широкоэкранный</PresentationFormat>
  <Paragraphs>89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Дефекты разрабатываемого ПО</vt:lpstr>
      <vt:lpstr>Методы для обнаружения дефектов ПО </vt:lpstr>
      <vt:lpstr>Методы машинного обучения для обнаружения дефектов ПО</vt:lpstr>
      <vt:lpstr>Процесс обучения модели обнаружения дефектов ПО </vt:lpstr>
      <vt:lpstr>Метрики для сравнения алгоритмов</vt:lpstr>
      <vt:lpstr>Сравнительная таблица результатов работы алгоритмов</vt:lpstr>
      <vt:lpstr>Формализованная постановка задачи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Илья Климов</cp:lastModifiedBy>
  <cp:revision>9</cp:revision>
  <dcterms:created xsi:type="dcterms:W3CDTF">2022-09-11T14:03:03Z</dcterms:created>
  <dcterms:modified xsi:type="dcterms:W3CDTF">2022-12-22T15:06:09Z</dcterms:modified>
</cp:coreProperties>
</file>