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3" r:id="rId4"/>
    <p:sldMasterId id="2147483675" r:id="rId5"/>
    <p:sldMasterId id="2147483727" r:id="rId6"/>
    <p:sldMasterId id="2147483737" r:id="rId7"/>
  </p:sldMasterIdLst>
  <p:notesMasterIdLst>
    <p:notesMasterId r:id="rId24"/>
  </p:notesMasterIdLst>
  <p:handoutMasterIdLst>
    <p:handoutMasterId r:id="rId25"/>
  </p:handoutMasterIdLst>
  <p:sldIdLst>
    <p:sldId id="700" r:id="rId8"/>
    <p:sldId id="768" r:id="rId9"/>
    <p:sldId id="787" r:id="rId10"/>
    <p:sldId id="788" r:id="rId11"/>
    <p:sldId id="789" r:id="rId12"/>
    <p:sldId id="790" r:id="rId13"/>
    <p:sldId id="791" r:id="rId14"/>
    <p:sldId id="794" r:id="rId15"/>
    <p:sldId id="819" r:id="rId16"/>
    <p:sldId id="801" r:id="rId17"/>
    <p:sldId id="792" r:id="rId18"/>
    <p:sldId id="820" r:id="rId19"/>
    <p:sldId id="821" r:id="rId20"/>
    <p:sldId id="822" r:id="rId21"/>
    <p:sldId id="823" r:id="rId22"/>
    <p:sldId id="25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E35A"/>
    <a:srgbClr val="D3461E"/>
    <a:srgbClr val="FFC000"/>
    <a:srgbClr val="0F5156"/>
    <a:srgbClr val="97D6EC"/>
    <a:srgbClr val="D03238"/>
    <a:srgbClr val="00A6B7"/>
    <a:srgbClr val="F7A81B"/>
    <a:srgbClr val="0F5257"/>
    <a:srgbClr val="88AF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22A451-9B81-4FF5-A021-5B2EB05D89B7}" v="304" dt="2020-08-01T18:33:48.340"/>
    <p1510:client id="{3C8D7B25-2EB0-BB4E-B4E3-5CA0007289F6}" v="8" dt="2020-08-01T19:22:19.278"/>
    <p1510:client id="{552B98AA-C09B-437D-BF28-63FC2B85ACA5}" v="2" dt="2020-08-01T18:34:27.428"/>
    <p1510:client id="{6AD58E50-F496-4B80-A38D-3332DD0FA883}" v="54" dt="2020-08-03T14:38:35.597"/>
    <p1510:client id="{6F27480A-9F3E-4EDC-AA2C-9C06071196F5}" v="30" dt="2020-08-01T18:04:57.474"/>
    <p1510:client id="{F1DC3F57-50B6-4029-B333-8E19F11723F9}" v="153" dt="2020-08-01T19:20:53.370"/>
    <p1510:client id="{FBA8A1EB-2E3D-4C05-ADE7-E2EDF94AC86F}" v="73" dt="2020-08-01T19:40:47.8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074" autoAdjust="0"/>
  </p:normalViewPr>
  <p:slideViewPr>
    <p:cSldViewPr snapToGrid="0">
      <p:cViewPr varScale="1">
        <p:scale>
          <a:sx n="99" d="100"/>
          <a:sy n="99" d="100"/>
        </p:scale>
        <p:origin x="1944" y="8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 Grace [USA]" userId="S::610873@bah.com::d4ea676f-2f42-4131-be02-dde94f5c9942" providerId="AD" clId="Web-{FBA8A1EB-2E3D-4C05-ADE7-E2EDF94AC86F}"/>
    <pc:docChg chg="modSld sldOrd">
      <pc:chgData name="Kim, Grace [USA]" userId="S::610873@bah.com::d4ea676f-2f42-4131-be02-dde94f5c9942" providerId="AD" clId="Web-{FBA8A1EB-2E3D-4C05-ADE7-E2EDF94AC86F}" dt="2020-08-01T19:40:47.536" v="67" actId="20577"/>
      <pc:docMkLst>
        <pc:docMk/>
      </pc:docMkLst>
      <pc:sldChg chg="modSp">
        <pc:chgData name="Kim, Grace [USA]" userId="S::610873@bah.com::d4ea676f-2f42-4131-be02-dde94f5c9942" providerId="AD" clId="Web-{FBA8A1EB-2E3D-4C05-ADE7-E2EDF94AC86F}" dt="2020-08-01T19:38:11.253" v="13" actId="1076"/>
        <pc:sldMkLst>
          <pc:docMk/>
          <pc:sldMk cId="370480591" sldId="787"/>
        </pc:sldMkLst>
        <pc:picChg chg="mod">
          <ac:chgData name="Kim, Grace [USA]" userId="S::610873@bah.com::d4ea676f-2f42-4131-be02-dde94f5c9942" providerId="AD" clId="Web-{FBA8A1EB-2E3D-4C05-ADE7-E2EDF94AC86F}" dt="2020-08-01T19:38:11.253" v="13" actId="1076"/>
          <ac:picMkLst>
            <pc:docMk/>
            <pc:sldMk cId="370480591" sldId="787"/>
            <ac:picMk id="1030" creationId="{AA3D04BA-03F1-40AB-8107-79A6A00DC1C2}"/>
          </ac:picMkLst>
        </pc:picChg>
      </pc:sldChg>
      <pc:sldChg chg="addSp modSp">
        <pc:chgData name="Kim, Grace [USA]" userId="S::610873@bah.com::d4ea676f-2f42-4131-be02-dde94f5c9942" providerId="AD" clId="Web-{FBA8A1EB-2E3D-4C05-ADE7-E2EDF94AC86F}" dt="2020-08-01T19:36:10.705" v="12" actId="1076"/>
        <pc:sldMkLst>
          <pc:docMk/>
          <pc:sldMk cId="192649492" sldId="788"/>
        </pc:sldMkLst>
        <pc:spChg chg="mod">
          <ac:chgData name="Kim, Grace [USA]" userId="S::610873@bah.com::d4ea676f-2f42-4131-be02-dde94f5c9942" providerId="AD" clId="Web-{FBA8A1EB-2E3D-4C05-ADE7-E2EDF94AC86F}" dt="2020-08-01T19:35:28.484" v="2" actId="20577"/>
          <ac:spMkLst>
            <pc:docMk/>
            <pc:sldMk cId="192649492" sldId="788"/>
            <ac:spMk id="5" creationId="{00000000-0000-0000-0000-000000000000}"/>
          </ac:spMkLst>
        </pc:spChg>
        <pc:picChg chg="add mod modCrop">
          <ac:chgData name="Kim, Grace [USA]" userId="S::610873@bah.com::d4ea676f-2f42-4131-be02-dde94f5c9942" providerId="AD" clId="Web-{FBA8A1EB-2E3D-4C05-ADE7-E2EDF94AC86F}" dt="2020-08-01T19:36:10.705" v="12" actId="1076"/>
          <ac:picMkLst>
            <pc:docMk/>
            <pc:sldMk cId="192649492" sldId="788"/>
            <ac:picMk id="3" creationId="{D6C7ED78-6B5D-408C-AEAA-F8A4FD2C8492}"/>
          </ac:picMkLst>
        </pc:picChg>
      </pc:sldChg>
      <pc:sldChg chg="ord">
        <pc:chgData name="Kim, Grace [USA]" userId="S::610873@bah.com::d4ea676f-2f42-4131-be02-dde94f5c9942" providerId="AD" clId="Web-{FBA8A1EB-2E3D-4C05-ADE7-E2EDF94AC86F}" dt="2020-08-01T19:40:24.551" v="44"/>
        <pc:sldMkLst>
          <pc:docMk/>
          <pc:sldMk cId="4281593866" sldId="794"/>
        </pc:sldMkLst>
      </pc:sldChg>
      <pc:sldChg chg="modSp">
        <pc:chgData name="Kim, Grace [USA]" userId="S::610873@bah.com::d4ea676f-2f42-4131-be02-dde94f5c9942" providerId="AD" clId="Web-{FBA8A1EB-2E3D-4C05-ADE7-E2EDF94AC86F}" dt="2020-08-01T19:40:47.536" v="67" actId="20577"/>
        <pc:sldMkLst>
          <pc:docMk/>
          <pc:sldMk cId="2044190511" sldId="801"/>
        </pc:sldMkLst>
        <pc:spChg chg="mod">
          <ac:chgData name="Kim, Grace [USA]" userId="S::610873@bah.com::d4ea676f-2f42-4131-be02-dde94f5c9942" providerId="AD" clId="Web-{FBA8A1EB-2E3D-4C05-ADE7-E2EDF94AC86F}" dt="2020-08-01T19:40:47.536" v="67" actId="20577"/>
          <ac:spMkLst>
            <pc:docMk/>
            <pc:sldMk cId="2044190511" sldId="801"/>
            <ac:spMk id="3" creationId="{B9EAEC1D-6F24-D94E-B35C-234EC2946C23}"/>
          </ac:spMkLst>
        </pc:spChg>
      </pc:sldChg>
      <pc:sldChg chg="ord">
        <pc:chgData name="Kim, Grace [USA]" userId="S::610873@bah.com::d4ea676f-2f42-4131-be02-dde94f5c9942" providerId="AD" clId="Web-{FBA8A1EB-2E3D-4C05-ADE7-E2EDF94AC86F}" dt="2020-08-01T19:40:20.208" v="43"/>
        <pc:sldMkLst>
          <pc:docMk/>
          <pc:sldMk cId="2698875727" sldId="819"/>
        </pc:sldMkLst>
      </pc:sldChg>
    </pc:docChg>
  </pc:docChgLst>
  <pc:docChgLst>
    <pc:chgData name="Kim, Grace [USA]" userId="S::610873@bah.com::d4ea676f-2f42-4131-be02-dde94f5c9942" providerId="AD" clId="Web-{552B98AA-C09B-437D-BF28-63FC2B85ACA5}"/>
    <pc:docChg chg="modSld">
      <pc:chgData name="Kim, Grace [USA]" userId="S::610873@bah.com::d4ea676f-2f42-4131-be02-dde94f5c9942" providerId="AD" clId="Web-{552B98AA-C09B-437D-BF28-63FC2B85ACA5}" dt="2020-08-01T18:34:27.428" v="1" actId="20577"/>
      <pc:docMkLst>
        <pc:docMk/>
      </pc:docMkLst>
      <pc:sldChg chg="modSp">
        <pc:chgData name="Kim, Grace [USA]" userId="S::610873@bah.com::d4ea676f-2f42-4131-be02-dde94f5c9942" providerId="AD" clId="Web-{552B98AA-C09B-437D-BF28-63FC2B85ACA5}" dt="2020-08-01T18:34:27.428" v="1" actId="20577"/>
        <pc:sldMkLst>
          <pc:docMk/>
          <pc:sldMk cId="3664305260" sldId="790"/>
        </pc:sldMkLst>
        <pc:spChg chg="mod">
          <ac:chgData name="Kim, Grace [USA]" userId="S::610873@bah.com::d4ea676f-2f42-4131-be02-dde94f5c9942" providerId="AD" clId="Web-{552B98AA-C09B-437D-BF28-63FC2B85ACA5}" dt="2020-08-01T18:34:27.428" v="1" actId="20577"/>
          <ac:spMkLst>
            <pc:docMk/>
            <pc:sldMk cId="3664305260" sldId="790"/>
            <ac:spMk id="5" creationId="{00000000-0000-0000-0000-000000000000}"/>
          </ac:spMkLst>
        </pc:spChg>
      </pc:sldChg>
    </pc:docChg>
  </pc:docChgLst>
  <pc:docChgLst>
    <pc:chgData name="Kim, Grace [USA]" userId="S::610873@bah.com::d4ea676f-2f42-4131-be02-dde94f5c9942" providerId="AD" clId="Web-{0C22A451-9B81-4FF5-A021-5B2EB05D89B7}"/>
    <pc:docChg chg="modSld">
      <pc:chgData name="Kim, Grace [USA]" userId="S::610873@bah.com::d4ea676f-2f42-4131-be02-dde94f5c9942" providerId="AD" clId="Web-{0C22A451-9B81-4FF5-A021-5B2EB05D89B7}" dt="2020-08-01T18:33:48.340" v="301" actId="20577"/>
      <pc:docMkLst>
        <pc:docMk/>
      </pc:docMkLst>
      <pc:sldChg chg="modSp">
        <pc:chgData name="Kim, Grace [USA]" userId="S::610873@bah.com::d4ea676f-2f42-4131-be02-dde94f5c9942" providerId="AD" clId="Web-{0C22A451-9B81-4FF5-A021-5B2EB05D89B7}" dt="2020-08-01T18:29:06.825" v="132" actId="20577"/>
        <pc:sldMkLst>
          <pc:docMk/>
          <pc:sldMk cId="192649492" sldId="788"/>
        </pc:sldMkLst>
        <pc:spChg chg="mod">
          <ac:chgData name="Kim, Grace [USA]" userId="S::610873@bah.com::d4ea676f-2f42-4131-be02-dde94f5c9942" providerId="AD" clId="Web-{0C22A451-9B81-4FF5-A021-5B2EB05D89B7}" dt="2020-08-01T18:29:06.825" v="132" actId="20577"/>
          <ac:spMkLst>
            <pc:docMk/>
            <pc:sldMk cId="192649492" sldId="788"/>
            <ac:spMk id="5" creationId="{00000000-0000-0000-0000-000000000000}"/>
          </ac:spMkLst>
        </pc:spChg>
      </pc:sldChg>
      <pc:sldChg chg="modSp">
        <pc:chgData name="Kim, Grace [USA]" userId="S::610873@bah.com::d4ea676f-2f42-4131-be02-dde94f5c9942" providerId="AD" clId="Web-{0C22A451-9B81-4FF5-A021-5B2EB05D89B7}" dt="2020-08-01T18:31:37.090" v="295" actId="20577"/>
        <pc:sldMkLst>
          <pc:docMk/>
          <pc:sldMk cId="1892045617" sldId="789"/>
        </pc:sldMkLst>
        <pc:spChg chg="mod">
          <ac:chgData name="Kim, Grace [USA]" userId="S::610873@bah.com::d4ea676f-2f42-4131-be02-dde94f5c9942" providerId="AD" clId="Web-{0C22A451-9B81-4FF5-A021-5B2EB05D89B7}" dt="2020-08-01T18:31:37.090" v="295" actId="20577"/>
          <ac:spMkLst>
            <pc:docMk/>
            <pc:sldMk cId="1892045617" sldId="789"/>
            <ac:spMk id="5" creationId="{00000000-0000-0000-0000-000000000000}"/>
          </ac:spMkLst>
        </pc:spChg>
      </pc:sldChg>
      <pc:sldChg chg="modSp">
        <pc:chgData name="Kim, Grace [USA]" userId="S::610873@bah.com::d4ea676f-2f42-4131-be02-dde94f5c9942" providerId="AD" clId="Web-{0C22A451-9B81-4FF5-A021-5B2EB05D89B7}" dt="2020-08-01T18:33:48.340" v="301" actId="20577"/>
        <pc:sldMkLst>
          <pc:docMk/>
          <pc:sldMk cId="3664305260" sldId="790"/>
        </pc:sldMkLst>
        <pc:spChg chg="mod">
          <ac:chgData name="Kim, Grace [USA]" userId="S::610873@bah.com::d4ea676f-2f42-4131-be02-dde94f5c9942" providerId="AD" clId="Web-{0C22A451-9B81-4FF5-A021-5B2EB05D89B7}" dt="2020-08-01T18:33:48.340" v="301" actId="20577"/>
          <ac:spMkLst>
            <pc:docMk/>
            <pc:sldMk cId="3664305260" sldId="790"/>
            <ac:spMk id="5" creationId="{00000000-0000-0000-0000-000000000000}"/>
          </ac:spMkLst>
        </pc:spChg>
      </pc:sldChg>
    </pc:docChg>
  </pc:docChgLst>
  <pc:docChgLst>
    <pc:chgData name="Kim, Grace [USA]" userId="S::610873@bah.com::d4ea676f-2f42-4131-be02-dde94f5c9942" providerId="AD" clId="Web-{F1DC3F57-50B6-4029-B333-8E19F11723F9}"/>
    <pc:docChg chg="addSld delSld modSld">
      <pc:chgData name="Kim, Grace [USA]" userId="S::610873@bah.com::d4ea676f-2f42-4131-be02-dde94f5c9942" providerId="AD" clId="Web-{F1DC3F57-50B6-4029-B333-8E19F11723F9}" dt="2020-08-01T19:20:53.370" v="146"/>
      <pc:docMkLst>
        <pc:docMk/>
      </pc:docMkLst>
      <pc:sldChg chg="modSp">
        <pc:chgData name="Kim, Grace [USA]" userId="S::610873@bah.com::d4ea676f-2f42-4131-be02-dde94f5c9942" providerId="AD" clId="Web-{F1DC3F57-50B6-4029-B333-8E19F11723F9}" dt="2020-08-01T19:12:07.885" v="39" actId="20577"/>
        <pc:sldMkLst>
          <pc:docMk/>
          <pc:sldMk cId="192649492" sldId="788"/>
        </pc:sldMkLst>
        <pc:spChg chg="mod">
          <ac:chgData name="Kim, Grace [USA]" userId="S::610873@bah.com::d4ea676f-2f42-4131-be02-dde94f5c9942" providerId="AD" clId="Web-{F1DC3F57-50B6-4029-B333-8E19F11723F9}" dt="2020-08-01T19:12:07.885" v="39" actId="20577"/>
          <ac:spMkLst>
            <pc:docMk/>
            <pc:sldMk cId="192649492" sldId="788"/>
            <ac:spMk id="5" creationId="{00000000-0000-0000-0000-000000000000}"/>
          </ac:spMkLst>
        </pc:spChg>
      </pc:sldChg>
      <pc:sldChg chg="modSp">
        <pc:chgData name="Kim, Grace [USA]" userId="S::610873@bah.com::d4ea676f-2f42-4131-be02-dde94f5c9942" providerId="AD" clId="Web-{F1DC3F57-50B6-4029-B333-8E19F11723F9}" dt="2020-08-01T19:14:35.230" v="43" actId="20577"/>
        <pc:sldMkLst>
          <pc:docMk/>
          <pc:sldMk cId="1892045617" sldId="789"/>
        </pc:sldMkLst>
        <pc:spChg chg="mod">
          <ac:chgData name="Kim, Grace [USA]" userId="S::610873@bah.com::d4ea676f-2f42-4131-be02-dde94f5c9942" providerId="AD" clId="Web-{F1DC3F57-50B6-4029-B333-8E19F11723F9}" dt="2020-08-01T19:14:35.230" v="43" actId="20577"/>
          <ac:spMkLst>
            <pc:docMk/>
            <pc:sldMk cId="1892045617" sldId="789"/>
            <ac:spMk id="5" creationId="{00000000-0000-0000-0000-000000000000}"/>
          </ac:spMkLst>
        </pc:spChg>
      </pc:sldChg>
      <pc:sldChg chg="addSp modSp mod modClrScheme chgLayout">
        <pc:chgData name="Kim, Grace [USA]" userId="S::610873@bah.com::d4ea676f-2f42-4131-be02-dde94f5c9942" providerId="AD" clId="Web-{F1DC3F57-50B6-4029-B333-8E19F11723F9}" dt="2020-08-01T19:15:48.636" v="115" actId="20577"/>
        <pc:sldMkLst>
          <pc:docMk/>
          <pc:sldMk cId="3664305260" sldId="790"/>
        </pc:sldMkLst>
        <pc:spChg chg="mod ord">
          <ac:chgData name="Kim, Grace [USA]" userId="S::610873@bah.com::d4ea676f-2f42-4131-be02-dde94f5c9942" providerId="AD" clId="Web-{F1DC3F57-50B6-4029-B333-8E19F11723F9}" dt="2020-08-01T19:11:13.557" v="31"/>
          <ac:spMkLst>
            <pc:docMk/>
            <pc:sldMk cId="3664305260" sldId="790"/>
            <ac:spMk id="2" creationId="{00000000-0000-0000-0000-000000000000}"/>
          </ac:spMkLst>
        </pc:spChg>
        <pc:spChg chg="add mod ord">
          <ac:chgData name="Kim, Grace [USA]" userId="S::610873@bah.com::d4ea676f-2f42-4131-be02-dde94f5c9942" providerId="AD" clId="Web-{F1DC3F57-50B6-4029-B333-8E19F11723F9}" dt="2020-08-01T19:11:31.776" v="35"/>
          <ac:spMkLst>
            <pc:docMk/>
            <pc:sldMk cId="3664305260" sldId="790"/>
            <ac:spMk id="3" creationId="{19AB8635-7C33-44E1-B5B1-327BF5409385}"/>
          </ac:spMkLst>
        </pc:spChg>
        <pc:spChg chg="mod ord">
          <ac:chgData name="Kim, Grace [USA]" userId="S::610873@bah.com::d4ea676f-2f42-4131-be02-dde94f5c9942" providerId="AD" clId="Web-{F1DC3F57-50B6-4029-B333-8E19F11723F9}" dt="2020-08-01T19:11:13.557" v="31"/>
          <ac:spMkLst>
            <pc:docMk/>
            <pc:sldMk cId="3664305260" sldId="790"/>
            <ac:spMk id="4" creationId="{00000000-0000-0000-0000-000000000000}"/>
          </ac:spMkLst>
        </pc:spChg>
        <pc:spChg chg="mod ord">
          <ac:chgData name="Kim, Grace [USA]" userId="S::610873@bah.com::d4ea676f-2f42-4131-be02-dde94f5c9942" providerId="AD" clId="Web-{F1DC3F57-50B6-4029-B333-8E19F11723F9}" dt="2020-08-01T19:15:48.636" v="115" actId="20577"/>
          <ac:spMkLst>
            <pc:docMk/>
            <pc:sldMk cId="3664305260" sldId="790"/>
            <ac:spMk id="5" creationId="{00000000-0000-0000-0000-000000000000}"/>
          </ac:spMkLst>
        </pc:spChg>
        <pc:spChg chg="mod ord">
          <ac:chgData name="Kim, Grace [USA]" userId="S::610873@bah.com::d4ea676f-2f42-4131-be02-dde94f5c9942" providerId="AD" clId="Web-{F1DC3F57-50B6-4029-B333-8E19F11723F9}" dt="2020-08-01T19:11:13.557" v="31"/>
          <ac:spMkLst>
            <pc:docMk/>
            <pc:sldMk cId="3664305260" sldId="790"/>
            <ac:spMk id="7" creationId="{00000000-0000-0000-0000-000000000000}"/>
          </ac:spMkLst>
        </pc:spChg>
      </pc:sldChg>
      <pc:sldChg chg="addSp delSp modSp">
        <pc:chgData name="Kim, Grace [USA]" userId="S::610873@bah.com::d4ea676f-2f42-4131-be02-dde94f5c9942" providerId="AD" clId="Web-{F1DC3F57-50B6-4029-B333-8E19F11723F9}" dt="2020-08-01T19:20:53.370" v="146"/>
        <pc:sldMkLst>
          <pc:docMk/>
          <pc:sldMk cId="1039311668" sldId="794"/>
        </pc:sldMkLst>
        <pc:spChg chg="mod">
          <ac:chgData name="Kim, Grace [USA]" userId="S::610873@bah.com::d4ea676f-2f42-4131-be02-dde94f5c9942" providerId="AD" clId="Web-{F1DC3F57-50B6-4029-B333-8E19F11723F9}" dt="2020-08-01T19:18:31.667" v="130" actId="20577"/>
          <ac:spMkLst>
            <pc:docMk/>
            <pc:sldMk cId="1039311668" sldId="794"/>
            <ac:spMk id="3" creationId="{9D126BE2-6795-40DE-9C2A-6EEED199A2DC}"/>
          </ac:spMkLst>
        </pc:spChg>
        <pc:spChg chg="add del">
          <ac:chgData name="Kim, Grace [USA]" userId="S::610873@bah.com::d4ea676f-2f42-4131-be02-dde94f5c9942" providerId="AD" clId="Web-{F1DC3F57-50B6-4029-B333-8E19F11723F9}" dt="2020-08-01T19:18:34.636" v="131"/>
          <ac:spMkLst>
            <pc:docMk/>
            <pc:sldMk cId="1039311668" sldId="794"/>
            <ac:spMk id="4" creationId="{8E515B4C-D8FB-4151-9B60-3FC6234775AB}"/>
          </ac:spMkLst>
        </pc:spChg>
        <pc:spChg chg="add del mod">
          <ac:chgData name="Kim, Grace [USA]" userId="S::610873@bah.com::d4ea676f-2f42-4131-be02-dde94f5c9942" providerId="AD" clId="Web-{F1DC3F57-50B6-4029-B333-8E19F11723F9}" dt="2020-08-01T19:19:37.636" v="136"/>
          <ac:spMkLst>
            <pc:docMk/>
            <pc:sldMk cId="1039311668" sldId="794"/>
            <ac:spMk id="9" creationId="{8A7EFC9B-B039-4073-8E0A-B92433656423}"/>
          </ac:spMkLst>
        </pc:spChg>
        <pc:picChg chg="add del mod ord">
          <ac:chgData name="Kim, Grace [USA]" userId="S::610873@bah.com::d4ea676f-2f42-4131-be02-dde94f5c9942" providerId="AD" clId="Web-{F1DC3F57-50B6-4029-B333-8E19F11723F9}" dt="2020-08-01T19:16:58.511" v="117"/>
          <ac:picMkLst>
            <pc:docMk/>
            <pc:sldMk cId="1039311668" sldId="794"/>
            <ac:picMk id="2" creationId="{C166BEE0-2AC4-49E6-9FED-19F302968C13}"/>
          </ac:picMkLst>
        </pc:picChg>
        <pc:picChg chg="add del mod ord">
          <ac:chgData name="Kim, Grace [USA]" userId="S::610873@bah.com::d4ea676f-2f42-4131-be02-dde94f5c9942" providerId="AD" clId="Web-{F1DC3F57-50B6-4029-B333-8E19F11723F9}" dt="2020-08-01T19:17:06.183" v="119"/>
          <ac:picMkLst>
            <pc:docMk/>
            <pc:sldMk cId="1039311668" sldId="794"/>
            <ac:picMk id="5" creationId="{48936466-A4EB-4DE6-8B0B-00C7AF8C5CF4}"/>
          </ac:picMkLst>
        </pc:picChg>
        <pc:picChg chg="add del mod">
          <ac:chgData name="Kim, Grace [USA]" userId="S::610873@bah.com::d4ea676f-2f42-4131-be02-dde94f5c9942" providerId="AD" clId="Web-{F1DC3F57-50B6-4029-B333-8E19F11723F9}" dt="2020-08-01T19:18:15.308" v="125"/>
          <ac:picMkLst>
            <pc:docMk/>
            <pc:sldMk cId="1039311668" sldId="794"/>
            <ac:picMk id="6" creationId="{6F188B8D-E92B-40DF-BB9E-149F763BF6EB}"/>
          </ac:picMkLst>
        </pc:picChg>
        <pc:picChg chg="add del mod ord">
          <ac:chgData name="Kim, Grace [USA]" userId="S::610873@bah.com::d4ea676f-2f42-4131-be02-dde94f5c9942" providerId="AD" clId="Web-{F1DC3F57-50B6-4029-B333-8E19F11723F9}" dt="2020-08-01T19:18:43.449" v="135"/>
          <ac:picMkLst>
            <pc:docMk/>
            <pc:sldMk cId="1039311668" sldId="794"/>
            <ac:picMk id="7" creationId="{40323595-DB6E-4682-80A7-477752177367}"/>
          </ac:picMkLst>
        </pc:picChg>
        <pc:picChg chg="add del mod">
          <ac:chgData name="Kim, Grace [USA]" userId="S::610873@bah.com::d4ea676f-2f42-4131-be02-dde94f5c9942" providerId="AD" clId="Web-{F1DC3F57-50B6-4029-B333-8E19F11723F9}" dt="2020-08-01T19:19:39.574" v="138"/>
          <ac:picMkLst>
            <pc:docMk/>
            <pc:sldMk cId="1039311668" sldId="794"/>
            <ac:picMk id="10" creationId="{CC74FDAA-C988-4D55-A8A8-BA86861595B8}"/>
          </ac:picMkLst>
        </pc:picChg>
        <pc:picChg chg="add mod">
          <ac:chgData name="Kim, Grace [USA]" userId="S::610873@bah.com::d4ea676f-2f42-4131-be02-dde94f5c9942" providerId="AD" clId="Web-{F1DC3F57-50B6-4029-B333-8E19F11723F9}" dt="2020-08-01T19:20:13.933" v="142" actId="1076"/>
          <ac:picMkLst>
            <pc:docMk/>
            <pc:sldMk cId="1039311668" sldId="794"/>
            <ac:picMk id="11" creationId="{E9DA37F8-04A9-4EE8-AED2-196237716A0F}"/>
          </ac:picMkLst>
        </pc:picChg>
        <pc:picChg chg="add del mod">
          <ac:chgData name="Kim, Grace [USA]" userId="S::610873@bah.com::d4ea676f-2f42-4131-be02-dde94f5c9942" providerId="AD" clId="Web-{F1DC3F57-50B6-4029-B333-8E19F11723F9}" dt="2020-08-01T19:20:25.730" v="144"/>
          <ac:picMkLst>
            <pc:docMk/>
            <pc:sldMk cId="1039311668" sldId="794"/>
            <ac:picMk id="12" creationId="{B629B27A-72EC-46C5-8E87-381C7DAFD5F3}"/>
          </ac:picMkLst>
        </pc:picChg>
        <pc:picChg chg="add del mod">
          <ac:chgData name="Kim, Grace [USA]" userId="S::610873@bah.com::d4ea676f-2f42-4131-be02-dde94f5c9942" providerId="AD" clId="Web-{F1DC3F57-50B6-4029-B333-8E19F11723F9}" dt="2020-08-01T19:20:53.370" v="146"/>
          <ac:picMkLst>
            <pc:docMk/>
            <pc:sldMk cId="1039311668" sldId="794"/>
            <ac:picMk id="13" creationId="{0E223B38-4115-461F-AD95-95A5D59C05CE}"/>
          </ac:picMkLst>
        </pc:picChg>
      </pc:sldChg>
      <pc:sldChg chg="new del">
        <pc:chgData name="Kim, Grace [USA]" userId="S::610873@bah.com::d4ea676f-2f42-4131-be02-dde94f5c9942" providerId="AD" clId="Web-{F1DC3F57-50B6-4029-B333-8E19F11723F9}" dt="2020-08-01T19:17:57.917" v="121"/>
        <pc:sldMkLst>
          <pc:docMk/>
          <pc:sldMk cId="4249618005" sldId="795"/>
        </pc:sldMkLst>
      </pc:sldChg>
    </pc:docChg>
  </pc:docChgLst>
  <pc:docChgLst>
    <pc:chgData name="Kim, Grace [USA]" userId="d4ea676f-2f42-4131-be02-dde94f5c9942" providerId="ADAL" clId="{3C8D7B25-2EB0-BB4E-B4E3-5CA0007289F6}"/>
    <pc:docChg chg="addSld delSld modSld">
      <pc:chgData name="Kim, Grace [USA]" userId="d4ea676f-2f42-4131-be02-dde94f5c9942" providerId="ADAL" clId="{3C8D7B25-2EB0-BB4E-B4E3-5CA0007289F6}" dt="2020-08-01T19:22:19.278" v="4" actId="2696"/>
      <pc:docMkLst>
        <pc:docMk/>
      </pc:docMkLst>
      <pc:sldChg chg="del">
        <pc:chgData name="Kim, Grace [USA]" userId="d4ea676f-2f42-4131-be02-dde94f5c9942" providerId="ADAL" clId="{3C8D7B25-2EB0-BB4E-B4E3-5CA0007289F6}" dt="2020-08-01T19:21:12.687" v="0" actId="2696"/>
        <pc:sldMkLst>
          <pc:docMk/>
          <pc:sldMk cId="1039311668" sldId="794"/>
        </pc:sldMkLst>
      </pc:sldChg>
      <pc:sldChg chg="add">
        <pc:chgData name="Kim, Grace [USA]" userId="d4ea676f-2f42-4131-be02-dde94f5c9942" providerId="ADAL" clId="{3C8D7B25-2EB0-BB4E-B4E3-5CA0007289F6}" dt="2020-08-01T19:21:26.009" v="1"/>
        <pc:sldMkLst>
          <pc:docMk/>
          <pc:sldMk cId="4281593866" sldId="794"/>
        </pc:sldMkLst>
      </pc:sldChg>
      <pc:sldChg chg="add">
        <pc:chgData name="Kim, Grace [USA]" userId="d4ea676f-2f42-4131-be02-dde94f5c9942" providerId="ADAL" clId="{3C8D7B25-2EB0-BB4E-B4E3-5CA0007289F6}" dt="2020-08-01T19:21:50.583" v="2"/>
        <pc:sldMkLst>
          <pc:docMk/>
          <pc:sldMk cId="2044190511" sldId="801"/>
        </pc:sldMkLst>
      </pc:sldChg>
      <pc:sldChg chg="add">
        <pc:chgData name="Kim, Grace [USA]" userId="d4ea676f-2f42-4131-be02-dde94f5c9942" providerId="ADAL" clId="{3C8D7B25-2EB0-BB4E-B4E3-5CA0007289F6}" dt="2020-08-01T19:21:26.009" v="1"/>
        <pc:sldMkLst>
          <pc:docMk/>
          <pc:sldMk cId="2698875727" sldId="819"/>
        </pc:sldMkLst>
      </pc:sldChg>
      <pc:sldChg chg="add del">
        <pc:chgData name="Kim, Grace [USA]" userId="d4ea676f-2f42-4131-be02-dde94f5c9942" providerId="ADAL" clId="{3C8D7B25-2EB0-BB4E-B4E3-5CA0007289F6}" dt="2020-08-01T19:22:19.278" v="4" actId="2696"/>
        <pc:sldMkLst>
          <pc:docMk/>
          <pc:sldMk cId="3833651536" sldId="820"/>
        </pc:sldMkLst>
      </pc:sldChg>
    </pc:docChg>
  </pc:docChgLst>
  <pc:docChgLst>
    <pc:chgData name="Gillani, Amreen [USA]" userId="S::607641@bah.com::c80d28b4-6a0c-4f2e-ba73-e7d0033ee31b" providerId="AD" clId="Web-{6AD58E50-F496-4B80-A38D-3332DD0FA883}"/>
    <pc:docChg chg="addSld delSld modSld sldOrd">
      <pc:chgData name="Gillani, Amreen [USA]" userId="S::607641@bah.com::c80d28b4-6a0c-4f2e-ba73-e7d0033ee31b" providerId="AD" clId="Web-{6AD58E50-F496-4B80-A38D-3332DD0FA883}" dt="2020-08-03T14:38:31.237" v="50" actId="20577"/>
      <pc:docMkLst>
        <pc:docMk/>
      </pc:docMkLst>
      <pc:sldChg chg="addSp delSp modSp">
        <pc:chgData name="Gillani, Amreen [USA]" userId="S::607641@bah.com::c80d28b4-6a0c-4f2e-ba73-e7d0033ee31b" providerId="AD" clId="Web-{6AD58E50-F496-4B80-A38D-3332DD0FA883}" dt="2020-08-03T14:34:04.268" v="1"/>
        <pc:sldMkLst>
          <pc:docMk/>
          <pc:sldMk cId="4186328763" sldId="792"/>
        </pc:sldMkLst>
        <pc:picChg chg="add del mod">
          <ac:chgData name="Gillani, Amreen [USA]" userId="S::607641@bah.com::c80d28b4-6a0c-4f2e-ba73-e7d0033ee31b" providerId="AD" clId="Web-{6AD58E50-F496-4B80-A38D-3332DD0FA883}" dt="2020-08-03T14:34:04.268" v="1"/>
          <ac:picMkLst>
            <pc:docMk/>
            <pc:sldMk cId="4186328763" sldId="792"/>
            <ac:picMk id="2" creationId="{549943E6-0E00-498B-A5DF-32CD3BBE161B}"/>
          </ac:picMkLst>
        </pc:picChg>
      </pc:sldChg>
      <pc:sldChg chg="del">
        <pc:chgData name="Gillani, Amreen [USA]" userId="S::607641@bah.com::c80d28b4-6a0c-4f2e-ba73-e7d0033ee31b" providerId="AD" clId="Web-{6AD58E50-F496-4B80-A38D-3332DD0FA883}" dt="2020-08-03T14:36:23.581" v="20"/>
        <pc:sldMkLst>
          <pc:docMk/>
          <pc:sldMk cId="2737269412" sldId="793"/>
        </pc:sldMkLst>
      </pc:sldChg>
      <pc:sldChg chg="addSp delSp modSp new mod modClrScheme chgLayout">
        <pc:chgData name="Gillani, Amreen [USA]" userId="S::607641@bah.com::c80d28b4-6a0c-4f2e-ba73-e7d0033ee31b" providerId="AD" clId="Web-{6AD58E50-F496-4B80-A38D-3332DD0FA883}" dt="2020-08-03T14:35:26.081" v="18"/>
        <pc:sldMkLst>
          <pc:docMk/>
          <pc:sldMk cId="1717166584" sldId="820"/>
        </pc:sldMkLst>
        <pc:spChg chg="mod ord">
          <ac:chgData name="Gillani, Amreen [USA]" userId="S::607641@bah.com::c80d28b4-6a0c-4f2e-ba73-e7d0033ee31b" providerId="AD" clId="Web-{6AD58E50-F496-4B80-A38D-3332DD0FA883}" dt="2020-08-03T14:35:26.081" v="18"/>
          <ac:spMkLst>
            <pc:docMk/>
            <pc:sldMk cId="1717166584" sldId="820"/>
            <ac:spMk id="2" creationId="{6738BD9F-0E6D-4FA1-8EC8-131A3370AAA5}"/>
          </ac:spMkLst>
        </pc:spChg>
        <pc:spChg chg="add mod ord">
          <ac:chgData name="Gillani, Amreen [USA]" userId="S::607641@bah.com::c80d28b4-6a0c-4f2e-ba73-e7d0033ee31b" providerId="AD" clId="Web-{6AD58E50-F496-4B80-A38D-3332DD0FA883}" dt="2020-08-03T14:35:26.081" v="18"/>
          <ac:spMkLst>
            <pc:docMk/>
            <pc:sldMk cId="1717166584" sldId="820"/>
            <ac:spMk id="3" creationId="{3005354B-628F-4F51-8823-CC4B5C59FAAF}"/>
          </ac:spMkLst>
        </pc:spChg>
        <pc:spChg chg="add mod">
          <ac:chgData name="Gillani, Amreen [USA]" userId="S::607641@bah.com::c80d28b4-6a0c-4f2e-ba73-e7d0033ee31b" providerId="AD" clId="Web-{6AD58E50-F496-4B80-A38D-3332DD0FA883}" dt="2020-08-03T14:35:26.081" v="18"/>
          <ac:spMkLst>
            <pc:docMk/>
            <pc:sldMk cId="1717166584" sldId="820"/>
            <ac:spMk id="6" creationId="{E0CFF04F-805A-44E9-B09A-082448B2D642}"/>
          </ac:spMkLst>
        </pc:spChg>
        <pc:spChg chg="add mod">
          <ac:chgData name="Gillani, Amreen [USA]" userId="S::607641@bah.com::c80d28b4-6a0c-4f2e-ba73-e7d0033ee31b" providerId="AD" clId="Web-{6AD58E50-F496-4B80-A38D-3332DD0FA883}" dt="2020-08-03T14:35:26.081" v="18"/>
          <ac:spMkLst>
            <pc:docMk/>
            <pc:sldMk cId="1717166584" sldId="820"/>
            <ac:spMk id="7" creationId="{0FEC2EF7-DF4E-4344-8824-EC940A627DB3}"/>
          </ac:spMkLst>
        </pc:spChg>
        <pc:spChg chg="add del mod">
          <ac:chgData name="Gillani, Amreen [USA]" userId="S::607641@bah.com::c80d28b4-6a0c-4f2e-ba73-e7d0033ee31b" providerId="AD" clId="Web-{6AD58E50-F496-4B80-A38D-3332DD0FA883}" dt="2020-08-03T14:35:26.081" v="17"/>
          <ac:spMkLst>
            <pc:docMk/>
            <pc:sldMk cId="1717166584" sldId="820"/>
            <ac:spMk id="9" creationId="{E8072EED-2112-4953-A81F-4A69E78671D6}"/>
          </ac:spMkLst>
        </pc:spChg>
        <pc:spChg chg="add del mod">
          <ac:chgData name="Gillani, Amreen [USA]" userId="S::607641@bah.com::c80d28b4-6a0c-4f2e-ba73-e7d0033ee31b" providerId="AD" clId="Web-{6AD58E50-F496-4B80-A38D-3332DD0FA883}" dt="2020-08-03T14:35:26.081" v="17"/>
          <ac:spMkLst>
            <pc:docMk/>
            <pc:sldMk cId="1717166584" sldId="820"/>
            <ac:spMk id="11" creationId="{519E344A-4EB2-4BE9-9791-D05748B9DFEE}"/>
          </ac:spMkLst>
        </pc:spChg>
        <pc:picChg chg="add mod ord">
          <ac:chgData name="Gillani, Amreen [USA]" userId="S::607641@bah.com::c80d28b4-6a0c-4f2e-ba73-e7d0033ee31b" providerId="AD" clId="Web-{6AD58E50-F496-4B80-A38D-3332DD0FA883}" dt="2020-08-03T14:35:26.081" v="18"/>
          <ac:picMkLst>
            <pc:docMk/>
            <pc:sldMk cId="1717166584" sldId="820"/>
            <ac:picMk id="4" creationId="{EE0F7AAA-1169-4678-B464-80115DA10EB0}"/>
          </ac:picMkLst>
        </pc:picChg>
      </pc:sldChg>
      <pc:sldChg chg="addSp delSp modSp add replId">
        <pc:chgData name="Gillani, Amreen [USA]" userId="S::607641@bah.com::c80d28b4-6a0c-4f2e-ba73-e7d0033ee31b" providerId="AD" clId="Web-{6AD58E50-F496-4B80-A38D-3332DD0FA883}" dt="2020-08-03T14:36:56.831" v="36" actId="1076"/>
        <pc:sldMkLst>
          <pc:docMk/>
          <pc:sldMk cId="1471289108" sldId="821"/>
        </pc:sldMkLst>
        <pc:spChg chg="mod">
          <ac:chgData name="Gillani, Amreen [USA]" userId="S::607641@bah.com::c80d28b4-6a0c-4f2e-ba73-e7d0033ee31b" providerId="AD" clId="Web-{6AD58E50-F496-4B80-A38D-3332DD0FA883}" dt="2020-08-03T14:36:36.487" v="27" actId="20577"/>
          <ac:spMkLst>
            <pc:docMk/>
            <pc:sldMk cId="1471289108" sldId="821"/>
            <ac:spMk id="2" creationId="{6738BD9F-0E6D-4FA1-8EC8-131A3370AAA5}"/>
          </ac:spMkLst>
        </pc:spChg>
        <pc:spChg chg="del">
          <ac:chgData name="Gillani, Amreen [USA]" userId="S::607641@bah.com::c80d28b4-6a0c-4f2e-ba73-e7d0033ee31b" providerId="AD" clId="Web-{6AD58E50-F496-4B80-A38D-3332DD0FA883}" dt="2020-08-03T14:36:44.347" v="30"/>
          <ac:spMkLst>
            <pc:docMk/>
            <pc:sldMk cId="1471289108" sldId="821"/>
            <ac:spMk id="3" creationId="{3005354B-628F-4F51-8823-CC4B5C59FAAF}"/>
          </ac:spMkLst>
        </pc:spChg>
        <pc:spChg chg="add del mod">
          <ac:chgData name="Gillani, Amreen [USA]" userId="S::607641@bah.com::c80d28b4-6a0c-4f2e-ba73-e7d0033ee31b" providerId="AD" clId="Web-{6AD58E50-F496-4B80-A38D-3332DD0FA883}" dt="2020-08-03T14:36:48.253" v="32"/>
          <ac:spMkLst>
            <pc:docMk/>
            <pc:sldMk cId="1471289108" sldId="821"/>
            <ac:spMk id="8" creationId="{D5D924BD-E86A-4559-A3BB-7243619235A1}"/>
          </ac:spMkLst>
        </pc:spChg>
        <pc:picChg chg="del">
          <ac:chgData name="Gillani, Amreen [USA]" userId="S::607641@bah.com::c80d28b4-6a0c-4f2e-ba73-e7d0033ee31b" providerId="AD" clId="Web-{6AD58E50-F496-4B80-A38D-3332DD0FA883}" dt="2020-08-03T14:36:37.643" v="29"/>
          <ac:picMkLst>
            <pc:docMk/>
            <pc:sldMk cId="1471289108" sldId="821"/>
            <ac:picMk id="4" creationId="{EE0F7AAA-1169-4678-B464-80115DA10EB0}"/>
          </ac:picMkLst>
        </pc:picChg>
        <pc:picChg chg="add mod">
          <ac:chgData name="Gillani, Amreen [USA]" userId="S::607641@bah.com::c80d28b4-6a0c-4f2e-ba73-e7d0033ee31b" providerId="AD" clId="Web-{6AD58E50-F496-4B80-A38D-3332DD0FA883}" dt="2020-08-03T14:36:56.831" v="36" actId="1076"/>
          <ac:picMkLst>
            <pc:docMk/>
            <pc:sldMk cId="1471289108" sldId="821"/>
            <ac:picMk id="9" creationId="{E672B30F-DBDF-4ABF-B7D4-286B287FF7CE}"/>
          </ac:picMkLst>
        </pc:picChg>
      </pc:sldChg>
      <pc:sldChg chg="addSp delSp modSp add mod replId modClrScheme chgLayout">
        <pc:chgData name="Gillani, Amreen [USA]" userId="S::607641@bah.com::c80d28b4-6a0c-4f2e-ba73-e7d0033ee31b" providerId="AD" clId="Web-{6AD58E50-F496-4B80-A38D-3332DD0FA883}" dt="2020-08-03T14:37:52.456" v="46" actId="20577"/>
        <pc:sldMkLst>
          <pc:docMk/>
          <pc:sldMk cId="876060263" sldId="822"/>
        </pc:sldMkLst>
        <pc:spChg chg="mod">
          <ac:chgData name="Gillani, Amreen [USA]" userId="S::607641@bah.com::c80d28b4-6a0c-4f2e-ba73-e7d0033ee31b" providerId="AD" clId="Web-{6AD58E50-F496-4B80-A38D-3332DD0FA883}" dt="2020-08-03T14:37:52.456" v="46" actId="20577"/>
          <ac:spMkLst>
            <pc:docMk/>
            <pc:sldMk cId="876060263" sldId="822"/>
            <ac:spMk id="2" creationId="{6738BD9F-0E6D-4FA1-8EC8-131A3370AAA5}"/>
          </ac:spMkLst>
        </pc:spChg>
        <pc:spChg chg="mod">
          <ac:chgData name="Gillani, Amreen [USA]" userId="S::607641@bah.com::c80d28b4-6a0c-4f2e-ba73-e7d0033ee31b" providerId="AD" clId="Web-{6AD58E50-F496-4B80-A38D-3332DD0FA883}" dt="2020-08-03T14:37:34.878" v="45"/>
          <ac:spMkLst>
            <pc:docMk/>
            <pc:sldMk cId="876060263" sldId="822"/>
            <ac:spMk id="6" creationId="{E0CFF04F-805A-44E9-B09A-082448B2D642}"/>
          </ac:spMkLst>
        </pc:spChg>
        <pc:spChg chg="mod">
          <ac:chgData name="Gillani, Amreen [USA]" userId="S::607641@bah.com::c80d28b4-6a0c-4f2e-ba73-e7d0033ee31b" providerId="AD" clId="Web-{6AD58E50-F496-4B80-A38D-3332DD0FA883}" dt="2020-08-03T14:37:34.878" v="45"/>
          <ac:spMkLst>
            <pc:docMk/>
            <pc:sldMk cId="876060263" sldId="822"/>
            <ac:spMk id="7" creationId="{0FEC2EF7-DF4E-4344-8824-EC940A627DB3}"/>
          </ac:spMkLst>
        </pc:spChg>
        <pc:picChg chg="add mod">
          <ac:chgData name="Gillani, Amreen [USA]" userId="S::607641@bah.com::c80d28b4-6a0c-4f2e-ba73-e7d0033ee31b" providerId="AD" clId="Web-{6AD58E50-F496-4B80-A38D-3332DD0FA883}" dt="2020-08-03T14:37:34.878" v="45"/>
          <ac:picMkLst>
            <pc:docMk/>
            <pc:sldMk cId="876060263" sldId="822"/>
            <ac:picMk id="3" creationId="{9F3E67BB-FF3D-4760-8E6D-9E4E5F601D5B}"/>
          </ac:picMkLst>
        </pc:picChg>
        <pc:picChg chg="del">
          <ac:chgData name="Gillani, Amreen [USA]" userId="S::607641@bah.com::c80d28b4-6a0c-4f2e-ba73-e7d0033ee31b" providerId="AD" clId="Web-{6AD58E50-F496-4B80-A38D-3332DD0FA883}" dt="2020-08-03T14:37:26.597" v="43"/>
          <ac:picMkLst>
            <pc:docMk/>
            <pc:sldMk cId="876060263" sldId="822"/>
            <ac:picMk id="9" creationId="{E672B30F-DBDF-4ABF-B7D4-286B287FF7CE}"/>
          </ac:picMkLst>
        </pc:picChg>
      </pc:sldChg>
      <pc:sldChg chg="modSp add ord replId">
        <pc:chgData name="Gillani, Amreen [USA]" userId="S::607641@bah.com::c80d28b4-6a0c-4f2e-ba73-e7d0033ee31b" providerId="AD" clId="Web-{6AD58E50-F496-4B80-A38D-3332DD0FA883}" dt="2020-08-03T14:38:31.237" v="50" actId="20577"/>
        <pc:sldMkLst>
          <pc:docMk/>
          <pc:sldMk cId="840535465" sldId="823"/>
        </pc:sldMkLst>
        <pc:spChg chg="mod">
          <ac:chgData name="Gillani, Amreen [USA]" userId="S::607641@bah.com::c80d28b4-6a0c-4f2e-ba73-e7d0033ee31b" providerId="AD" clId="Web-{6AD58E50-F496-4B80-A38D-3332DD0FA883}" dt="2020-08-03T14:38:31.237" v="50" actId="20577"/>
          <ac:spMkLst>
            <pc:docMk/>
            <pc:sldMk cId="840535465" sldId="823"/>
            <ac:spMk id="6" creationId="{498A763E-3039-4872-83B1-05CBDADDECCB}"/>
          </ac:spMkLst>
        </pc:spChg>
      </pc:sldChg>
    </pc:docChg>
  </pc:docChgLst>
  <pc:docChgLst>
    <pc:chgData name="Kim, Grace [USA]" userId="S::610873@bah.com::d4ea676f-2f42-4131-be02-dde94f5c9942" providerId="AD" clId="Web-{6F27480A-9F3E-4EDC-AA2C-9C06071196F5}"/>
    <pc:docChg chg="modSld">
      <pc:chgData name="Kim, Grace [USA]" userId="S::610873@bah.com::d4ea676f-2f42-4131-be02-dde94f5c9942" providerId="AD" clId="Web-{6F27480A-9F3E-4EDC-AA2C-9C06071196F5}" dt="2020-08-01T18:04:57.474" v="27" actId="20577"/>
      <pc:docMkLst>
        <pc:docMk/>
      </pc:docMkLst>
      <pc:sldChg chg="addSp delSp modSp">
        <pc:chgData name="Kim, Grace [USA]" userId="S::610873@bah.com::d4ea676f-2f42-4131-be02-dde94f5c9942" providerId="AD" clId="Web-{6F27480A-9F3E-4EDC-AA2C-9C06071196F5}" dt="2020-08-01T17:58:25.718" v="12"/>
        <pc:sldMkLst>
          <pc:docMk/>
          <pc:sldMk cId="1911660239" sldId="700"/>
        </pc:sldMkLst>
        <pc:spChg chg="add del mod">
          <ac:chgData name="Kim, Grace [USA]" userId="S::610873@bah.com::d4ea676f-2f42-4131-be02-dde94f5c9942" providerId="AD" clId="Web-{6F27480A-9F3E-4EDC-AA2C-9C06071196F5}" dt="2020-08-01T17:57:00.529" v="3"/>
          <ac:spMkLst>
            <pc:docMk/>
            <pc:sldMk cId="1911660239" sldId="700"/>
            <ac:spMk id="3" creationId="{63F367EB-D76F-4ADE-A0B3-EB8CE10DEFF8}"/>
          </ac:spMkLst>
        </pc:spChg>
        <pc:spChg chg="add del mod">
          <ac:chgData name="Kim, Grace [USA]" userId="S::610873@bah.com::d4ea676f-2f42-4131-be02-dde94f5c9942" providerId="AD" clId="Web-{6F27480A-9F3E-4EDC-AA2C-9C06071196F5}" dt="2020-08-01T17:57:05.873" v="7"/>
          <ac:spMkLst>
            <pc:docMk/>
            <pc:sldMk cId="1911660239" sldId="700"/>
            <ac:spMk id="4" creationId="{26D04980-A3CE-406D-9808-6690DA07D2EB}"/>
          </ac:spMkLst>
        </pc:spChg>
        <pc:spChg chg="add del mod">
          <ac:chgData name="Kim, Grace [USA]" userId="S::610873@bah.com::d4ea676f-2f42-4131-be02-dde94f5c9942" providerId="AD" clId="Web-{6F27480A-9F3E-4EDC-AA2C-9C06071196F5}" dt="2020-08-01T17:58:25.718" v="12"/>
          <ac:spMkLst>
            <pc:docMk/>
            <pc:sldMk cId="1911660239" sldId="700"/>
            <ac:spMk id="9" creationId="{8CC56DE2-2397-408C-AE17-E58143F9601A}"/>
          </ac:spMkLst>
        </pc:spChg>
        <pc:picChg chg="add del mod">
          <ac:chgData name="Kim, Grace [USA]" userId="S::610873@bah.com::d4ea676f-2f42-4131-be02-dde94f5c9942" providerId="AD" clId="Web-{6F27480A-9F3E-4EDC-AA2C-9C06071196F5}" dt="2020-08-01T17:58:08.953" v="11"/>
          <ac:picMkLst>
            <pc:docMk/>
            <pc:sldMk cId="1911660239" sldId="700"/>
            <ac:picMk id="5" creationId="{10AEE101-6AC7-427F-9FA0-6A1B70E10275}"/>
          </ac:picMkLst>
        </pc:picChg>
        <pc:picChg chg="add mod ord modCrop">
          <ac:chgData name="Kim, Grace [USA]" userId="S::610873@bah.com::d4ea676f-2f42-4131-be02-dde94f5c9942" providerId="AD" clId="Web-{6F27480A-9F3E-4EDC-AA2C-9C06071196F5}" dt="2020-08-01T17:58:25.718" v="12"/>
          <ac:picMkLst>
            <pc:docMk/>
            <pc:sldMk cId="1911660239" sldId="700"/>
            <ac:picMk id="10" creationId="{20499F96-B5D7-4C25-9E57-8833DE9C999F}"/>
          </ac:picMkLst>
        </pc:picChg>
        <pc:picChg chg="del">
          <ac:chgData name="Kim, Grace [USA]" userId="S::610873@bah.com::d4ea676f-2f42-4131-be02-dde94f5c9942" providerId="AD" clId="Web-{6F27480A-9F3E-4EDC-AA2C-9C06071196F5}" dt="2020-08-01T17:58:02.687" v="9"/>
          <ac:picMkLst>
            <pc:docMk/>
            <pc:sldMk cId="1911660239" sldId="700"/>
            <ac:picMk id="15" creationId="{75CDBC84-B207-6949-806E-61296DCA7696}"/>
          </ac:picMkLst>
        </pc:picChg>
      </pc:sldChg>
      <pc:sldChg chg="modSp">
        <pc:chgData name="Kim, Grace [USA]" userId="S::610873@bah.com::d4ea676f-2f42-4131-be02-dde94f5c9942" providerId="AD" clId="Web-{6F27480A-9F3E-4EDC-AA2C-9C06071196F5}" dt="2020-08-01T18:04:57.474" v="27" actId="20577"/>
        <pc:sldMkLst>
          <pc:docMk/>
          <pc:sldMk cId="192649492" sldId="788"/>
        </pc:sldMkLst>
        <pc:spChg chg="mod">
          <ac:chgData name="Kim, Grace [USA]" userId="S::610873@bah.com::d4ea676f-2f42-4131-be02-dde94f5c9942" providerId="AD" clId="Web-{6F27480A-9F3E-4EDC-AA2C-9C06071196F5}" dt="2020-08-01T18:04:57.474" v="27" actId="20577"/>
          <ac:spMkLst>
            <pc:docMk/>
            <pc:sldMk cId="192649492" sldId="788"/>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327CA6-12BA-4E25-8D0C-D0BF47BEA956}" type="datetimeFigureOut">
              <a:rPr lang="en-US" smtClean="0"/>
              <a:t>8/4/2020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336C39-415E-47A8-98C8-62E2BB2964B8}" type="slidenum">
              <a:rPr lang="en-US" smtClean="0"/>
              <a:t>‹#›</a:t>
            </a:fld>
            <a:endParaRPr lang="en-US"/>
          </a:p>
        </p:txBody>
      </p:sp>
    </p:spTree>
    <p:extLst>
      <p:ext uri="{BB962C8B-B14F-4D97-AF65-F5344CB8AC3E}">
        <p14:creationId xmlns:p14="http://schemas.microsoft.com/office/powerpoint/2010/main" val="1714755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A80A5-7BB0-734F-8C27-B1DC0FB7F823}" type="datetimeFigureOut">
              <a:rPr lang="en-US" smtClean="0"/>
              <a:t>8/4/2020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D511DD-DAB9-1647-97C7-AACDE6029B44}" type="slidenum">
              <a:rPr lang="en-US" smtClean="0"/>
              <a:t>‹#›</a:t>
            </a:fld>
            <a:endParaRPr lang="en-US"/>
          </a:p>
        </p:txBody>
      </p:sp>
    </p:spTree>
    <p:extLst>
      <p:ext uri="{BB962C8B-B14F-4D97-AF65-F5344CB8AC3E}">
        <p14:creationId xmlns:p14="http://schemas.microsoft.com/office/powerpoint/2010/main" val="338461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D511DD-DAB9-1647-97C7-AACDE6029B44}" type="slidenum">
              <a:rPr lang="en-US" smtClean="0"/>
              <a:t>0</a:t>
            </a:fld>
            <a:endParaRPr lang="en-US"/>
          </a:p>
        </p:txBody>
      </p:sp>
    </p:spTree>
    <p:extLst>
      <p:ext uri="{BB962C8B-B14F-4D97-AF65-F5344CB8AC3E}">
        <p14:creationId xmlns:p14="http://schemas.microsoft.com/office/powerpoint/2010/main" val="575618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Kate</a:t>
            </a:r>
          </a:p>
        </p:txBody>
      </p:sp>
      <p:sp>
        <p:nvSpPr>
          <p:cNvPr id="4" name="Slide Number Placeholder 3"/>
          <p:cNvSpPr>
            <a:spLocks noGrp="1"/>
          </p:cNvSpPr>
          <p:nvPr>
            <p:ph type="sldNum" sz="quarter" idx="5"/>
          </p:nvPr>
        </p:nvSpPr>
        <p:spPr/>
        <p:txBody>
          <a:bodyPr/>
          <a:lstStyle/>
          <a:p>
            <a:fld id="{09D511DD-DAB9-1647-97C7-AACDE6029B44}" type="slidenum">
              <a:rPr lang="en-US" smtClean="0"/>
              <a:t>15</a:t>
            </a:fld>
            <a:endParaRPr lang="en-US"/>
          </a:p>
        </p:txBody>
      </p:sp>
    </p:spTree>
    <p:extLst>
      <p:ext uri="{BB962C8B-B14F-4D97-AF65-F5344CB8AC3E}">
        <p14:creationId xmlns:p14="http://schemas.microsoft.com/office/powerpoint/2010/main" val="1010924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primarily working with data that has location attributed to the data. An example would be having a dataset that has latitude and longitude coordinates..</a:t>
            </a:r>
          </a:p>
          <a:p>
            <a:r>
              <a:rPr lang="en-US" dirty="0"/>
              <a:t>The most prevalent example that you’re all familiar with is GPS navigation. Another example would be let’s say you’re an owner of a Foot Locker, you’ll want to look at demographic data, city zoning data, road layers, and you can use that data to understand that you’re opening the location in the right demographics. Close to highways, in a commercial zone, and conduct a suitability analysis.</a:t>
            </a:r>
          </a:p>
          <a:p>
            <a:endParaRPr lang="en-US" dirty="0"/>
          </a:p>
          <a:p>
            <a:r>
              <a:rPr lang="en-US" dirty="0"/>
              <a:t>You want to use vector data when possible because it’s going to be more accurate. For example, if you zoom into the vector image in QGIS, you’ll get more accuracy. If you zoom into the raster image, it will become more pixelated. </a:t>
            </a:r>
          </a:p>
          <a:p>
            <a:r>
              <a:rPr lang="en-US" dirty="0"/>
              <a:t>Most of the time you want to use vector data, but there are times where you’ll want to use raster data. For example, if you want to detect change in an environment, such as a refugee camp or destruction after an earthquake, then you’ll want to use raster data because you’re looking at before and after pictures. So you’re conducting change detection to see which pixels have changed. Where it did and where did it shrink?</a:t>
            </a:r>
          </a:p>
        </p:txBody>
      </p:sp>
      <p:sp>
        <p:nvSpPr>
          <p:cNvPr id="4" name="Slide Number Placeholder 3"/>
          <p:cNvSpPr>
            <a:spLocks noGrp="1"/>
          </p:cNvSpPr>
          <p:nvPr>
            <p:ph type="sldNum" sz="quarter" idx="10"/>
          </p:nvPr>
        </p:nvSpPr>
        <p:spPr/>
        <p:txBody>
          <a:bodyPr/>
          <a:lstStyle/>
          <a:p>
            <a:fld id="{09D511DD-DAB9-1647-97C7-AACDE6029B44}" type="slidenum">
              <a:rPr lang="en-US" smtClean="0"/>
              <a:t>2</a:t>
            </a:fld>
            <a:endParaRPr lang="en-US"/>
          </a:p>
        </p:txBody>
      </p:sp>
    </p:spTree>
    <p:extLst>
      <p:ext uri="{BB962C8B-B14F-4D97-AF65-F5344CB8AC3E}">
        <p14:creationId xmlns:p14="http://schemas.microsoft.com/office/powerpoint/2010/main" val="1112200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data sources with geolocated data.</a:t>
            </a:r>
          </a:p>
          <a:p>
            <a:r>
              <a:rPr lang="en-US" dirty="0"/>
              <a:t>OSM and google imagery can be used as a </a:t>
            </a:r>
            <a:r>
              <a:rPr lang="en-US" dirty="0" err="1"/>
              <a:t>basemap</a:t>
            </a:r>
            <a:r>
              <a:rPr lang="en-US" dirty="0"/>
              <a:t> to overlay your vector and raster data. For </a:t>
            </a:r>
            <a:r>
              <a:rPr lang="en-US" dirty="0" err="1"/>
              <a:t>Amreen’s</a:t>
            </a:r>
            <a:r>
              <a:rPr lang="en-US" dirty="0"/>
              <a:t> analysis, we’ll look at Chesapeake data that we pulled from their county website. Landsat data can be used</a:t>
            </a:r>
            <a:r>
              <a:rPr lang="en-US" sz="1200" b="0" i="0" kern="1200" dirty="0">
                <a:solidFill>
                  <a:schemeClr val="tx1"/>
                </a:solidFill>
                <a:effectLst/>
                <a:latin typeface="+mn-lt"/>
                <a:ea typeface="+mn-ea"/>
                <a:cs typeface="+mn-cs"/>
              </a:rPr>
              <a:t> to monitor water quality, glacier recession, sea ice movement, invasive species encroachment, coral reef health, land use change, deforestation rates and population growth.</a:t>
            </a:r>
            <a:endParaRPr lang="en-US" dirty="0"/>
          </a:p>
        </p:txBody>
      </p:sp>
      <p:sp>
        <p:nvSpPr>
          <p:cNvPr id="4" name="Slide Number Placeholder 3"/>
          <p:cNvSpPr>
            <a:spLocks noGrp="1"/>
          </p:cNvSpPr>
          <p:nvPr>
            <p:ph type="sldNum" sz="quarter" idx="10"/>
          </p:nvPr>
        </p:nvSpPr>
        <p:spPr/>
        <p:txBody>
          <a:bodyPr/>
          <a:lstStyle/>
          <a:p>
            <a:fld id="{09D511DD-DAB9-1647-97C7-AACDE6029B44}" type="slidenum">
              <a:rPr lang="en-US" smtClean="0"/>
              <a:t>3</a:t>
            </a:fld>
            <a:endParaRPr lang="en-US"/>
          </a:p>
        </p:txBody>
      </p:sp>
    </p:spTree>
    <p:extLst>
      <p:ext uri="{BB962C8B-B14F-4D97-AF65-F5344CB8AC3E}">
        <p14:creationId xmlns:p14="http://schemas.microsoft.com/office/powerpoint/2010/main" val="1231700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QGIS will be able to read file formats without geographic metadata but will not be able to locate it.</a:t>
            </a:r>
          </a:p>
        </p:txBody>
      </p:sp>
      <p:sp>
        <p:nvSpPr>
          <p:cNvPr id="4" name="Slide Number Placeholder 3"/>
          <p:cNvSpPr>
            <a:spLocks noGrp="1"/>
          </p:cNvSpPr>
          <p:nvPr>
            <p:ph type="sldNum" sz="quarter" idx="10"/>
          </p:nvPr>
        </p:nvSpPr>
        <p:spPr/>
        <p:txBody>
          <a:bodyPr/>
          <a:lstStyle/>
          <a:p>
            <a:fld id="{09D511DD-DAB9-1647-97C7-AACDE6029B44}" type="slidenum">
              <a:rPr lang="en-US" smtClean="0"/>
              <a:t>4</a:t>
            </a:fld>
            <a:endParaRPr lang="en-US"/>
          </a:p>
        </p:txBody>
      </p:sp>
    </p:spTree>
    <p:extLst>
      <p:ext uri="{BB962C8B-B14F-4D97-AF65-F5344CB8AC3E}">
        <p14:creationId xmlns:p14="http://schemas.microsoft.com/office/powerpoint/2010/main" val="1773064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D511DD-DAB9-1647-97C7-AACDE6029B44}" type="slidenum">
              <a:rPr lang="en-US" smtClean="0"/>
              <a:t>5</a:t>
            </a:fld>
            <a:endParaRPr lang="en-US"/>
          </a:p>
        </p:txBody>
      </p:sp>
    </p:spTree>
    <p:extLst>
      <p:ext uri="{BB962C8B-B14F-4D97-AF65-F5344CB8AC3E}">
        <p14:creationId xmlns:p14="http://schemas.microsoft.com/office/powerpoint/2010/main" val="2237391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Grace </a:t>
            </a:r>
          </a:p>
          <a:p>
            <a:endParaRPr lang="en-US"/>
          </a:p>
          <a:p>
            <a:r>
              <a:rPr lang="en-US"/>
              <a:t>The North American Regional Reanalysis (NARR) is a regional reanalysis of North America containing temperatures, winds, moisture, soil data, and dozens of other parameters. Produced by the National Centers for Environmental Prediction (NCEP), the NARR model takes in, or assimilates, a great amount of observational data to produce a long-term picture of weather over North America. The data that are assimilated in order to initialize the model to real-world conditions are temperatures, winds, and moisture from radiosondes as well as pressure data from surface observations. Also included in this dataset are dropsondes, </a:t>
            </a:r>
            <a:r>
              <a:rPr lang="en-US" err="1"/>
              <a:t>pibals</a:t>
            </a:r>
            <a:r>
              <a:rPr lang="en-US"/>
              <a:t>, aircraft temperatures and winds, satellite radiance (a measure of heat) from polar (orbiting Earth) satellites, and cloud drift winds from geostationary (fixed at one location viewing Earth) satellites.</a:t>
            </a:r>
            <a:endParaRPr lang="en-US" b="1"/>
          </a:p>
        </p:txBody>
      </p:sp>
      <p:sp>
        <p:nvSpPr>
          <p:cNvPr id="4" name="Slide Number Placeholder 3"/>
          <p:cNvSpPr>
            <a:spLocks noGrp="1"/>
          </p:cNvSpPr>
          <p:nvPr>
            <p:ph type="sldNum" sz="quarter" idx="10"/>
          </p:nvPr>
        </p:nvSpPr>
        <p:spPr/>
        <p:txBody>
          <a:bodyPr/>
          <a:lstStyle/>
          <a:p>
            <a:fld id="{09D511DD-DAB9-1647-97C7-AACDE6029B44}" type="slidenum">
              <a:rPr lang="en-US" smtClean="0"/>
              <a:t>7</a:t>
            </a:fld>
            <a:endParaRPr lang="en-US"/>
          </a:p>
        </p:txBody>
      </p:sp>
    </p:spTree>
    <p:extLst>
      <p:ext uri="{BB962C8B-B14F-4D97-AF65-F5344CB8AC3E}">
        <p14:creationId xmlns:p14="http://schemas.microsoft.com/office/powerpoint/2010/main" val="267458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Grace</a:t>
            </a:r>
          </a:p>
          <a:p>
            <a:r>
              <a:rPr lang="en-US"/>
              <a:t>~2337 data points from CMC; 30,000+ total </a:t>
            </a:r>
          </a:p>
        </p:txBody>
      </p:sp>
      <p:sp>
        <p:nvSpPr>
          <p:cNvPr id="4" name="Slide Number Placeholder 3"/>
          <p:cNvSpPr>
            <a:spLocks noGrp="1"/>
          </p:cNvSpPr>
          <p:nvPr>
            <p:ph type="sldNum" sz="quarter" idx="5"/>
          </p:nvPr>
        </p:nvSpPr>
        <p:spPr/>
        <p:txBody>
          <a:bodyPr/>
          <a:lstStyle/>
          <a:p>
            <a:fld id="{09D511DD-DAB9-1647-97C7-AACDE6029B44}" type="slidenum">
              <a:rPr lang="en-US" smtClean="0"/>
              <a:t>8</a:t>
            </a:fld>
            <a:endParaRPr lang="en-US"/>
          </a:p>
        </p:txBody>
      </p:sp>
    </p:spTree>
    <p:extLst>
      <p:ext uri="{BB962C8B-B14F-4D97-AF65-F5344CB8AC3E}">
        <p14:creationId xmlns:p14="http://schemas.microsoft.com/office/powerpoint/2010/main" val="3154407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Lucy</a:t>
            </a:r>
          </a:p>
        </p:txBody>
      </p:sp>
      <p:sp>
        <p:nvSpPr>
          <p:cNvPr id="4" name="Slide Number Placeholder 3"/>
          <p:cNvSpPr>
            <a:spLocks noGrp="1"/>
          </p:cNvSpPr>
          <p:nvPr>
            <p:ph type="sldNum" sz="quarter" idx="5"/>
          </p:nvPr>
        </p:nvSpPr>
        <p:spPr/>
        <p:txBody>
          <a:bodyPr/>
          <a:lstStyle/>
          <a:p>
            <a:fld id="{09D511DD-DAB9-1647-97C7-AACDE6029B44}" type="slidenum">
              <a:rPr lang="en-US" smtClean="0"/>
              <a:t>9</a:t>
            </a:fld>
            <a:endParaRPr lang="en-US"/>
          </a:p>
        </p:txBody>
      </p:sp>
    </p:spTree>
    <p:extLst>
      <p:ext uri="{BB962C8B-B14F-4D97-AF65-F5344CB8AC3E}">
        <p14:creationId xmlns:p14="http://schemas.microsoft.com/office/powerpoint/2010/main" val="3781488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my analysis, I studied water temperature and pH levels specifically in </a:t>
            </a:r>
            <a:r>
              <a:rPr lang="en-US" dirty="0" err="1"/>
              <a:t>Letort</a:t>
            </a:r>
            <a:r>
              <a:rPr lang="en-US" dirty="0"/>
              <a:t> spring run. I used QGIS and R for my geospatial analysis. In the light red, I’ve highlighted the </a:t>
            </a:r>
            <a:r>
              <a:rPr lang="en-US" dirty="0" err="1"/>
              <a:t>Letort</a:t>
            </a:r>
            <a:r>
              <a:rPr lang="en-US" dirty="0"/>
              <a:t> Watershed, and in blue is the </a:t>
            </a:r>
            <a:r>
              <a:rPr lang="en-US" dirty="0" err="1"/>
              <a:t>Letort</a:t>
            </a:r>
            <a:r>
              <a:rPr lang="en-US" dirty="0"/>
              <a:t> Spring Run. I used Open Street Map as my </a:t>
            </a:r>
            <a:r>
              <a:rPr lang="en-US" dirty="0" err="1"/>
              <a:t>basemap</a:t>
            </a:r>
            <a:r>
              <a:rPr lang="en-US" dirty="0"/>
              <a:t>.</a:t>
            </a:r>
          </a:p>
          <a:p>
            <a:endParaRPr lang="en-US" dirty="0"/>
          </a:p>
          <a:p>
            <a:r>
              <a:rPr lang="en-US" dirty="0"/>
              <a:t>Demo in QGIS: what’s so important about QGIS is that it’s open source and it’s free. There are many geospatial software, such as ArcGIS and ArcMap but they cost thousands of dollars a year for a license. So QGIS really changed the game because now it’s accessible to anyone with zero cost.</a:t>
            </a:r>
          </a:p>
        </p:txBody>
      </p:sp>
      <p:sp>
        <p:nvSpPr>
          <p:cNvPr id="4" name="Slide Number Placeholder 3"/>
          <p:cNvSpPr>
            <a:spLocks noGrp="1"/>
          </p:cNvSpPr>
          <p:nvPr>
            <p:ph type="sldNum" sz="quarter" idx="5"/>
          </p:nvPr>
        </p:nvSpPr>
        <p:spPr/>
        <p:txBody>
          <a:bodyPr/>
          <a:lstStyle/>
          <a:p>
            <a:fld id="{09D511DD-DAB9-1647-97C7-AACDE6029B44}" type="slidenum">
              <a:rPr lang="en-US" smtClean="0"/>
              <a:t>11</a:t>
            </a:fld>
            <a:endParaRPr lang="en-US"/>
          </a:p>
        </p:txBody>
      </p:sp>
    </p:spTree>
    <p:extLst>
      <p:ext uri="{BB962C8B-B14F-4D97-AF65-F5344CB8AC3E}">
        <p14:creationId xmlns:p14="http://schemas.microsoft.com/office/powerpoint/2010/main" val="25454983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External 2">
    <p:spTree>
      <p:nvGrpSpPr>
        <p:cNvPr id="1" name=""/>
        <p:cNvGrpSpPr/>
        <p:nvPr/>
      </p:nvGrpSpPr>
      <p:grpSpPr>
        <a:xfrm>
          <a:off x="0" y="0"/>
          <a:ext cx="0" cy="0"/>
          <a:chOff x="0" y="0"/>
          <a:chExt cx="0" cy="0"/>
        </a:xfrm>
      </p:grpSpPr>
      <p:sp>
        <p:nvSpPr>
          <p:cNvPr id="6" name="Rectangle 5"/>
          <p:cNvSpPr/>
          <p:nvPr userDrawn="1"/>
        </p:nvSpPr>
        <p:spPr>
          <a:xfrm>
            <a:off x="0" y="839774"/>
            <a:ext cx="9144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Picture Placeholder 8"/>
          <p:cNvSpPr>
            <a:spLocks noGrp="1"/>
          </p:cNvSpPr>
          <p:nvPr>
            <p:ph type="pic" sz="quarter" idx="11"/>
          </p:nvPr>
        </p:nvSpPr>
        <p:spPr>
          <a:xfrm>
            <a:off x="282232" y="839772"/>
            <a:ext cx="2907016" cy="5587920"/>
          </a:xfrm>
          <a:solidFill>
            <a:schemeClr val="bg1"/>
          </a:solidFill>
        </p:spPr>
        <p:txBody>
          <a:bodyPr/>
          <a:lstStyle/>
          <a:p>
            <a:r>
              <a:rPr lang="en-US"/>
              <a:t>Click icon to add picture</a:t>
            </a:r>
          </a:p>
        </p:txBody>
      </p:sp>
      <p:sp>
        <p:nvSpPr>
          <p:cNvPr id="2" name="Title 1"/>
          <p:cNvSpPr>
            <a:spLocks noGrp="1"/>
          </p:cNvSpPr>
          <p:nvPr>
            <p:ph type="ctrTitle"/>
          </p:nvPr>
        </p:nvSpPr>
        <p:spPr>
          <a:xfrm>
            <a:off x="3594100" y="1201563"/>
            <a:ext cx="5420300"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3594100" y="4015752"/>
            <a:ext cx="5420300"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7" name="Text Placeholder 16"/>
          <p:cNvSpPr>
            <a:spLocks noGrp="1"/>
          </p:cNvSpPr>
          <p:nvPr>
            <p:ph type="body" sz="quarter" idx="10" hasCustomPrompt="1"/>
          </p:nvPr>
        </p:nvSpPr>
        <p:spPr>
          <a:xfrm>
            <a:off x="3594100" y="5928911"/>
            <a:ext cx="3757613"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pic>
        <p:nvPicPr>
          <p:cNvPr id="10" name="Picture 9"/>
          <p:cNvPicPr>
            <a:picLocks noChangeAspect="1"/>
          </p:cNvPicPr>
          <p:nvPr userDrawn="1"/>
        </p:nvPicPr>
        <p:blipFill>
          <a:blip r:embed="rId2"/>
          <a:srcRect/>
          <a:stretch/>
        </p:blipFill>
        <p:spPr>
          <a:xfrm>
            <a:off x="6330659" y="308377"/>
            <a:ext cx="2296668" cy="246953"/>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54019" y="6601819"/>
            <a:ext cx="3581400" cy="92964"/>
          </a:xfrm>
          <a:prstGeom prst="rect">
            <a:avLst/>
          </a:prstGeom>
        </p:spPr>
      </p:pic>
    </p:spTree>
    <p:extLst>
      <p:ext uri="{BB962C8B-B14F-4D97-AF65-F5344CB8AC3E}">
        <p14:creationId xmlns:p14="http://schemas.microsoft.com/office/powerpoint/2010/main" val="1633779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 2020 Booz Allen Hamilton Inc. All rights Reserved. Internal</a:t>
            </a:r>
          </a:p>
        </p:txBody>
      </p:sp>
      <p:sp>
        <p:nvSpPr>
          <p:cNvPr id="6" name="Text Placeholder 2"/>
          <p:cNvSpPr>
            <a:spLocks noGrp="1"/>
          </p:cNvSpPr>
          <p:nvPr>
            <p:ph idx="1" hasCustomPrompt="1"/>
          </p:nvPr>
        </p:nvSpPr>
        <p:spPr>
          <a:xfrm>
            <a:off x="662608" y="1554480"/>
            <a:ext cx="7852741" cy="4626943"/>
          </a:xfrm>
          <a:prstGeom prst="rect">
            <a:avLst/>
          </a:prstGeom>
        </p:spPr>
        <p:txBody>
          <a:bodyPr vert="horz" lIns="0" tIns="0" rIns="0" bIns="0" rtlCol="0">
            <a:noAutofit/>
          </a:bodyPr>
          <a:lstStyle>
            <a:lvl3pPr>
              <a:defRPr>
                <a:solidFill>
                  <a:schemeClr val="tx1"/>
                </a:solidFill>
              </a:defRPr>
            </a:lvl3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 </a:t>
            </a:r>
          </a:p>
          <a:p>
            <a:pPr lvl="3"/>
            <a:r>
              <a:rPr lang="en-US"/>
              <a:t>Level 4 is an optional subhead</a:t>
            </a:r>
          </a:p>
          <a:p>
            <a:pPr lvl="4"/>
            <a:r>
              <a:rPr lang="en-US"/>
              <a:t>Level 5 is an optional short description. </a:t>
            </a:r>
          </a:p>
          <a:p>
            <a:pPr lvl="5"/>
            <a:r>
              <a:rPr lang="en-US"/>
              <a:t>Level 6 is used for source information or footnotes.</a:t>
            </a:r>
          </a:p>
        </p:txBody>
      </p:sp>
      <p:sp>
        <p:nvSpPr>
          <p:cNvPr id="7"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504597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Optional Breadcrumb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 2020 Booz Allen Hamilton Inc. All rights Reserved. Internal</a:t>
            </a:r>
          </a:p>
        </p:txBody>
      </p:sp>
      <p:sp>
        <p:nvSpPr>
          <p:cNvPr id="7" name="TextBox 6"/>
          <p:cNvSpPr txBox="1"/>
          <p:nvPr userDrawn="1"/>
        </p:nvSpPr>
        <p:spPr>
          <a:xfrm>
            <a:off x="662608" y="110273"/>
            <a:ext cx="7882905" cy="230832"/>
          </a:xfrm>
          <a:prstGeom prst="rect">
            <a:avLst/>
          </a:prstGeom>
          <a:noFill/>
        </p:spPr>
        <p:txBody>
          <a:bodyPr wrap="square" lIns="0" rtlCol="0">
            <a:spAutoFit/>
          </a:bodyPr>
          <a:lstStyle/>
          <a:p>
            <a:r>
              <a:rPr lang="en-US" sz="900" b="1" cap="all" spc="100">
                <a:solidFill>
                  <a:schemeClr val="accent5"/>
                </a:solidFill>
              </a:rPr>
              <a:t>optional Breadcrumb1</a:t>
            </a:r>
            <a:r>
              <a:rPr lang="en-US" sz="900" cap="all" spc="100">
                <a:solidFill>
                  <a:schemeClr val="accent5"/>
                </a:solidFill>
              </a:rPr>
              <a:t> </a:t>
            </a:r>
            <a:r>
              <a:rPr lang="en-US" sz="900" cap="all" spc="100"/>
              <a:t>| Breadcrumb2 | Breadcrumb3 | Breadcrumb4</a:t>
            </a:r>
          </a:p>
        </p:txBody>
      </p:sp>
      <p:sp>
        <p:nvSpPr>
          <p:cNvPr id="8" name="Text Placeholder 2"/>
          <p:cNvSpPr>
            <a:spLocks noGrp="1"/>
          </p:cNvSpPr>
          <p:nvPr>
            <p:ph idx="1" hasCustomPrompt="1"/>
          </p:nvPr>
        </p:nvSpPr>
        <p:spPr>
          <a:xfrm>
            <a:off x="662608" y="1554480"/>
            <a:ext cx="7852741" cy="4626943"/>
          </a:xfrm>
          <a:prstGeom prst="rect">
            <a:avLst/>
          </a:prstGeom>
        </p:spPr>
        <p:txBody>
          <a:bodyPr vert="horz" lIns="0" tIns="0" rIns="0" bIns="0" rtlCol="0">
            <a:noAutofit/>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 </a:t>
            </a:r>
          </a:p>
          <a:p>
            <a:pPr lvl="3"/>
            <a:r>
              <a:rPr lang="en-US"/>
              <a:t>Level 4 is an optional subhead</a:t>
            </a:r>
          </a:p>
          <a:p>
            <a:pPr lvl="4"/>
            <a:r>
              <a:rPr lang="en-US"/>
              <a:t>Level 5 is an optional short description. </a:t>
            </a:r>
          </a:p>
          <a:p>
            <a:pPr lvl="5"/>
            <a:r>
              <a:rPr lang="en-US"/>
              <a:t>Level 6 is used for source information or footnotes.</a:t>
            </a:r>
          </a:p>
        </p:txBody>
      </p:sp>
      <p:sp>
        <p:nvSpPr>
          <p:cNvPr id="9"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9" name="Content Placeholder 8"/>
          <p:cNvSpPr>
            <a:spLocks noGrp="1"/>
          </p:cNvSpPr>
          <p:nvPr>
            <p:ph sz="quarter" idx="12" hasCustomPrompt="1"/>
          </p:nvPr>
        </p:nvSpPr>
        <p:spPr>
          <a:xfrm>
            <a:off x="4854222" y="1550020"/>
            <a:ext cx="3661128" cy="4626943"/>
          </a:xfrm>
        </p:spPr>
        <p:txBody>
          <a:bodyPr/>
          <a:lstStyle>
            <a:lvl1pPr>
              <a:defRPr>
                <a:solidFill>
                  <a:schemeClr val="tx1"/>
                </a:solidFill>
              </a:defRPr>
            </a:lvl1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 </a:t>
            </a:r>
          </a:p>
          <a:p>
            <a:pPr lvl="3"/>
            <a:r>
              <a:rPr lang="en-US"/>
              <a:t>Level 4 is an optional subhead</a:t>
            </a:r>
          </a:p>
          <a:p>
            <a:pPr lvl="4"/>
            <a:r>
              <a:rPr lang="en-US"/>
              <a:t>Level 5 is an optional short description. </a:t>
            </a:r>
          </a:p>
          <a:p>
            <a:pPr lvl="5"/>
            <a:r>
              <a:rPr lang="en-US"/>
              <a:t>Level 6 is used for source information or footnotes.</a:t>
            </a:r>
          </a:p>
        </p:txBody>
      </p:sp>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 2020 Booz Allen Hamilton Inc. All rights Reserved. Internal</a:t>
            </a:r>
          </a:p>
        </p:txBody>
      </p:sp>
      <p:sp>
        <p:nvSpPr>
          <p:cNvPr id="10" name="Content Placeholder 8"/>
          <p:cNvSpPr>
            <a:spLocks noGrp="1"/>
          </p:cNvSpPr>
          <p:nvPr>
            <p:ph sz="quarter" idx="13" hasCustomPrompt="1"/>
          </p:nvPr>
        </p:nvSpPr>
        <p:spPr>
          <a:xfrm>
            <a:off x="662608" y="1550020"/>
            <a:ext cx="3597158" cy="4626943"/>
          </a:xfrm>
        </p:spPr>
        <p:txBody>
          <a:bodyPr/>
          <a:lstStyle>
            <a:lvl1pPr>
              <a:defRPr baseline="0">
                <a:solidFill>
                  <a:schemeClr val="tx1"/>
                </a:solidFill>
              </a:defRPr>
            </a:lvl1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 </a:t>
            </a:r>
          </a:p>
          <a:p>
            <a:pPr lvl="3"/>
            <a:r>
              <a:rPr lang="en-US"/>
              <a:t>Level 4 is an optional subhead</a:t>
            </a:r>
          </a:p>
          <a:p>
            <a:pPr lvl="4"/>
            <a:r>
              <a:rPr lang="en-US"/>
              <a:t>Level 5 is an optional short description. </a:t>
            </a:r>
          </a:p>
          <a:p>
            <a:pPr lvl="5"/>
            <a:r>
              <a:rPr lang="en-US"/>
              <a:t>Level 6 is used for source information or footnotes.</a:t>
            </a:r>
          </a:p>
        </p:txBody>
      </p:sp>
      <p:sp>
        <p:nvSpPr>
          <p:cNvPr id="7"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367528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Call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 2020 Booz Allen Hamilton Inc. All rights Reserved. Internal</a:t>
            </a:r>
          </a:p>
        </p:txBody>
      </p:sp>
      <p:sp>
        <p:nvSpPr>
          <p:cNvPr id="7" name="Text Placeholder 6"/>
          <p:cNvSpPr>
            <a:spLocks noGrp="1"/>
          </p:cNvSpPr>
          <p:nvPr>
            <p:ph type="body" sz="quarter" idx="15" hasCustomPrompt="1"/>
          </p:nvPr>
        </p:nvSpPr>
        <p:spPr>
          <a:xfrm>
            <a:off x="661988" y="1554480"/>
            <a:ext cx="2293937" cy="4637087"/>
          </a:xfrm>
        </p:spPr>
        <p:txBody>
          <a:bodyPr/>
          <a:lstStyle>
            <a:lvl1pPr marL="0" indent="0">
              <a:buNone/>
              <a:defRPr sz="1400" b="0" i="1" cap="none" spc="0" baseline="0">
                <a:solidFill>
                  <a:schemeClr val="accent4"/>
                </a:solidFill>
                <a:latin typeface="Georgia" panose="02040502050405020303" pitchFamily="18" charset="0"/>
              </a:defRPr>
            </a:lvl1pPr>
          </a:lstStyle>
          <a:p>
            <a:pPr lvl="0"/>
            <a:r>
              <a:rPr lang="en-US" b="0" i="1" cap="none" spc="0">
                <a:latin typeface="Georgia" charset="0"/>
                <a:ea typeface="Georgia" charset="0"/>
                <a:cs typeface="Georgia" charset="0"/>
              </a:rPr>
              <a:t>Call out goes here. This is a pull quote or description for a chart or graphic.</a:t>
            </a:r>
          </a:p>
        </p:txBody>
      </p:sp>
      <p:sp>
        <p:nvSpPr>
          <p:cNvPr id="9" name="Content Placeholder 8"/>
          <p:cNvSpPr>
            <a:spLocks noGrp="1"/>
          </p:cNvSpPr>
          <p:nvPr>
            <p:ph sz="quarter" idx="16" hasCustomPrompt="1"/>
          </p:nvPr>
        </p:nvSpPr>
        <p:spPr>
          <a:xfrm>
            <a:off x="3236913" y="1554480"/>
            <a:ext cx="5308600" cy="4637087"/>
          </a:xfrm>
        </p:spPr>
        <p:txBody>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 </a:t>
            </a:r>
          </a:p>
          <a:p>
            <a:pPr lvl="3"/>
            <a:r>
              <a:rPr lang="en-US"/>
              <a:t>Level 4 is an optional subhead</a:t>
            </a:r>
          </a:p>
          <a:p>
            <a:pPr lvl="4"/>
            <a:r>
              <a:rPr lang="en-US"/>
              <a:t>Level 5 is an optional short description. </a:t>
            </a:r>
          </a:p>
          <a:p>
            <a:pPr lvl="5"/>
            <a:r>
              <a:rPr lang="en-US"/>
              <a:t>Level 6 is used for source information or footnotes.</a:t>
            </a:r>
          </a:p>
        </p:txBody>
      </p:sp>
      <p:sp>
        <p:nvSpPr>
          <p:cNvPr id="8"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481344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662608" y="5876734"/>
            <a:ext cx="7852742" cy="414338"/>
          </a:xfrm>
        </p:spPr>
        <p:txBody>
          <a:bodyPr anchor="b">
            <a:noAutofit/>
          </a:bodyPr>
          <a:lstStyle>
            <a:lvl1pPr marL="0" indent="0">
              <a:buNone/>
              <a:defRPr sz="1100" b="0" i="1" cap="none" spc="0" baseline="0">
                <a:solidFill>
                  <a:schemeClr val="tx1"/>
                </a:solidFill>
                <a:latin typeface="+mj-lt"/>
              </a:defRPr>
            </a:lvl1pPr>
          </a:lstStyle>
          <a:p>
            <a:pPr lvl="0"/>
            <a:r>
              <a:rPr lang="en-US"/>
              <a:t>Level 5 is a footnote or a place for source information.</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a:xfrm>
            <a:off x="662608" y="1550020"/>
            <a:ext cx="7852742" cy="900217"/>
          </a:xfrm>
        </p:spPr>
        <p:txBody>
          <a:bodyPr/>
          <a:lstStyle>
            <a:lvl1pPr marL="0" indent="0">
              <a:spcBef>
                <a:spcPts val="1200"/>
              </a:spcBef>
              <a:buNone/>
              <a:defRPr b="1" cap="all" spc="100" baseline="0">
                <a:solidFill>
                  <a:schemeClr val="accent2"/>
                </a:solidFill>
              </a:defRPr>
            </a:lvl1pPr>
            <a:lvl2pPr marL="7938" indent="0">
              <a:spcBef>
                <a:spcPts val="600"/>
              </a:spcBef>
              <a:spcAft>
                <a:spcPts val="600"/>
              </a:spcAft>
              <a:buNone/>
              <a:tabLst/>
              <a:defRPr sz="1400" i="1">
                <a:latin typeface="Georgia" charset="0"/>
                <a:ea typeface="Georgia" charset="0"/>
                <a:cs typeface="Georgia" charset="0"/>
              </a:defRPr>
            </a:lvl2pPr>
          </a:lstStyle>
          <a:p>
            <a:pPr lvl="0"/>
            <a:r>
              <a:rPr lang="en-US"/>
              <a:t>Click to edit Master text styles</a:t>
            </a:r>
          </a:p>
          <a:p>
            <a:pPr lvl="1"/>
            <a:r>
              <a:rPr lang="en-US"/>
              <a:t>Second level</a:t>
            </a:r>
          </a:p>
        </p:txBody>
      </p:sp>
      <p:sp>
        <p:nvSpPr>
          <p:cNvPr id="15" name="Slide Number Placeholder 2"/>
          <p:cNvSpPr>
            <a:spLocks noGrp="1"/>
          </p:cNvSpPr>
          <p:nvPr>
            <p:ph type="sldNum" sz="quarter" idx="10"/>
          </p:nvPr>
        </p:nvSpPr>
        <p:spPr>
          <a:xfrm>
            <a:off x="8058149" y="6400800"/>
            <a:ext cx="457200" cy="457200"/>
          </a:xfrm>
        </p:spPr>
        <p:txBody>
          <a:bodyPr/>
          <a:lstStyle>
            <a:lvl1pPr>
              <a:defRPr sz="1000"/>
            </a:lvl1pPr>
          </a:lstStyle>
          <a:p>
            <a:fld id="{EACE6E22-E655-5947-A8B4-6F095FBA2C12}" type="slidenum">
              <a:rPr lang="en-US" smtClean="0"/>
              <a:pPr/>
              <a:t>‹#›</a:t>
            </a:fld>
            <a:endParaRPr lang="en-US"/>
          </a:p>
        </p:txBody>
      </p:sp>
      <p:sp>
        <p:nvSpPr>
          <p:cNvPr id="16" name="Footer Placeholder 3"/>
          <p:cNvSpPr>
            <a:spLocks noGrp="1"/>
          </p:cNvSpPr>
          <p:nvPr>
            <p:ph type="ftr" sz="quarter" idx="11"/>
          </p:nvPr>
        </p:nvSpPr>
        <p:spPr>
          <a:xfrm>
            <a:off x="662606" y="6400450"/>
            <a:ext cx="3565149" cy="457549"/>
          </a:xfrm>
        </p:spPr>
        <p:txBody>
          <a:bodyPr/>
          <a:lstStyle/>
          <a:p>
            <a:r>
              <a:rPr lang="en-US"/>
              <a:t>© 2020 Booz Allen Hamilton Inc. All rights Reserved. Internal</a:t>
            </a:r>
          </a:p>
        </p:txBody>
      </p:sp>
      <p:sp>
        <p:nvSpPr>
          <p:cNvPr id="7"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333665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hart Placeholder 4"/>
          <p:cNvSpPr>
            <a:spLocks noGrp="1"/>
          </p:cNvSpPr>
          <p:nvPr>
            <p:ph type="chart" sz="quarter" idx="12"/>
          </p:nvPr>
        </p:nvSpPr>
        <p:spPr>
          <a:xfrm>
            <a:off x="661988" y="2781557"/>
            <a:ext cx="3721408" cy="2773565"/>
          </a:xfrm>
        </p:spPr>
        <p:txBody>
          <a:bodyPr/>
          <a:lstStyle/>
          <a:p>
            <a:r>
              <a:rPr lang="en-US"/>
              <a:t>Click icon to add chart</a:t>
            </a:r>
          </a:p>
        </p:txBody>
      </p:sp>
      <p:sp>
        <p:nvSpPr>
          <p:cNvPr id="11" name="Chart Placeholder 4"/>
          <p:cNvSpPr>
            <a:spLocks noGrp="1"/>
          </p:cNvSpPr>
          <p:nvPr>
            <p:ph type="chart" sz="quarter" idx="13"/>
          </p:nvPr>
        </p:nvSpPr>
        <p:spPr>
          <a:xfrm>
            <a:off x="4793941" y="2780284"/>
            <a:ext cx="3721408" cy="2773565"/>
          </a:xfrm>
        </p:spPr>
        <p:txBody>
          <a:bodyPr/>
          <a:lstStyle/>
          <a:p>
            <a:r>
              <a:rPr lang="en-US"/>
              <a:t>Click icon to add chart</a:t>
            </a:r>
          </a:p>
        </p:txBody>
      </p:sp>
      <p:sp>
        <p:nvSpPr>
          <p:cNvPr id="16" name="Text Placeholder 4"/>
          <p:cNvSpPr>
            <a:spLocks noGrp="1"/>
          </p:cNvSpPr>
          <p:nvPr>
            <p:ph type="body" sz="quarter" idx="14" hasCustomPrompt="1"/>
          </p:nvPr>
        </p:nvSpPr>
        <p:spPr>
          <a:xfrm>
            <a:off x="662608" y="5876734"/>
            <a:ext cx="7852742" cy="414338"/>
          </a:xfrm>
        </p:spPr>
        <p:txBody>
          <a:bodyPr anchor="b"/>
          <a:lstStyle>
            <a:lvl1pPr marL="0" indent="0">
              <a:buNone/>
              <a:defRPr lang="en-US" sz="1100"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10" name="Text Placeholder 9"/>
          <p:cNvSpPr>
            <a:spLocks noGrp="1"/>
          </p:cNvSpPr>
          <p:nvPr>
            <p:ph type="body" sz="quarter" idx="17" hasCustomPrompt="1"/>
          </p:nvPr>
        </p:nvSpPr>
        <p:spPr>
          <a:xfrm>
            <a:off x="661988" y="1557117"/>
            <a:ext cx="7853362" cy="1095151"/>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mn-lt"/>
              </a:defRPr>
            </a:lvl1pPr>
            <a:lvl2pPr>
              <a:defRPr spc="0"/>
            </a:lvl2pPr>
            <a:lvl3pPr>
              <a:defRPr spc="0"/>
            </a:lvl3pPr>
            <a:lvl4pPr>
              <a:defRPr spc="0"/>
            </a:lvl4pPr>
            <a:lvl5pPr>
              <a:defRPr spc="0"/>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big intro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a:p>
            <a:pPr lvl="0"/>
            <a:endParaRPr lang="en-US"/>
          </a:p>
        </p:txBody>
      </p:sp>
      <p:sp>
        <p:nvSpPr>
          <p:cNvPr id="14" name="Slide Number Placeholder 2"/>
          <p:cNvSpPr>
            <a:spLocks noGrp="1"/>
          </p:cNvSpPr>
          <p:nvPr>
            <p:ph type="sldNum" sz="quarter" idx="10"/>
          </p:nvPr>
        </p:nvSpPr>
        <p:spPr>
          <a:xfrm>
            <a:off x="8058149" y="6400800"/>
            <a:ext cx="457200" cy="457200"/>
          </a:xfrm>
        </p:spPr>
        <p:txBody>
          <a:bodyPr/>
          <a:lstStyle>
            <a:lvl1pPr>
              <a:defRPr sz="1000"/>
            </a:lvl1pPr>
          </a:lstStyle>
          <a:p>
            <a:fld id="{EACE6E22-E655-5947-A8B4-6F095FBA2C12}" type="slidenum">
              <a:rPr lang="en-US" smtClean="0"/>
              <a:pPr/>
              <a:t>‹#›</a:t>
            </a:fld>
            <a:endParaRPr lang="en-US"/>
          </a:p>
        </p:txBody>
      </p:sp>
      <p:sp>
        <p:nvSpPr>
          <p:cNvPr id="15" name="Footer Placeholder 3"/>
          <p:cNvSpPr>
            <a:spLocks noGrp="1"/>
          </p:cNvSpPr>
          <p:nvPr>
            <p:ph type="ftr" sz="quarter" idx="11"/>
          </p:nvPr>
        </p:nvSpPr>
        <p:spPr>
          <a:xfrm>
            <a:off x="662606" y="6400450"/>
            <a:ext cx="3565149" cy="457549"/>
          </a:xfrm>
        </p:spPr>
        <p:txBody>
          <a:bodyPr/>
          <a:lstStyle/>
          <a:p>
            <a:r>
              <a:rPr lang="en-US"/>
              <a:t>© 2020 Booz Allen Hamilton Inc. All rights Reserved. Internal</a:t>
            </a:r>
          </a:p>
        </p:txBody>
      </p:sp>
      <p:sp>
        <p:nvSpPr>
          <p:cNvPr id="9"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4003526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Wide Chart/Graph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7" hasCustomPrompt="1"/>
          </p:nvPr>
        </p:nvSpPr>
        <p:spPr>
          <a:xfrm>
            <a:off x="661988" y="1554480"/>
            <a:ext cx="7853362" cy="902828"/>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mn-lt"/>
              </a:defRPr>
            </a:lvl1pPr>
            <a:lvl2pPr>
              <a:defRPr spc="0"/>
            </a:lvl2pPr>
            <a:lvl3pPr>
              <a:defRPr spc="0"/>
            </a:lvl3pPr>
            <a:lvl4pPr>
              <a:defRPr spc="0"/>
            </a:lvl4pPr>
            <a:lvl5pPr>
              <a:defRPr spc="0"/>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caption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a:p>
            <a:pPr lvl="0"/>
            <a:endParaRPr lang="en-US"/>
          </a:p>
        </p:txBody>
      </p:sp>
      <p:sp>
        <p:nvSpPr>
          <p:cNvPr id="4" name="Picture Placeholder 3"/>
          <p:cNvSpPr>
            <a:spLocks noGrp="1"/>
          </p:cNvSpPr>
          <p:nvPr>
            <p:ph type="pic" sz="quarter" idx="18" hasCustomPrompt="1"/>
          </p:nvPr>
        </p:nvSpPr>
        <p:spPr>
          <a:xfrm>
            <a:off x="661988" y="2626424"/>
            <a:ext cx="7853362" cy="3571795"/>
          </a:xfrm>
        </p:spPr>
        <p:txBody>
          <a:bodyPr/>
          <a:lstStyle/>
          <a:p>
            <a:r>
              <a:rPr lang="en-US"/>
              <a:t>Click to add chart/picture/graphic</a:t>
            </a:r>
          </a:p>
        </p:txBody>
      </p:sp>
      <p:sp>
        <p:nvSpPr>
          <p:cNvPr id="14" name="Slide Number Placeholder 2"/>
          <p:cNvSpPr>
            <a:spLocks noGrp="1"/>
          </p:cNvSpPr>
          <p:nvPr>
            <p:ph type="sldNum" sz="quarter" idx="10"/>
          </p:nvPr>
        </p:nvSpPr>
        <p:spPr>
          <a:xfrm>
            <a:off x="8058149" y="6400800"/>
            <a:ext cx="457200" cy="457200"/>
          </a:xfrm>
        </p:spPr>
        <p:txBody>
          <a:bodyPr/>
          <a:lstStyle>
            <a:lvl1pPr>
              <a:defRPr sz="1000"/>
            </a:lvl1pPr>
          </a:lstStyle>
          <a:p>
            <a:fld id="{EACE6E22-E655-5947-A8B4-6F095FBA2C12}" type="slidenum">
              <a:rPr lang="en-US" smtClean="0"/>
              <a:pPr/>
              <a:t>‹#›</a:t>
            </a:fld>
            <a:endParaRPr lang="en-US"/>
          </a:p>
        </p:txBody>
      </p:sp>
      <p:sp>
        <p:nvSpPr>
          <p:cNvPr id="15" name="Footer Placeholder 3"/>
          <p:cNvSpPr>
            <a:spLocks noGrp="1"/>
          </p:cNvSpPr>
          <p:nvPr>
            <p:ph type="ftr" sz="quarter" idx="11"/>
          </p:nvPr>
        </p:nvSpPr>
        <p:spPr>
          <a:xfrm>
            <a:off x="662606" y="6400450"/>
            <a:ext cx="3565149" cy="457549"/>
          </a:xfrm>
        </p:spPr>
        <p:txBody>
          <a:bodyPr/>
          <a:lstStyle/>
          <a:p>
            <a:r>
              <a:rPr lang="en-US"/>
              <a:t>© 2020 Booz Allen Hamilton Inc. All rights Reserved. Internal</a:t>
            </a:r>
          </a:p>
        </p:txBody>
      </p:sp>
      <p:sp>
        <p:nvSpPr>
          <p:cNvPr id="7"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497817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 2020 Booz Allen Hamilton Inc. All rights Reserved. Internal</a:t>
            </a:r>
          </a:p>
        </p:txBody>
      </p:sp>
      <p:sp>
        <p:nvSpPr>
          <p:cNvPr id="13" name="Chart Placeholder 12"/>
          <p:cNvSpPr>
            <a:spLocks noGrp="1"/>
          </p:cNvSpPr>
          <p:nvPr>
            <p:ph type="chart" sz="quarter" idx="13"/>
          </p:nvPr>
        </p:nvSpPr>
        <p:spPr>
          <a:xfrm>
            <a:off x="4342006" y="1554480"/>
            <a:ext cx="4173343" cy="4397375"/>
          </a:xfrm>
        </p:spPr>
        <p:txBody>
          <a:bodyPr/>
          <a:lstStyle/>
          <a:p>
            <a:r>
              <a:rPr lang="en-US"/>
              <a:t>Click icon to add chart</a:t>
            </a:r>
          </a:p>
        </p:txBody>
      </p:sp>
      <p:sp>
        <p:nvSpPr>
          <p:cNvPr id="8" name="Text Placeholder 4"/>
          <p:cNvSpPr>
            <a:spLocks noGrp="1"/>
          </p:cNvSpPr>
          <p:nvPr>
            <p:ph type="body" sz="quarter" idx="14" hasCustomPrompt="1"/>
          </p:nvPr>
        </p:nvSpPr>
        <p:spPr>
          <a:xfrm>
            <a:off x="4342006" y="5876734"/>
            <a:ext cx="4173344" cy="414338"/>
          </a:xfrm>
        </p:spPr>
        <p:txBody>
          <a:bodyPr anchor="b"/>
          <a:lstStyle>
            <a:lvl1pPr marL="0" indent="0">
              <a:buNone/>
              <a:defRPr lang="en-US" sz="1100"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6" name="Text Placeholder 5"/>
          <p:cNvSpPr>
            <a:spLocks noGrp="1"/>
          </p:cNvSpPr>
          <p:nvPr>
            <p:ph type="body" sz="quarter" idx="15" hasCustomPrompt="1"/>
          </p:nvPr>
        </p:nvSpPr>
        <p:spPr>
          <a:xfrm>
            <a:off x="661988" y="1554480"/>
            <a:ext cx="3452812" cy="4627562"/>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caption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p:txBody>
      </p:sp>
      <p:sp>
        <p:nvSpPr>
          <p:cNvPr id="9"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871325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Thank You</a:t>
            </a:r>
          </a:p>
        </p:txBody>
      </p:sp>
      <p:sp>
        <p:nvSpPr>
          <p:cNvPr id="6" name="Text Placeholder 5"/>
          <p:cNvSpPr>
            <a:spLocks noGrp="1"/>
          </p:cNvSpPr>
          <p:nvPr>
            <p:ph type="body" sz="quarter" idx="12" hasCustomPrompt="1"/>
          </p:nvPr>
        </p:nvSpPr>
        <p:spPr>
          <a:xfrm>
            <a:off x="662608" y="1554480"/>
            <a:ext cx="7852741" cy="803275"/>
          </a:xfrm>
        </p:spPr>
        <p:txBody>
          <a:bodyPr/>
          <a:lstStyle>
            <a:lvl1pPr marL="0" indent="0">
              <a:buNone/>
              <a:defRPr b="0" cap="none" spc="0" baseline="0">
                <a:solidFill>
                  <a:schemeClr val="tx1"/>
                </a:solidFill>
                <a:latin typeface="+mn-lt"/>
              </a:defRPr>
            </a:lvl1pPr>
          </a:lstStyle>
          <a:p>
            <a:pPr lvl="0"/>
            <a:r>
              <a:rPr lang="en-US"/>
              <a:t>For more information about XXX, contact…</a:t>
            </a:r>
          </a:p>
        </p:txBody>
      </p:sp>
      <p:sp>
        <p:nvSpPr>
          <p:cNvPr id="19" name="Picture Placeholder 18"/>
          <p:cNvSpPr>
            <a:spLocks noGrp="1"/>
          </p:cNvSpPr>
          <p:nvPr>
            <p:ph type="pic" sz="quarter" idx="13"/>
          </p:nvPr>
        </p:nvSpPr>
        <p:spPr>
          <a:xfrm>
            <a:off x="662608" y="2487427"/>
            <a:ext cx="1737360" cy="1737360"/>
          </a:xfrm>
        </p:spPr>
        <p:txBody>
          <a:bodyPr/>
          <a:lstStyle>
            <a:lvl1pPr marL="0" indent="0">
              <a:buNone/>
              <a:defRPr/>
            </a:lvl1pPr>
          </a:lstStyle>
          <a:p>
            <a:r>
              <a:rPr lang="en-US"/>
              <a:t>Click icon to add picture</a:t>
            </a:r>
          </a:p>
        </p:txBody>
      </p:sp>
      <p:sp>
        <p:nvSpPr>
          <p:cNvPr id="20" name="Text Placeholder 5"/>
          <p:cNvSpPr>
            <a:spLocks noGrp="1"/>
          </p:cNvSpPr>
          <p:nvPr>
            <p:ph type="body" sz="quarter" idx="14" hasCustomPrompt="1"/>
          </p:nvPr>
        </p:nvSpPr>
        <p:spPr>
          <a:xfrm>
            <a:off x="662608" y="4389690"/>
            <a:ext cx="173736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0" name="Picture Placeholder 18"/>
          <p:cNvSpPr>
            <a:spLocks noGrp="1"/>
          </p:cNvSpPr>
          <p:nvPr>
            <p:ph type="pic" sz="quarter" idx="15"/>
          </p:nvPr>
        </p:nvSpPr>
        <p:spPr>
          <a:xfrm>
            <a:off x="2687170" y="2487427"/>
            <a:ext cx="1737360" cy="1737360"/>
          </a:xfrm>
        </p:spPr>
        <p:txBody>
          <a:bodyPr/>
          <a:lstStyle>
            <a:lvl1pPr marL="0" indent="0">
              <a:buNone/>
              <a:defRPr/>
            </a:lvl1pPr>
          </a:lstStyle>
          <a:p>
            <a:r>
              <a:rPr lang="en-US"/>
              <a:t>Click icon to add picture</a:t>
            </a:r>
          </a:p>
        </p:txBody>
      </p:sp>
      <p:sp>
        <p:nvSpPr>
          <p:cNvPr id="31" name="Text Placeholder 5"/>
          <p:cNvSpPr>
            <a:spLocks noGrp="1"/>
          </p:cNvSpPr>
          <p:nvPr>
            <p:ph type="body" sz="quarter" idx="16" hasCustomPrompt="1"/>
          </p:nvPr>
        </p:nvSpPr>
        <p:spPr>
          <a:xfrm>
            <a:off x="2687170" y="4389690"/>
            <a:ext cx="173736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2" name="Picture Placeholder 18"/>
          <p:cNvSpPr>
            <a:spLocks noGrp="1"/>
          </p:cNvSpPr>
          <p:nvPr>
            <p:ph type="pic" sz="quarter" idx="17"/>
          </p:nvPr>
        </p:nvSpPr>
        <p:spPr>
          <a:xfrm>
            <a:off x="4711732" y="2487427"/>
            <a:ext cx="1737360" cy="1737360"/>
          </a:xfrm>
        </p:spPr>
        <p:txBody>
          <a:bodyPr/>
          <a:lstStyle>
            <a:lvl1pPr marL="0" indent="0">
              <a:buNone/>
              <a:defRPr/>
            </a:lvl1pPr>
          </a:lstStyle>
          <a:p>
            <a:r>
              <a:rPr lang="en-US"/>
              <a:t>Click icon to add picture</a:t>
            </a:r>
          </a:p>
        </p:txBody>
      </p:sp>
      <p:sp>
        <p:nvSpPr>
          <p:cNvPr id="33" name="Text Placeholder 5"/>
          <p:cNvSpPr>
            <a:spLocks noGrp="1"/>
          </p:cNvSpPr>
          <p:nvPr>
            <p:ph type="body" sz="quarter" idx="18" hasCustomPrompt="1"/>
          </p:nvPr>
        </p:nvSpPr>
        <p:spPr>
          <a:xfrm>
            <a:off x="4711732" y="4389690"/>
            <a:ext cx="173736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4" name="Picture Placeholder 18"/>
          <p:cNvSpPr>
            <a:spLocks noGrp="1"/>
          </p:cNvSpPr>
          <p:nvPr>
            <p:ph type="pic" sz="quarter" idx="19"/>
          </p:nvPr>
        </p:nvSpPr>
        <p:spPr>
          <a:xfrm>
            <a:off x="6736294" y="2487427"/>
            <a:ext cx="1737360" cy="1737360"/>
          </a:xfrm>
        </p:spPr>
        <p:txBody>
          <a:bodyPr/>
          <a:lstStyle>
            <a:lvl1pPr marL="0" indent="0">
              <a:buNone/>
              <a:defRPr/>
            </a:lvl1pPr>
          </a:lstStyle>
          <a:p>
            <a:r>
              <a:rPr lang="en-US"/>
              <a:t>Click icon to add picture</a:t>
            </a:r>
          </a:p>
        </p:txBody>
      </p:sp>
      <p:sp>
        <p:nvSpPr>
          <p:cNvPr id="35" name="Text Placeholder 5"/>
          <p:cNvSpPr>
            <a:spLocks noGrp="1"/>
          </p:cNvSpPr>
          <p:nvPr>
            <p:ph type="body" sz="quarter" idx="20" hasCustomPrompt="1"/>
          </p:nvPr>
        </p:nvSpPr>
        <p:spPr>
          <a:xfrm>
            <a:off x="6736294" y="4389690"/>
            <a:ext cx="173736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7" name="Text Placeholder 5"/>
          <p:cNvSpPr>
            <a:spLocks noGrp="1"/>
          </p:cNvSpPr>
          <p:nvPr>
            <p:ph type="body" sz="quarter" idx="21" hasCustomPrompt="1"/>
          </p:nvPr>
        </p:nvSpPr>
        <p:spPr>
          <a:xfrm>
            <a:off x="662608" y="6055153"/>
            <a:ext cx="7852741" cy="345297"/>
          </a:xfrm>
        </p:spPr>
        <p:txBody>
          <a:bodyPr>
            <a:noAutofit/>
          </a:bodyPr>
          <a:lstStyle>
            <a:lvl1pPr marL="0" indent="0">
              <a:buNone/>
              <a:defRPr sz="1400" b="1" cap="none" spc="100" baseline="0">
                <a:solidFill>
                  <a:schemeClr val="accent1"/>
                </a:solidFill>
              </a:defRPr>
            </a:lvl1pPr>
          </a:lstStyle>
          <a:p>
            <a:r>
              <a:rPr lang="en-US"/>
              <a:t>BOOZALLEN.COM/CAPABILITY</a:t>
            </a:r>
          </a:p>
        </p:txBody>
      </p:sp>
      <p:sp>
        <p:nvSpPr>
          <p:cNvPr id="22" name="Slide Number Placeholder 2"/>
          <p:cNvSpPr>
            <a:spLocks noGrp="1"/>
          </p:cNvSpPr>
          <p:nvPr>
            <p:ph type="sldNum" sz="quarter" idx="10"/>
          </p:nvPr>
        </p:nvSpPr>
        <p:spPr>
          <a:xfrm>
            <a:off x="8058149" y="6400800"/>
            <a:ext cx="457200" cy="457200"/>
          </a:xfrm>
        </p:spPr>
        <p:txBody>
          <a:bodyPr/>
          <a:lstStyle>
            <a:lvl1pPr>
              <a:defRPr sz="1000"/>
            </a:lvl1pPr>
          </a:lstStyle>
          <a:p>
            <a:fld id="{EACE6E22-E655-5947-A8B4-6F095FBA2C12}" type="slidenum">
              <a:rPr lang="en-US" smtClean="0"/>
              <a:pPr/>
              <a:t>‹#›</a:t>
            </a:fld>
            <a:endParaRPr lang="en-US"/>
          </a:p>
        </p:txBody>
      </p:sp>
      <p:sp>
        <p:nvSpPr>
          <p:cNvPr id="23" name="Footer Placeholder 3"/>
          <p:cNvSpPr>
            <a:spLocks noGrp="1"/>
          </p:cNvSpPr>
          <p:nvPr>
            <p:ph type="ftr" sz="quarter" idx="11"/>
          </p:nvPr>
        </p:nvSpPr>
        <p:spPr>
          <a:xfrm>
            <a:off x="662606" y="6400450"/>
            <a:ext cx="3565148" cy="457549"/>
          </a:xfrm>
        </p:spPr>
        <p:txBody>
          <a:bodyPr/>
          <a:lstStyle/>
          <a:p>
            <a:r>
              <a:rPr lang="en-US"/>
              <a:t>© 2020 Booz Allen Hamilton Inc. All rights Reserved. Internal</a:t>
            </a:r>
          </a:p>
        </p:txBody>
      </p:sp>
      <p:cxnSp>
        <p:nvCxnSpPr>
          <p:cNvPr id="25" name="Straight Connector 24"/>
          <p:cNvCxnSpPr/>
          <p:nvPr userDrawn="1"/>
        </p:nvCxnSpPr>
        <p:spPr>
          <a:xfrm>
            <a:off x="662609" y="6400451"/>
            <a:ext cx="785274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6231528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ue Text Callout">
    <p:spTree>
      <p:nvGrpSpPr>
        <p:cNvPr id="1" name=""/>
        <p:cNvGrpSpPr/>
        <p:nvPr/>
      </p:nvGrpSpPr>
      <p:grpSpPr>
        <a:xfrm>
          <a:off x="0" y="0"/>
          <a:ext cx="0" cy="0"/>
          <a:chOff x="0" y="0"/>
          <a:chExt cx="0" cy="0"/>
        </a:xfrm>
      </p:grpSpPr>
      <p:sp>
        <p:nvSpPr>
          <p:cNvPr id="11" name="Rectangle 10"/>
          <p:cNvSpPr/>
          <p:nvPr userDrawn="1"/>
        </p:nvSpPr>
        <p:spPr>
          <a:xfrm>
            <a:off x="296883" y="0"/>
            <a:ext cx="8847117"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62608" y="993811"/>
            <a:ext cx="7852741" cy="981308"/>
          </a:xfrm>
        </p:spPr>
        <p:txBody>
          <a:bodyPr/>
          <a:lstStyle/>
          <a:p>
            <a:r>
              <a:rPr lang="en-US"/>
              <a:t>Click to edit Master title style</a:t>
            </a:r>
          </a:p>
        </p:txBody>
      </p:sp>
      <p:sp>
        <p:nvSpPr>
          <p:cNvPr id="7" name="Text Placeholder 4"/>
          <p:cNvSpPr>
            <a:spLocks noGrp="1"/>
          </p:cNvSpPr>
          <p:nvPr>
            <p:ph type="body" sz="quarter" idx="12" hasCustomPrompt="1"/>
          </p:nvPr>
        </p:nvSpPr>
        <p:spPr>
          <a:xfrm>
            <a:off x="661988" y="2108200"/>
            <a:ext cx="7853362" cy="4097338"/>
          </a:xfrm>
        </p:spPr>
        <p:txBody>
          <a:bodyPr>
            <a:noAutofit/>
          </a:bodyPr>
          <a:lstStyle>
            <a:lvl1pPr marL="0" indent="0">
              <a:spcBef>
                <a:spcPts val="1200"/>
              </a:spcBef>
              <a:buNone/>
              <a:defRPr sz="1800" b="0" cap="none">
                <a:solidFill>
                  <a:schemeClr val="accent2"/>
                </a:solidFill>
                <a:latin typeface="+mj-lt"/>
              </a:defRPr>
            </a:lvl1pPr>
          </a:lstStyle>
          <a:p>
            <a:pPr lvl="0"/>
            <a:r>
              <a:rPr lang="en-US"/>
              <a:t>Edit master text styles</a:t>
            </a:r>
          </a:p>
        </p:txBody>
      </p:sp>
      <p:sp>
        <p:nvSpPr>
          <p:cNvPr id="14" name="Slide Number Placeholder 2"/>
          <p:cNvSpPr>
            <a:spLocks noGrp="1"/>
          </p:cNvSpPr>
          <p:nvPr>
            <p:ph type="sldNum" sz="quarter" idx="10"/>
          </p:nvPr>
        </p:nvSpPr>
        <p:spPr>
          <a:xfrm>
            <a:off x="8058149" y="6400800"/>
            <a:ext cx="457200" cy="457200"/>
          </a:xfrm>
        </p:spPr>
        <p:txBody>
          <a:bodyPr/>
          <a:lstStyle>
            <a:lvl1pPr>
              <a:defRPr sz="1000"/>
            </a:lvl1pPr>
          </a:lstStyle>
          <a:p>
            <a:fld id="{EACE6E22-E655-5947-A8B4-6F095FBA2C12}" type="slidenum">
              <a:rPr lang="en-US" smtClean="0"/>
              <a:pPr/>
              <a:t>‹#›</a:t>
            </a:fld>
            <a:endParaRPr lang="en-US"/>
          </a:p>
        </p:txBody>
      </p:sp>
      <p:sp>
        <p:nvSpPr>
          <p:cNvPr id="15" name="Footer Placeholder 3"/>
          <p:cNvSpPr>
            <a:spLocks noGrp="1"/>
          </p:cNvSpPr>
          <p:nvPr>
            <p:ph type="ftr" sz="quarter" idx="11"/>
          </p:nvPr>
        </p:nvSpPr>
        <p:spPr>
          <a:xfrm>
            <a:off x="662606" y="6400450"/>
            <a:ext cx="3565148" cy="457549"/>
          </a:xfrm>
        </p:spPr>
        <p:txBody>
          <a:bodyPr/>
          <a:lstStyle/>
          <a:p>
            <a:r>
              <a:rPr lang="en-US"/>
              <a:t>© 2020 Booz Allen Hamilton Inc. All rights Reserved. Internal</a:t>
            </a:r>
          </a:p>
        </p:txBody>
      </p:sp>
      <p:cxnSp>
        <p:nvCxnSpPr>
          <p:cNvPr id="16" name="Straight Connector 15"/>
          <p:cNvCxnSpPr/>
          <p:nvPr userDrawn="1"/>
        </p:nvCxnSpPr>
        <p:spPr>
          <a:xfrm>
            <a:off x="662609" y="6400451"/>
            <a:ext cx="785274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Internal">
    <p:spTree>
      <p:nvGrpSpPr>
        <p:cNvPr id="1" name=""/>
        <p:cNvGrpSpPr/>
        <p:nvPr/>
      </p:nvGrpSpPr>
      <p:grpSpPr>
        <a:xfrm>
          <a:off x="0" y="0"/>
          <a:ext cx="0" cy="0"/>
          <a:chOff x="0" y="0"/>
          <a:chExt cx="0" cy="0"/>
        </a:xfrm>
      </p:grpSpPr>
      <p:sp>
        <p:nvSpPr>
          <p:cNvPr id="6" name="Rectangle 5"/>
          <p:cNvSpPr/>
          <p:nvPr userDrawn="1"/>
        </p:nvSpPr>
        <p:spPr>
          <a:xfrm>
            <a:off x="0" y="839774"/>
            <a:ext cx="9144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Picture Placeholder 8"/>
          <p:cNvSpPr>
            <a:spLocks noGrp="1"/>
          </p:cNvSpPr>
          <p:nvPr>
            <p:ph type="pic" sz="quarter" idx="11"/>
          </p:nvPr>
        </p:nvSpPr>
        <p:spPr>
          <a:xfrm>
            <a:off x="282232" y="839772"/>
            <a:ext cx="2907016" cy="5587920"/>
          </a:xfrm>
          <a:solidFill>
            <a:schemeClr val="bg1"/>
          </a:solidFill>
        </p:spPr>
        <p:txBody>
          <a:bodyPr/>
          <a:lstStyle/>
          <a:p>
            <a:r>
              <a:rPr lang="en-US"/>
              <a:t>Click icon to add picture</a:t>
            </a:r>
          </a:p>
        </p:txBody>
      </p:sp>
      <p:sp>
        <p:nvSpPr>
          <p:cNvPr id="2" name="Title 1"/>
          <p:cNvSpPr>
            <a:spLocks noGrp="1"/>
          </p:cNvSpPr>
          <p:nvPr>
            <p:ph type="ctrTitle"/>
          </p:nvPr>
        </p:nvSpPr>
        <p:spPr>
          <a:xfrm>
            <a:off x="3594100" y="1201563"/>
            <a:ext cx="5420300"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3594100" y="4015752"/>
            <a:ext cx="5420300"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7" name="Text Placeholder 16"/>
          <p:cNvSpPr>
            <a:spLocks noGrp="1"/>
          </p:cNvSpPr>
          <p:nvPr>
            <p:ph type="body" sz="quarter" idx="10" hasCustomPrompt="1"/>
          </p:nvPr>
        </p:nvSpPr>
        <p:spPr>
          <a:xfrm>
            <a:off x="3594100" y="5928911"/>
            <a:ext cx="3757613"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sp>
        <p:nvSpPr>
          <p:cNvPr id="10" name="TextBox 9"/>
          <p:cNvSpPr txBox="1"/>
          <p:nvPr userDrawn="1"/>
        </p:nvSpPr>
        <p:spPr>
          <a:xfrm>
            <a:off x="284308" y="837560"/>
            <a:ext cx="2919933" cy="207749"/>
          </a:xfrm>
          <a:prstGeom prst="rect">
            <a:avLst/>
          </a:prstGeom>
          <a:solidFill>
            <a:schemeClr val="tx1"/>
          </a:solidFill>
        </p:spPr>
        <p:txBody>
          <a:bodyPr wrap="square" rtlCol="0">
            <a:spAutoFit/>
          </a:bodyPr>
          <a:lstStyle/>
          <a:p>
            <a:pPr algn="ctr"/>
            <a:r>
              <a:rPr lang="en-US" sz="750" cap="all" spc="100">
                <a:solidFill>
                  <a:schemeClr val="bg1"/>
                </a:solidFill>
              </a:rPr>
              <a:t>Booz Allen Hamilton Internal</a:t>
            </a:r>
          </a:p>
        </p:txBody>
      </p:sp>
      <p:pic>
        <p:nvPicPr>
          <p:cNvPr id="11" name="Picture 10"/>
          <p:cNvPicPr>
            <a:picLocks noChangeAspect="1"/>
          </p:cNvPicPr>
          <p:nvPr userDrawn="1"/>
        </p:nvPicPr>
        <p:blipFill>
          <a:blip r:embed="rId2"/>
          <a:srcRect/>
          <a:stretch/>
        </p:blipFill>
        <p:spPr>
          <a:xfrm>
            <a:off x="6330659" y="308377"/>
            <a:ext cx="2296668" cy="246953"/>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54019" y="6601819"/>
            <a:ext cx="3581400" cy="92964"/>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F 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F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8" name="Content Placeholder 13"/>
          <p:cNvSpPr>
            <a:spLocks noGrp="1"/>
          </p:cNvSpPr>
          <p:nvPr>
            <p:ph sz="quarter" idx="16" hasCustomPrompt="1"/>
          </p:nvPr>
        </p:nvSpPr>
        <p:spPr>
          <a:xfrm>
            <a:off x="662607" y="1554480"/>
            <a:ext cx="7852741" cy="4554537"/>
          </a:xfrm>
        </p:spPr>
        <p:txBody>
          <a:bodyPr>
            <a:noAutofit/>
          </a:bodyPr>
          <a:lstStyle>
            <a:lvl1pPr>
              <a:defRPr baseline="0">
                <a:solidFill>
                  <a:schemeClr val="tx1"/>
                </a:solidFill>
              </a:defRPr>
            </a:lvl1pPr>
            <a:lvl4pPr>
              <a:spcBef>
                <a:spcPts val="1800"/>
              </a:spcBef>
              <a:defRPr/>
            </a:lvl4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9"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0" name="Footer Placeholder 13"/>
          <p:cNvSpPr>
            <a:spLocks noGrp="1"/>
          </p:cNvSpPr>
          <p:nvPr>
            <p:ph type="ftr" sz="quarter" idx="3"/>
          </p:nvPr>
        </p:nvSpPr>
        <p:spPr>
          <a:xfrm>
            <a:off x="662606" y="6400450"/>
            <a:ext cx="3565149"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 2020 Booz Allen Hamilton Inc. All rights Reserved. Internal</a:t>
            </a:r>
          </a:p>
        </p:txBody>
      </p:sp>
      <p:sp>
        <p:nvSpPr>
          <p:cNvPr id="6"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F Content 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15" name="Content Placeholder 13"/>
          <p:cNvSpPr>
            <a:spLocks noGrp="1"/>
          </p:cNvSpPr>
          <p:nvPr>
            <p:ph sz="quarter" idx="15" hasCustomPrompt="1"/>
          </p:nvPr>
        </p:nvSpPr>
        <p:spPr>
          <a:xfrm>
            <a:off x="4939553" y="1554480"/>
            <a:ext cx="3575796" cy="4554537"/>
          </a:xfrm>
        </p:spPr>
        <p:txBody>
          <a:bodyPr>
            <a:noAutofit/>
          </a:bodyPr>
          <a:lstStyle>
            <a:lvl1pPr>
              <a:defRPr>
                <a:solidFill>
                  <a:schemeClr val="tx1"/>
                </a:solidFill>
              </a:defRPr>
            </a:lvl1pPr>
            <a:lvl4pPr>
              <a:spcBef>
                <a:spcPts val="1800"/>
              </a:spcBef>
              <a:defRPr/>
            </a:lvl4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8" name="Content Placeholder 13"/>
          <p:cNvSpPr>
            <a:spLocks noGrp="1"/>
          </p:cNvSpPr>
          <p:nvPr>
            <p:ph sz="quarter" idx="16" hasCustomPrompt="1"/>
          </p:nvPr>
        </p:nvSpPr>
        <p:spPr>
          <a:xfrm>
            <a:off x="662608" y="1554480"/>
            <a:ext cx="3575796" cy="4554537"/>
          </a:xfrm>
        </p:spPr>
        <p:txBody>
          <a:bodyPr>
            <a:noAutofit/>
          </a:bodyPr>
          <a:lstStyle>
            <a:lvl1pPr>
              <a:defRPr baseline="0">
                <a:solidFill>
                  <a:schemeClr val="tx1"/>
                </a:solidFill>
              </a:defRPr>
            </a:lvl1pPr>
            <a:lvl4pPr>
              <a:spcBef>
                <a:spcPts val="1800"/>
              </a:spcBef>
              <a:defRPr/>
            </a:lvl4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10"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1" name="Footer Placeholder 13"/>
          <p:cNvSpPr>
            <a:spLocks noGrp="1"/>
          </p:cNvSpPr>
          <p:nvPr>
            <p:ph type="ftr" sz="quarter" idx="3"/>
          </p:nvPr>
        </p:nvSpPr>
        <p:spPr>
          <a:xfrm>
            <a:off x="662606" y="6400450"/>
            <a:ext cx="3575798"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 2020 Booz Allen Hamilton Inc. All rights Reserved. Internal</a:t>
            </a:r>
          </a:p>
        </p:txBody>
      </p:sp>
      <p:sp>
        <p:nvSpPr>
          <p:cNvPr id="7"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280324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F 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6" name="Content Placeholder 5"/>
          <p:cNvSpPr>
            <a:spLocks noGrp="1"/>
          </p:cNvSpPr>
          <p:nvPr>
            <p:ph sz="quarter" idx="12"/>
          </p:nvPr>
        </p:nvSpPr>
        <p:spPr>
          <a:xfrm>
            <a:off x="661988" y="1554480"/>
            <a:ext cx="7853362" cy="905435"/>
          </a:xfrm>
        </p:spPr>
        <p:txBody>
          <a:bodyPr/>
          <a:lstStyle>
            <a:lvl1pPr marL="0" indent="0">
              <a:buNone/>
              <a:defRPr b="1" cap="all" spc="100" baseline="0">
                <a:solidFill>
                  <a:schemeClr val="accent2"/>
                </a:solidFill>
              </a:defRPr>
            </a:lvl1pPr>
            <a:lvl2pPr marL="7938" indent="0">
              <a:spcBef>
                <a:spcPts val="600"/>
              </a:spcBef>
              <a:spcAft>
                <a:spcPts val="600"/>
              </a:spcAft>
              <a:buNone/>
              <a:tabLst/>
              <a:defRPr sz="1100" i="1">
                <a:latin typeface="Georgia" charset="0"/>
                <a:ea typeface="Georgia" charset="0"/>
                <a:cs typeface="Georgia" charset="0"/>
              </a:defRPr>
            </a:lvl2pPr>
          </a:lstStyle>
          <a:p>
            <a:pPr lvl="0"/>
            <a:r>
              <a:rPr lang="en-US"/>
              <a:t>Edit Master text styles</a:t>
            </a:r>
          </a:p>
          <a:p>
            <a:pPr lvl="1"/>
            <a:r>
              <a:rPr lang="en-US"/>
              <a:t>Second level</a:t>
            </a:r>
          </a:p>
        </p:txBody>
      </p:sp>
      <p:sp>
        <p:nvSpPr>
          <p:cNvPr id="8" name="Text Placeholder 4"/>
          <p:cNvSpPr>
            <a:spLocks noGrp="1"/>
          </p:cNvSpPr>
          <p:nvPr>
            <p:ph type="body" sz="quarter" idx="14" hasCustomPrompt="1"/>
          </p:nvPr>
        </p:nvSpPr>
        <p:spPr>
          <a:xfrm>
            <a:off x="662608" y="5876734"/>
            <a:ext cx="7852742" cy="414338"/>
          </a:xfrm>
        </p:spPr>
        <p:txBody>
          <a:bodyPr anchor="b">
            <a:noAutofit/>
          </a:bodyPr>
          <a:lstStyle>
            <a:lvl1pPr marL="0" indent="0">
              <a:buFont typeface="Arial" charset="0"/>
              <a:buNone/>
              <a:defRPr lang="en-US" sz="900"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10"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1" name="Footer Placeholder 13"/>
          <p:cNvSpPr>
            <a:spLocks noGrp="1"/>
          </p:cNvSpPr>
          <p:nvPr>
            <p:ph type="ftr" sz="quarter" idx="3"/>
          </p:nvPr>
        </p:nvSpPr>
        <p:spPr>
          <a:xfrm>
            <a:off x="662606" y="6400450"/>
            <a:ext cx="3565149"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 2020 Booz Allen Hamilton Inc. All rights Reserved. Internal</a:t>
            </a:r>
          </a:p>
        </p:txBody>
      </p:sp>
      <p:sp>
        <p:nvSpPr>
          <p:cNvPr id="7"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42432767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F Two charts">
    <p:spTree>
      <p:nvGrpSpPr>
        <p:cNvPr id="1" name=""/>
        <p:cNvGrpSpPr/>
        <p:nvPr/>
      </p:nvGrpSpPr>
      <p:grpSpPr>
        <a:xfrm>
          <a:off x="0" y="0"/>
          <a:ext cx="0" cy="0"/>
          <a:chOff x="0" y="0"/>
          <a:chExt cx="0" cy="0"/>
        </a:xfrm>
      </p:grpSpPr>
      <p:sp>
        <p:nvSpPr>
          <p:cNvPr id="5" name="Chart Placeholder 4"/>
          <p:cNvSpPr>
            <a:spLocks noGrp="1"/>
          </p:cNvSpPr>
          <p:nvPr>
            <p:ph type="chart" sz="quarter" idx="12"/>
          </p:nvPr>
        </p:nvSpPr>
        <p:spPr>
          <a:xfrm>
            <a:off x="661988" y="2781557"/>
            <a:ext cx="3721408" cy="2773565"/>
          </a:xfrm>
        </p:spPr>
        <p:txBody>
          <a:bodyPr/>
          <a:lstStyle/>
          <a:p>
            <a:endParaRPr lang="en-US"/>
          </a:p>
        </p:txBody>
      </p:sp>
      <p:sp>
        <p:nvSpPr>
          <p:cNvPr id="11" name="Chart Placeholder 4"/>
          <p:cNvSpPr>
            <a:spLocks noGrp="1"/>
          </p:cNvSpPr>
          <p:nvPr>
            <p:ph type="chart" sz="quarter" idx="13"/>
          </p:nvPr>
        </p:nvSpPr>
        <p:spPr>
          <a:xfrm>
            <a:off x="4793941" y="2780284"/>
            <a:ext cx="3721408" cy="2773565"/>
          </a:xfrm>
        </p:spPr>
        <p:txBody>
          <a:bodyPr/>
          <a:lstStyle/>
          <a:p>
            <a:endParaRPr lang="en-US"/>
          </a:p>
        </p:txBody>
      </p:sp>
      <p:sp>
        <p:nvSpPr>
          <p:cNvPr id="16" name="Text Placeholder 4"/>
          <p:cNvSpPr>
            <a:spLocks noGrp="1"/>
          </p:cNvSpPr>
          <p:nvPr>
            <p:ph type="body" sz="quarter" idx="14" hasCustomPrompt="1"/>
          </p:nvPr>
        </p:nvSpPr>
        <p:spPr>
          <a:xfrm>
            <a:off x="662608" y="5876734"/>
            <a:ext cx="7852742" cy="414338"/>
          </a:xfrm>
        </p:spPr>
        <p:txBody>
          <a:bodyPr anchor="b">
            <a:normAutofit/>
          </a:bodyPr>
          <a:lstStyle>
            <a:lvl1pPr marL="0" indent="0">
              <a:buNone/>
              <a:defRPr lang="en-US" sz="900"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4" name="Text Placeholder 3"/>
          <p:cNvSpPr>
            <a:spLocks noGrp="1"/>
          </p:cNvSpPr>
          <p:nvPr>
            <p:ph type="body" sz="quarter" idx="17" hasCustomPrompt="1"/>
          </p:nvPr>
        </p:nvSpPr>
        <p:spPr>
          <a:xfrm>
            <a:off x="661988" y="1554480"/>
            <a:ext cx="7853362" cy="1106488"/>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Calibri" charset="0"/>
                <a:ea typeface="Calibri" charset="0"/>
                <a:cs typeface="Calibri" charset="0"/>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a:t>
            </a:r>
          </a:p>
        </p:txBody>
      </p:sp>
      <p:sp>
        <p:nvSpPr>
          <p:cNvPr id="6" name="Title 5"/>
          <p:cNvSpPr>
            <a:spLocks noGrp="1"/>
          </p:cNvSpPr>
          <p:nvPr>
            <p:ph type="title" hasCustomPrompt="1"/>
          </p:nvPr>
        </p:nvSpPr>
        <p:spPr/>
        <p:txBody>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13"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4" name="Footer Placeholder 13"/>
          <p:cNvSpPr>
            <a:spLocks noGrp="1"/>
          </p:cNvSpPr>
          <p:nvPr>
            <p:ph type="ftr" sz="quarter" idx="3"/>
          </p:nvPr>
        </p:nvSpPr>
        <p:spPr>
          <a:xfrm>
            <a:off x="662606" y="6400450"/>
            <a:ext cx="3565149"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 2020 Booz Allen Hamilton Inc. All rights Reserved. Internal</a:t>
            </a:r>
          </a:p>
        </p:txBody>
      </p:sp>
      <p:sp>
        <p:nvSpPr>
          <p:cNvPr id="9"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6475592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F photo/wide chart/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a:t>This is an optional smaller point size for when you need longer headlines. Please limit to no more than 2 lines.</a:t>
            </a:r>
          </a:p>
        </p:txBody>
      </p:sp>
      <p:sp>
        <p:nvSpPr>
          <p:cNvPr id="6" name="Text Placeholder 5"/>
          <p:cNvSpPr>
            <a:spLocks noGrp="1"/>
          </p:cNvSpPr>
          <p:nvPr>
            <p:ph type="body" sz="quarter" idx="12" hasCustomPrompt="1"/>
          </p:nvPr>
        </p:nvSpPr>
        <p:spPr>
          <a:xfrm>
            <a:off x="661988" y="1554480"/>
            <a:ext cx="7853362" cy="615593"/>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Calibri" charset="0"/>
                <a:ea typeface="Calibri" charset="0"/>
                <a:cs typeface="Calibri" charset="0"/>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a:p>
            <a:pPr lvl="0"/>
            <a:endParaRPr lang="en-US"/>
          </a:p>
        </p:txBody>
      </p:sp>
      <p:sp>
        <p:nvSpPr>
          <p:cNvPr id="7" name="Picture Placeholder 3"/>
          <p:cNvSpPr>
            <a:spLocks noGrp="1"/>
          </p:cNvSpPr>
          <p:nvPr>
            <p:ph type="pic" sz="quarter" idx="18" hasCustomPrompt="1"/>
          </p:nvPr>
        </p:nvSpPr>
        <p:spPr>
          <a:xfrm>
            <a:off x="661988" y="2308122"/>
            <a:ext cx="7853362" cy="3971504"/>
          </a:xfrm>
        </p:spPr>
        <p:txBody>
          <a:bodyPr/>
          <a:lstStyle/>
          <a:p>
            <a:r>
              <a:rPr lang="en-US"/>
              <a:t>Click to add chart/picture/graphic</a:t>
            </a:r>
          </a:p>
        </p:txBody>
      </p:sp>
      <p:sp>
        <p:nvSpPr>
          <p:cNvPr id="10"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1" name="Footer Placeholder 13"/>
          <p:cNvSpPr>
            <a:spLocks noGrp="1"/>
          </p:cNvSpPr>
          <p:nvPr>
            <p:ph type="ftr" sz="quarter" idx="3"/>
          </p:nvPr>
        </p:nvSpPr>
        <p:spPr>
          <a:xfrm>
            <a:off x="662606" y="6400450"/>
            <a:ext cx="3565149"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 2020 Booz Allen Hamilton Inc. All rights Reserved. Internal</a:t>
            </a:r>
          </a:p>
        </p:txBody>
      </p:sp>
      <p:sp>
        <p:nvSpPr>
          <p:cNvPr id="8"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1396210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F Content Callout/Quote Layout">
    <p:spTree>
      <p:nvGrpSpPr>
        <p:cNvPr id="1" name=""/>
        <p:cNvGrpSpPr/>
        <p:nvPr/>
      </p:nvGrpSpPr>
      <p:grpSpPr>
        <a:xfrm>
          <a:off x="0" y="0"/>
          <a:ext cx="0" cy="0"/>
          <a:chOff x="0" y="0"/>
          <a:chExt cx="0" cy="0"/>
        </a:xfrm>
      </p:grpSpPr>
      <p:sp>
        <p:nvSpPr>
          <p:cNvPr id="7" name="Content Placeholder 13"/>
          <p:cNvSpPr>
            <a:spLocks noGrp="1"/>
          </p:cNvSpPr>
          <p:nvPr>
            <p:ph sz="quarter" idx="16" hasCustomPrompt="1"/>
          </p:nvPr>
        </p:nvSpPr>
        <p:spPr>
          <a:xfrm>
            <a:off x="3236913" y="1554480"/>
            <a:ext cx="5278435" cy="4629710"/>
          </a:xfrm>
        </p:spPr>
        <p:txBody>
          <a:bodyPr>
            <a:noAutofit/>
          </a:bodyPr>
          <a:lstStyle>
            <a:lvl1pPr>
              <a:defRPr sz="1200" baseline="0">
                <a:solidFill>
                  <a:schemeClr val="tx1"/>
                </a:solidFill>
              </a:defRPr>
            </a:lvl1pPr>
            <a:lvl2pPr>
              <a:defRPr sz="1200"/>
            </a:lvl2pPr>
            <a:lvl3pPr>
              <a:defRPr sz="1200"/>
            </a:lvl3pPr>
            <a:lvl4pPr>
              <a:spcBef>
                <a:spcPts val="1800"/>
              </a:spcBef>
              <a:defRPr sz="1200"/>
            </a:lvl4pPr>
            <a:lvl5pPr>
              <a:defRPr sz="1100"/>
            </a:lvl5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2" name="Title 1"/>
          <p:cNvSpPr>
            <a:spLocks noGrp="1"/>
          </p:cNvSpPr>
          <p:nvPr>
            <p:ph type="title" hasCustomPrompt="1"/>
          </p:nvPr>
        </p:nvSpPr>
        <p:spPr/>
        <p:txBody>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6" name="Text Placeholder 5"/>
          <p:cNvSpPr>
            <a:spLocks noGrp="1"/>
          </p:cNvSpPr>
          <p:nvPr>
            <p:ph type="body" sz="quarter" idx="12" hasCustomPrompt="1"/>
          </p:nvPr>
        </p:nvSpPr>
        <p:spPr>
          <a:xfrm>
            <a:off x="668833" y="1554480"/>
            <a:ext cx="2287350" cy="4637087"/>
          </a:xfrm>
        </p:spPr>
        <p:txBody>
          <a:bodyPr>
            <a:noAutofit/>
          </a:bodyPr>
          <a:lstStyle>
            <a:lvl1pPr marL="0" indent="0">
              <a:buNone/>
              <a:defRPr>
                <a:solidFill>
                  <a:schemeClr val="accent4"/>
                </a:solidFill>
              </a:defRPr>
            </a:lvl1pPr>
            <a:lvl6pPr marL="0" indent="0">
              <a:buFontTx/>
              <a:buNone/>
              <a:defRPr baseline="0"/>
            </a:lvl6pPr>
            <a:lvl7pPr marL="0" indent="0">
              <a:lnSpc>
                <a:spcPct val="100000"/>
              </a:lnSpc>
              <a:spcBef>
                <a:spcPts val="600"/>
              </a:spcBef>
              <a:buFontTx/>
              <a:buNone/>
              <a:defRPr sz="1600" baseline="0">
                <a:solidFill>
                  <a:schemeClr val="accent2"/>
                </a:solidFill>
              </a:defRPr>
            </a:lvl7pPr>
          </a:lstStyle>
          <a:p>
            <a:pPr lvl="0"/>
            <a:r>
              <a:rPr lang="en-US" b="0" i="1" cap="none" spc="0">
                <a:latin typeface="Georgia" charset="0"/>
                <a:ea typeface="Georgia" charset="0"/>
                <a:cs typeface="Georgia" charset="0"/>
              </a:rPr>
              <a:t>Call out goes here. This is a pull quote or description for a chart or graphic.</a:t>
            </a:r>
          </a:p>
        </p:txBody>
      </p:sp>
      <p:sp>
        <p:nvSpPr>
          <p:cNvPr id="10"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1" name="Footer Placeholder 13"/>
          <p:cNvSpPr>
            <a:spLocks noGrp="1"/>
          </p:cNvSpPr>
          <p:nvPr>
            <p:ph type="ftr" sz="quarter" idx="3"/>
          </p:nvPr>
        </p:nvSpPr>
        <p:spPr>
          <a:xfrm>
            <a:off x="662606" y="6400450"/>
            <a:ext cx="3565149"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 2020 Booz Allen Hamilton Inc. All rights Reserved. Internal</a:t>
            </a:r>
          </a:p>
        </p:txBody>
      </p:sp>
      <p:sp>
        <p:nvSpPr>
          <p:cNvPr id="8"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0560071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F Chart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13" name="Chart Placeholder 12"/>
          <p:cNvSpPr>
            <a:spLocks noGrp="1"/>
          </p:cNvSpPr>
          <p:nvPr>
            <p:ph type="chart" sz="quarter" idx="13"/>
          </p:nvPr>
        </p:nvSpPr>
        <p:spPr>
          <a:xfrm>
            <a:off x="4342006" y="1554480"/>
            <a:ext cx="4173343" cy="4397375"/>
          </a:xfrm>
        </p:spPr>
        <p:txBody>
          <a:bodyPr/>
          <a:lstStyle/>
          <a:p>
            <a:endParaRPr lang="en-US"/>
          </a:p>
        </p:txBody>
      </p:sp>
      <p:sp>
        <p:nvSpPr>
          <p:cNvPr id="8" name="Text Placeholder 4"/>
          <p:cNvSpPr>
            <a:spLocks noGrp="1"/>
          </p:cNvSpPr>
          <p:nvPr>
            <p:ph type="body" sz="quarter" idx="14" hasCustomPrompt="1"/>
          </p:nvPr>
        </p:nvSpPr>
        <p:spPr>
          <a:xfrm>
            <a:off x="4342006" y="5876734"/>
            <a:ext cx="4173344" cy="414338"/>
          </a:xfrm>
        </p:spPr>
        <p:txBody>
          <a:bodyPr anchor="b">
            <a:normAutofit/>
          </a:bodyPr>
          <a:lstStyle>
            <a:lvl1pPr marL="0" indent="0">
              <a:buNone/>
              <a:defRPr lang="en-US" sz="900"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6" name="Text Placeholder 5"/>
          <p:cNvSpPr>
            <a:spLocks noGrp="1"/>
          </p:cNvSpPr>
          <p:nvPr>
            <p:ph type="body" sz="quarter" idx="16" hasCustomPrompt="1"/>
          </p:nvPr>
        </p:nvSpPr>
        <p:spPr>
          <a:xfrm>
            <a:off x="661988" y="1554480"/>
            <a:ext cx="3379660" cy="4275493"/>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Calibri" charset="0"/>
                <a:ea typeface="Calibri" charset="0"/>
                <a:cs typeface="Calibri" charset="0"/>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p:txBody>
      </p:sp>
      <p:sp>
        <p:nvSpPr>
          <p:cNvPr id="11"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2" name="Footer Placeholder 13"/>
          <p:cNvSpPr>
            <a:spLocks noGrp="1"/>
          </p:cNvSpPr>
          <p:nvPr>
            <p:ph type="ftr" sz="quarter" idx="3"/>
          </p:nvPr>
        </p:nvSpPr>
        <p:spPr>
          <a:xfrm>
            <a:off x="662606" y="6400450"/>
            <a:ext cx="3565149"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 2020 Booz Allen Hamilton Inc. All rights Reserved. Internal</a:t>
            </a:r>
          </a:p>
        </p:txBody>
      </p:sp>
      <p:sp>
        <p:nvSpPr>
          <p:cNvPr id="9"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8565910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F 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a:t>Thank you</a:t>
            </a:r>
          </a:p>
        </p:txBody>
      </p:sp>
      <p:sp>
        <p:nvSpPr>
          <p:cNvPr id="6" name="Text Placeholder 5"/>
          <p:cNvSpPr>
            <a:spLocks noGrp="1"/>
          </p:cNvSpPr>
          <p:nvPr>
            <p:ph type="body" sz="quarter" idx="12" hasCustomPrompt="1"/>
          </p:nvPr>
        </p:nvSpPr>
        <p:spPr>
          <a:xfrm>
            <a:off x="662608" y="1554480"/>
            <a:ext cx="7852741" cy="803275"/>
          </a:xfrm>
        </p:spPr>
        <p:txBody>
          <a:bodyPr/>
          <a:lstStyle>
            <a:lvl1pPr marL="0" indent="0">
              <a:buNone/>
              <a:defRPr b="0" cap="none" spc="0" baseline="0">
                <a:solidFill>
                  <a:schemeClr val="tx1"/>
                </a:solidFill>
                <a:latin typeface="Calibri" charset="0"/>
                <a:ea typeface="Calibri" charset="0"/>
                <a:cs typeface="Calibri" charset="0"/>
              </a:defRPr>
            </a:lvl1pPr>
          </a:lstStyle>
          <a:p>
            <a:pPr lvl="0"/>
            <a:r>
              <a:rPr lang="en-US"/>
              <a:t>For more information about XXX, contact…</a:t>
            </a:r>
          </a:p>
        </p:txBody>
      </p:sp>
      <p:sp>
        <p:nvSpPr>
          <p:cNvPr id="19" name="Picture Placeholder 18"/>
          <p:cNvSpPr>
            <a:spLocks noGrp="1"/>
          </p:cNvSpPr>
          <p:nvPr>
            <p:ph type="pic" sz="quarter" idx="13"/>
          </p:nvPr>
        </p:nvSpPr>
        <p:spPr>
          <a:xfrm>
            <a:off x="662608" y="2487427"/>
            <a:ext cx="1737360" cy="1737360"/>
          </a:xfrm>
        </p:spPr>
        <p:txBody>
          <a:bodyPr/>
          <a:lstStyle/>
          <a:p>
            <a:endParaRPr lang="en-US"/>
          </a:p>
        </p:txBody>
      </p:sp>
      <p:sp>
        <p:nvSpPr>
          <p:cNvPr id="20" name="Text Placeholder 5"/>
          <p:cNvSpPr>
            <a:spLocks noGrp="1"/>
          </p:cNvSpPr>
          <p:nvPr>
            <p:ph type="body" sz="quarter" idx="14" hasCustomPrompt="1"/>
          </p:nvPr>
        </p:nvSpPr>
        <p:spPr>
          <a:xfrm>
            <a:off x="662608" y="4389690"/>
            <a:ext cx="173736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0" name="Picture Placeholder 18"/>
          <p:cNvSpPr>
            <a:spLocks noGrp="1"/>
          </p:cNvSpPr>
          <p:nvPr>
            <p:ph type="pic" sz="quarter" idx="15"/>
          </p:nvPr>
        </p:nvSpPr>
        <p:spPr>
          <a:xfrm>
            <a:off x="2687170" y="2487427"/>
            <a:ext cx="1737360" cy="1737360"/>
          </a:xfrm>
        </p:spPr>
        <p:txBody>
          <a:bodyPr/>
          <a:lstStyle/>
          <a:p>
            <a:endParaRPr lang="en-US"/>
          </a:p>
        </p:txBody>
      </p:sp>
      <p:sp>
        <p:nvSpPr>
          <p:cNvPr id="32" name="Picture Placeholder 18"/>
          <p:cNvSpPr>
            <a:spLocks noGrp="1"/>
          </p:cNvSpPr>
          <p:nvPr>
            <p:ph type="pic" sz="quarter" idx="17"/>
          </p:nvPr>
        </p:nvSpPr>
        <p:spPr>
          <a:xfrm>
            <a:off x="4711732" y="2487427"/>
            <a:ext cx="1737360" cy="1737360"/>
          </a:xfrm>
        </p:spPr>
        <p:txBody>
          <a:bodyPr/>
          <a:lstStyle/>
          <a:p>
            <a:endParaRPr lang="en-US"/>
          </a:p>
        </p:txBody>
      </p:sp>
      <p:sp>
        <p:nvSpPr>
          <p:cNvPr id="34" name="Picture Placeholder 18"/>
          <p:cNvSpPr>
            <a:spLocks noGrp="1"/>
          </p:cNvSpPr>
          <p:nvPr>
            <p:ph type="pic" sz="quarter" idx="19"/>
          </p:nvPr>
        </p:nvSpPr>
        <p:spPr>
          <a:xfrm>
            <a:off x="6736294" y="2487427"/>
            <a:ext cx="1737360" cy="1737360"/>
          </a:xfrm>
        </p:spPr>
        <p:txBody>
          <a:bodyPr/>
          <a:lstStyle/>
          <a:p>
            <a:endParaRPr lang="en-US"/>
          </a:p>
        </p:txBody>
      </p:sp>
      <p:sp>
        <p:nvSpPr>
          <p:cNvPr id="37" name="Text Placeholder 5"/>
          <p:cNvSpPr>
            <a:spLocks noGrp="1"/>
          </p:cNvSpPr>
          <p:nvPr>
            <p:ph type="body" sz="quarter" idx="21" hasCustomPrompt="1"/>
          </p:nvPr>
        </p:nvSpPr>
        <p:spPr>
          <a:xfrm>
            <a:off x="662608" y="6162729"/>
            <a:ext cx="7852741" cy="345297"/>
          </a:xfrm>
        </p:spPr>
        <p:txBody>
          <a:bodyPr>
            <a:noAutofit/>
          </a:bodyPr>
          <a:lstStyle>
            <a:lvl1pPr marL="0" indent="0">
              <a:buNone/>
              <a:defRPr sz="1400" b="1" cap="none" spc="100" baseline="0">
                <a:solidFill>
                  <a:schemeClr val="accent1"/>
                </a:solidFill>
              </a:defRPr>
            </a:lvl1pPr>
          </a:lstStyle>
          <a:p>
            <a:r>
              <a:rPr lang="en-US"/>
              <a:t>BOOZALLEN.COM/CAPABILITY</a:t>
            </a:r>
          </a:p>
        </p:txBody>
      </p:sp>
      <p:sp>
        <p:nvSpPr>
          <p:cNvPr id="16" name="Text Placeholder 5"/>
          <p:cNvSpPr>
            <a:spLocks noGrp="1"/>
          </p:cNvSpPr>
          <p:nvPr>
            <p:ph type="body" sz="quarter" idx="22" hasCustomPrompt="1"/>
          </p:nvPr>
        </p:nvSpPr>
        <p:spPr>
          <a:xfrm>
            <a:off x="2687170" y="4389690"/>
            <a:ext cx="173736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17" name="Text Placeholder 5"/>
          <p:cNvSpPr>
            <a:spLocks noGrp="1"/>
          </p:cNvSpPr>
          <p:nvPr>
            <p:ph type="body" sz="quarter" idx="23" hasCustomPrompt="1"/>
          </p:nvPr>
        </p:nvSpPr>
        <p:spPr>
          <a:xfrm>
            <a:off x="4711732" y="4389690"/>
            <a:ext cx="173736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18" name="Text Placeholder 5"/>
          <p:cNvSpPr>
            <a:spLocks noGrp="1"/>
          </p:cNvSpPr>
          <p:nvPr>
            <p:ph type="body" sz="quarter" idx="24" hasCustomPrompt="1"/>
          </p:nvPr>
        </p:nvSpPr>
        <p:spPr>
          <a:xfrm>
            <a:off x="6736294" y="4389690"/>
            <a:ext cx="173736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23"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24" name="Footer Placeholder 13"/>
          <p:cNvSpPr>
            <a:spLocks noGrp="1"/>
          </p:cNvSpPr>
          <p:nvPr>
            <p:ph type="ftr" sz="quarter" idx="3"/>
          </p:nvPr>
        </p:nvSpPr>
        <p:spPr>
          <a:xfrm>
            <a:off x="662606" y="6400450"/>
            <a:ext cx="3565149"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 2020 Booz Allen Hamilton Inc. All rights Reserved. Internal</a:t>
            </a:r>
          </a:p>
        </p:txBody>
      </p:sp>
      <p:sp>
        <p:nvSpPr>
          <p:cNvPr id="15"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9296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Restricted">
    <p:spTree>
      <p:nvGrpSpPr>
        <p:cNvPr id="1" name=""/>
        <p:cNvGrpSpPr/>
        <p:nvPr/>
      </p:nvGrpSpPr>
      <p:grpSpPr>
        <a:xfrm>
          <a:off x="0" y="0"/>
          <a:ext cx="0" cy="0"/>
          <a:chOff x="0" y="0"/>
          <a:chExt cx="0" cy="0"/>
        </a:xfrm>
      </p:grpSpPr>
      <p:sp>
        <p:nvSpPr>
          <p:cNvPr id="6" name="Rectangle 5"/>
          <p:cNvSpPr/>
          <p:nvPr userDrawn="1"/>
        </p:nvSpPr>
        <p:spPr>
          <a:xfrm>
            <a:off x="0" y="839774"/>
            <a:ext cx="9144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Picture Placeholder 8"/>
          <p:cNvSpPr>
            <a:spLocks noGrp="1"/>
          </p:cNvSpPr>
          <p:nvPr>
            <p:ph type="pic" sz="quarter" idx="11"/>
          </p:nvPr>
        </p:nvSpPr>
        <p:spPr>
          <a:xfrm>
            <a:off x="282232" y="839772"/>
            <a:ext cx="2907016" cy="5587920"/>
          </a:xfrm>
          <a:solidFill>
            <a:schemeClr val="bg1"/>
          </a:solidFill>
        </p:spPr>
        <p:txBody>
          <a:bodyPr/>
          <a:lstStyle/>
          <a:p>
            <a:r>
              <a:rPr lang="en-US"/>
              <a:t>Click icon to add picture</a:t>
            </a:r>
          </a:p>
        </p:txBody>
      </p:sp>
      <p:sp>
        <p:nvSpPr>
          <p:cNvPr id="2" name="Title 1"/>
          <p:cNvSpPr>
            <a:spLocks noGrp="1"/>
          </p:cNvSpPr>
          <p:nvPr>
            <p:ph type="ctrTitle"/>
          </p:nvPr>
        </p:nvSpPr>
        <p:spPr>
          <a:xfrm>
            <a:off x="3594100" y="1201563"/>
            <a:ext cx="5420300"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3594100" y="4015752"/>
            <a:ext cx="5420300"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7" name="Text Placeholder 16"/>
          <p:cNvSpPr>
            <a:spLocks noGrp="1"/>
          </p:cNvSpPr>
          <p:nvPr>
            <p:ph type="body" sz="quarter" idx="10" hasCustomPrompt="1"/>
          </p:nvPr>
        </p:nvSpPr>
        <p:spPr>
          <a:xfrm>
            <a:off x="3594100" y="5928911"/>
            <a:ext cx="3757613"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sp>
        <p:nvSpPr>
          <p:cNvPr id="11" name="TextBox 10"/>
          <p:cNvSpPr txBox="1"/>
          <p:nvPr userDrawn="1"/>
        </p:nvSpPr>
        <p:spPr>
          <a:xfrm>
            <a:off x="284308" y="837560"/>
            <a:ext cx="2919933" cy="207749"/>
          </a:xfrm>
          <a:prstGeom prst="rect">
            <a:avLst/>
          </a:prstGeom>
          <a:solidFill>
            <a:schemeClr val="tx1"/>
          </a:solidFill>
        </p:spPr>
        <p:txBody>
          <a:bodyPr wrap="square" rtlCol="0">
            <a:spAutoFit/>
          </a:bodyPr>
          <a:lstStyle/>
          <a:p>
            <a:pPr algn="ctr"/>
            <a:r>
              <a:rPr lang="en-US" sz="750" cap="all" spc="100">
                <a:solidFill>
                  <a:schemeClr val="bg1"/>
                </a:solidFill>
              </a:rPr>
              <a:t>Booz Allen Hamilton </a:t>
            </a:r>
            <a:r>
              <a:rPr lang="en-US" sz="750" cap="all" spc="100">
                <a:solidFill>
                  <a:srgbClr val="F7A81B"/>
                </a:solidFill>
              </a:rPr>
              <a:t>restricted</a:t>
            </a:r>
          </a:p>
        </p:txBody>
      </p:sp>
      <p:pic>
        <p:nvPicPr>
          <p:cNvPr id="10" name="Picture 9"/>
          <p:cNvPicPr>
            <a:picLocks noChangeAspect="1"/>
          </p:cNvPicPr>
          <p:nvPr userDrawn="1"/>
        </p:nvPicPr>
        <p:blipFill>
          <a:blip r:embed="rId2"/>
          <a:srcRect/>
          <a:stretch/>
        </p:blipFill>
        <p:spPr>
          <a:xfrm>
            <a:off x="6330659" y="308377"/>
            <a:ext cx="2296668" cy="246953"/>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54019" y="6601819"/>
            <a:ext cx="3581400" cy="92964"/>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I 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02126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I Subsection + Content">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2020 Booz Allen Hamilton Inc. All rights Reserved. Internal</a:t>
            </a:r>
          </a:p>
        </p:txBody>
      </p:sp>
      <p:sp>
        <p:nvSpPr>
          <p:cNvPr id="5" name="Slide Number Placeholder 4"/>
          <p:cNvSpPr>
            <a:spLocks noGrp="1"/>
          </p:cNvSpPr>
          <p:nvPr>
            <p:ph type="sldNum" sz="quarter" idx="11"/>
          </p:nvPr>
        </p:nvSpPr>
        <p:spPr/>
        <p:txBody>
          <a:bodyPr/>
          <a:lstStyle/>
          <a:p>
            <a:fld id="{EACE6E22-E655-5947-A8B4-6F095FBA2C12}" type="slidenum">
              <a:rPr lang="en-US" smtClean="0"/>
              <a:pPr/>
              <a:t>‹#›</a:t>
            </a:fld>
            <a:endParaRPr lang="en-US"/>
          </a:p>
        </p:txBody>
      </p:sp>
      <p:sp>
        <p:nvSpPr>
          <p:cNvPr id="8" name="Text Placeholder 2"/>
          <p:cNvSpPr>
            <a:spLocks noGrp="1"/>
          </p:cNvSpPr>
          <p:nvPr>
            <p:ph idx="1" hasCustomPrompt="1"/>
          </p:nvPr>
        </p:nvSpPr>
        <p:spPr>
          <a:xfrm>
            <a:off x="3704734" y="1027673"/>
            <a:ext cx="4810616" cy="5149290"/>
          </a:xfrm>
          <a:prstGeom prst="rect">
            <a:avLst/>
          </a:prstGeom>
        </p:spPr>
        <p:txBody>
          <a:bodyPr vert="horz" lIns="91440" tIns="45720" rIns="91440" bIns="45720" rtlCol="0">
            <a:normAutofit/>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Title 1"/>
          <p:cNvSpPr>
            <a:spLocks noGrp="1"/>
          </p:cNvSpPr>
          <p:nvPr>
            <p:ph type="title"/>
          </p:nvPr>
        </p:nvSpPr>
        <p:spPr>
          <a:xfrm>
            <a:off x="628650" y="1027673"/>
            <a:ext cx="2456194" cy="1325563"/>
          </a:xfrm>
        </p:spPr>
        <p:txBody>
          <a:bodyPr/>
          <a:lstStyle/>
          <a:p>
            <a:r>
              <a:rPr lang="en-US"/>
              <a:t>Click to edit Master title style</a:t>
            </a:r>
          </a:p>
        </p:txBody>
      </p:sp>
      <p:sp>
        <p:nvSpPr>
          <p:cNvPr id="6"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I FC Subsection + Content SF">
    <p:spTree>
      <p:nvGrpSpPr>
        <p:cNvPr id="1" name=""/>
        <p:cNvGrpSpPr/>
        <p:nvPr/>
      </p:nvGrpSpPr>
      <p:grpSpPr>
        <a:xfrm>
          <a:off x="0" y="0"/>
          <a:ext cx="0" cy="0"/>
          <a:chOff x="0" y="0"/>
          <a:chExt cx="0" cy="0"/>
        </a:xfrm>
      </p:grpSpPr>
      <p:pic>
        <p:nvPicPr>
          <p:cNvPr id="3" name="Picture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74320" y="0"/>
            <a:ext cx="2946105" cy="6858000"/>
          </a:xfrm>
          <a:prstGeom prst="rect">
            <a:avLst/>
          </a:prstGeom>
        </p:spPr>
      </p:pic>
      <p:sp>
        <p:nvSpPr>
          <p:cNvPr id="4" name="Footer Placeholder 3"/>
          <p:cNvSpPr>
            <a:spLocks noGrp="1"/>
          </p:cNvSpPr>
          <p:nvPr>
            <p:ph type="ftr" sz="quarter" idx="10"/>
          </p:nvPr>
        </p:nvSpPr>
        <p:spPr/>
        <p:txBody>
          <a:bodyPr/>
          <a:lstStyle/>
          <a:p>
            <a:r>
              <a:rPr lang="en-US"/>
              <a:t>© 2020 Booz Allen Hamilton Inc. All rights Reserved. Internal</a:t>
            </a:r>
          </a:p>
        </p:txBody>
      </p:sp>
      <p:sp>
        <p:nvSpPr>
          <p:cNvPr id="5" name="Slide Number Placeholder 4"/>
          <p:cNvSpPr>
            <a:spLocks noGrp="1"/>
          </p:cNvSpPr>
          <p:nvPr>
            <p:ph type="sldNum" sz="quarter" idx="11"/>
          </p:nvPr>
        </p:nvSpPr>
        <p:spPr/>
        <p:txBody>
          <a:bodyPr/>
          <a:lstStyle/>
          <a:p>
            <a:fld id="{EACE6E22-E655-5947-A8B4-6F095FBA2C12}" type="slidenum">
              <a:rPr lang="en-US" smtClean="0"/>
              <a:pPr/>
              <a:t>‹#›</a:t>
            </a:fld>
            <a:endParaRPr lang="en-US"/>
          </a:p>
        </p:txBody>
      </p:sp>
      <p:sp>
        <p:nvSpPr>
          <p:cNvPr id="10" name="Content Placeholder 13"/>
          <p:cNvSpPr>
            <a:spLocks noGrp="1"/>
          </p:cNvSpPr>
          <p:nvPr>
            <p:ph sz="quarter" idx="16" hasCustomPrompt="1"/>
          </p:nvPr>
        </p:nvSpPr>
        <p:spPr>
          <a:xfrm>
            <a:off x="3704734" y="1554131"/>
            <a:ext cx="4810614" cy="4622832"/>
          </a:xfrm>
        </p:spPr>
        <p:txBody>
          <a:bodyPr>
            <a:noAutofit/>
          </a:bodyPr>
          <a:lstStyle>
            <a:lvl1pPr>
              <a:defRPr sz="1200" baseline="0">
                <a:solidFill>
                  <a:schemeClr val="tx1"/>
                </a:solidFill>
              </a:defRPr>
            </a:lvl1pPr>
            <a:lvl2pPr>
              <a:defRPr sz="1200"/>
            </a:lvl2pPr>
            <a:lvl3pPr>
              <a:defRPr sz="1200" baseline="0">
                <a:solidFill>
                  <a:schemeClr val="tx1"/>
                </a:solidFill>
              </a:defRPr>
            </a:lvl3pPr>
            <a:lvl4pPr>
              <a:spcBef>
                <a:spcPts val="1800"/>
              </a:spcBef>
              <a:defRPr sz="1100"/>
            </a:lvl4pPr>
            <a:lvl5pPr>
              <a:defRPr sz="1000"/>
            </a:lvl5pPr>
            <a:lvl6pPr>
              <a:defRPr sz="900"/>
            </a:lvl6pPr>
          </a:lstStyle>
          <a:p>
            <a:pPr lvl="0"/>
            <a:r>
              <a:rPr lang="en-US"/>
              <a:t>Level 1 is used for body text. The bullet is optional and may be removed. Click “indent more” to access additional text styles.</a:t>
            </a:r>
          </a:p>
          <a:p>
            <a:pPr lvl="1"/>
            <a:r>
              <a:rPr lang="en-US"/>
              <a:t>Second level is a nested text bullet</a:t>
            </a:r>
          </a:p>
          <a:p>
            <a:pPr lvl="2"/>
            <a:r>
              <a:rPr lang="en-US"/>
              <a:t>Third level is a nested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a:p>
        </p:txBody>
      </p:sp>
      <p:sp>
        <p:nvSpPr>
          <p:cNvPr id="11" name="Title 1"/>
          <p:cNvSpPr txBox="1">
            <a:spLocks/>
          </p:cNvSpPr>
          <p:nvPr userDrawn="1"/>
        </p:nvSpPr>
        <p:spPr>
          <a:xfrm>
            <a:off x="3704734" y="173773"/>
            <a:ext cx="4810615" cy="981308"/>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500" kern="1200" cap="none" spc="0" baseline="0">
                <a:solidFill>
                  <a:schemeClr val="tx1"/>
                </a:solidFill>
                <a:latin typeface="Oswald" charset="0"/>
                <a:ea typeface="Oswald" charset="0"/>
                <a:cs typeface="Oswald" charset="0"/>
              </a:defRPr>
            </a:lvl1pPr>
          </a:lstStyle>
          <a:p>
            <a:r>
              <a:rPr lang="en-US" sz="2000">
                <a:latin typeface="Oswald Light" charset="0"/>
                <a:ea typeface="Oswald Light" charset="0"/>
                <a:cs typeface="Oswald Light" charset="0"/>
              </a:rPr>
              <a:t>This is an optional smaller point size for when you need longer headlines. Please limit to no more than 2 lines.</a:t>
            </a:r>
            <a:endParaRPr lang="en-US"/>
          </a:p>
        </p:txBody>
      </p:sp>
      <p:cxnSp>
        <p:nvCxnSpPr>
          <p:cNvPr id="12" name="Straight Connector 11"/>
          <p:cNvCxnSpPr/>
          <p:nvPr userDrawn="1"/>
        </p:nvCxnSpPr>
        <p:spPr>
          <a:xfrm>
            <a:off x="3704734" y="1276283"/>
            <a:ext cx="48106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I FC Subsection + Content">
    <p:spTree>
      <p:nvGrpSpPr>
        <p:cNvPr id="1" name=""/>
        <p:cNvGrpSpPr/>
        <p:nvPr/>
      </p:nvGrpSpPr>
      <p:grpSpPr>
        <a:xfrm>
          <a:off x="0" y="0"/>
          <a:ext cx="0" cy="0"/>
          <a:chOff x="0" y="0"/>
          <a:chExt cx="0" cy="0"/>
        </a:xfrm>
      </p:grpSpPr>
      <p:sp>
        <p:nvSpPr>
          <p:cNvPr id="6" name="Rectangle 5"/>
          <p:cNvSpPr/>
          <p:nvPr userDrawn="1"/>
        </p:nvSpPr>
        <p:spPr>
          <a:xfrm>
            <a:off x="274320" y="1"/>
            <a:ext cx="2914927"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4" name="Footer Placeholder 3"/>
          <p:cNvSpPr>
            <a:spLocks noGrp="1"/>
          </p:cNvSpPr>
          <p:nvPr>
            <p:ph type="ftr" sz="quarter" idx="10"/>
          </p:nvPr>
        </p:nvSpPr>
        <p:spPr/>
        <p:txBody>
          <a:bodyPr/>
          <a:lstStyle/>
          <a:p>
            <a:r>
              <a:rPr lang="en-US"/>
              <a:t>© 2020 Booz Allen Hamilton Inc. All rights Reserved. Internal</a:t>
            </a:r>
          </a:p>
        </p:txBody>
      </p:sp>
      <p:sp>
        <p:nvSpPr>
          <p:cNvPr id="5" name="Slide Number Placeholder 4"/>
          <p:cNvSpPr>
            <a:spLocks noGrp="1"/>
          </p:cNvSpPr>
          <p:nvPr>
            <p:ph type="sldNum" sz="quarter" idx="11"/>
          </p:nvPr>
        </p:nvSpPr>
        <p:spPr/>
        <p:txBody>
          <a:bodyPr/>
          <a:lstStyle/>
          <a:p>
            <a:fld id="{EACE6E22-E655-5947-A8B4-6F095FBA2C12}" type="slidenum">
              <a:rPr lang="en-US" smtClean="0"/>
              <a:pPr/>
              <a:t>‹#›</a:t>
            </a:fld>
            <a:endParaRPr lang="en-US"/>
          </a:p>
        </p:txBody>
      </p:sp>
      <p:sp>
        <p:nvSpPr>
          <p:cNvPr id="8" name="Text Placeholder 2"/>
          <p:cNvSpPr>
            <a:spLocks noGrp="1"/>
          </p:cNvSpPr>
          <p:nvPr>
            <p:ph idx="1" hasCustomPrompt="1"/>
          </p:nvPr>
        </p:nvSpPr>
        <p:spPr>
          <a:xfrm>
            <a:off x="3704734" y="1027673"/>
            <a:ext cx="4810616" cy="5149290"/>
          </a:xfrm>
          <a:prstGeom prst="rect">
            <a:avLst/>
          </a:prstGeom>
        </p:spPr>
        <p:txBody>
          <a:bodyPr vert="horz" lIns="91440" tIns="45720" rIns="91440" bIns="45720" rtlCol="0">
            <a:normAutofit/>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 2020 Booz Allen Hamilton Inc. All rights Reserved. Internal</a:t>
            </a:r>
          </a:p>
        </p:txBody>
      </p:sp>
      <p:sp>
        <p:nvSpPr>
          <p:cNvPr id="5" name="Date Placeholder 4"/>
          <p:cNvSpPr>
            <a:spLocks noGrp="1"/>
          </p:cNvSpPr>
          <p:nvPr>
            <p:ph type="dt" sz="half" idx="12"/>
          </p:nvPr>
        </p:nvSpPr>
        <p:spPr/>
        <p:txBody>
          <a:bodyPr/>
          <a:lstStyle/>
          <a:p>
            <a:endParaRPr lang="en-US"/>
          </a:p>
        </p:txBody>
      </p:sp>
    </p:spTree>
    <p:extLst>
      <p:ext uri="{BB962C8B-B14F-4D97-AF65-F5344CB8AC3E}">
        <p14:creationId xmlns:p14="http://schemas.microsoft.com/office/powerpoint/2010/main" val="3366644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I Subsection + Content Small">
    <p:spTree>
      <p:nvGrpSpPr>
        <p:cNvPr id="1" name=""/>
        <p:cNvGrpSpPr/>
        <p:nvPr/>
      </p:nvGrpSpPr>
      <p:grpSpPr>
        <a:xfrm>
          <a:off x="0" y="0"/>
          <a:ext cx="0" cy="0"/>
          <a:chOff x="0" y="0"/>
          <a:chExt cx="0" cy="0"/>
        </a:xfrm>
      </p:grpSpPr>
      <p:sp>
        <p:nvSpPr>
          <p:cNvPr id="6" name="Content Placeholder 13"/>
          <p:cNvSpPr>
            <a:spLocks noGrp="1"/>
          </p:cNvSpPr>
          <p:nvPr>
            <p:ph sz="quarter" idx="16" hasCustomPrompt="1"/>
          </p:nvPr>
        </p:nvSpPr>
        <p:spPr>
          <a:xfrm>
            <a:off x="3704734" y="1027324"/>
            <a:ext cx="4810614" cy="5149639"/>
          </a:xfrm>
        </p:spPr>
        <p:txBody>
          <a:bodyPr>
            <a:noAutofit/>
          </a:bodyPr>
          <a:lstStyle>
            <a:lvl1pPr>
              <a:defRPr sz="1200" baseline="0">
                <a:solidFill>
                  <a:schemeClr val="tx1"/>
                </a:solidFill>
              </a:defRPr>
            </a:lvl1pPr>
            <a:lvl2pPr>
              <a:defRPr sz="1200"/>
            </a:lvl2pPr>
            <a:lvl3pPr>
              <a:defRPr sz="1200"/>
            </a:lvl3pPr>
            <a:lvl4pPr>
              <a:spcBef>
                <a:spcPts val="1800"/>
              </a:spcBef>
              <a:defRPr sz="1100"/>
            </a:lvl4pPr>
            <a:lvl5pPr>
              <a:defRPr sz="1000"/>
            </a:lvl5pPr>
            <a:lvl6pPr>
              <a:defRPr sz="900"/>
            </a:lvl6pPr>
          </a:lstStyle>
          <a:p>
            <a:pPr lvl="0"/>
            <a:r>
              <a:rPr lang="en-US"/>
              <a:t>Level 1 is used for body text. The bullet is optional and may be removed. Click “indent more” to access additional text styles.</a:t>
            </a:r>
          </a:p>
          <a:p>
            <a:pPr lvl="1"/>
            <a:r>
              <a:rPr lang="en-US"/>
              <a:t>Second level is a nested text bullet</a:t>
            </a:r>
          </a:p>
          <a:p>
            <a:pPr lvl="2"/>
            <a:r>
              <a:rPr lang="en-US"/>
              <a:t>Third level is a nested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0"/>
          </p:nvPr>
        </p:nvSpPr>
        <p:spPr/>
        <p:txBody>
          <a:bodyPr/>
          <a:lstStyle/>
          <a:p>
            <a:r>
              <a:rPr lang="en-US"/>
              <a:t>© 2020 Booz Allen Hamilton Inc. All rights Reserved. Internal</a:t>
            </a:r>
          </a:p>
        </p:txBody>
      </p:sp>
      <p:sp>
        <p:nvSpPr>
          <p:cNvPr id="5" name="Slide Number Placeholder 4"/>
          <p:cNvSpPr>
            <a:spLocks noGrp="1"/>
          </p:cNvSpPr>
          <p:nvPr>
            <p:ph type="sldNum" sz="quarter" idx="11"/>
          </p:nvPr>
        </p:nvSpPr>
        <p:spPr/>
        <p:txBody>
          <a:bodyPr/>
          <a:lstStyle/>
          <a:p>
            <a:fld id="{EACE6E22-E655-5947-A8B4-6F095FBA2C12}" type="slidenum">
              <a:rPr lang="en-US" smtClean="0"/>
              <a:pPr/>
              <a:t>‹#›</a:t>
            </a:fld>
            <a:endParaRPr lang="en-US"/>
          </a:p>
        </p:txBody>
      </p:sp>
      <p:sp>
        <p:nvSpPr>
          <p:cNvPr id="7"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LI 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Agenda</a:t>
            </a:r>
          </a:p>
        </p:txBody>
      </p:sp>
      <p:sp>
        <p:nvSpPr>
          <p:cNvPr id="3" name="Content Placeholder 2"/>
          <p:cNvSpPr>
            <a:spLocks noGrp="1"/>
          </p:cNvSpPr>
          <p:nvPr>
            <p:ph idx="1" hasCustomPrompt="1"/>
          </p:nvPr>
        </p:nvSpPr>
        <p:spPr/>
        <p:txBody>
          <a:bodyPr/>
          <a:lstStyle>
            <a:lvl1pPr marL="0" indent="0">
              <a:spcBef>
                <a:spcPts val="1800"/>
              </a:spcBef>
              <a:buNone/>
              <a:defRPr cap="all" spc="100" baseline="0"/>
            </a:lvl1pPr>
          </a:lstStyle>
          <a:p>
            <a:pPr lvl="0"/>
            <a:r>
              <a:rPr lang="en-US"/>
              <a:t>Section 1</a:t>
            </a:r>
          </a:p>
          <a:p>
            <a:pPr lvl="0"/>
            <a:r>
              <a:rPr lang="en-US"/>
              <a:t>Section 2</a:t>
            </a:r>
          </a:p>
          <a:p>
            <a:pPr lvl="0"/>
            <a:r>
              <a:rPr lang="en-US"/>
              <a:t>Section 3</a:t>
            </a:r>
          </a:p>
          <a:p>
            <a:pPr lvl="0"/>
            <a:r>
              <a:rPr lang="en-US"/>
              <a:t>Section 4</a:t>
            </a:r>
          </a:p>
          <a:p>
            <a:pPr lvl="0"/>
            <a:r>
              <a:rPr lang="en-US"/>
              <a:t>Section 5</a:t>
            </a:r>
          </a:p>
          <a:p>
            <a:pPr lvl="0"/>
            <a:r>
              <a:rPr lang="en-US"/>
              <a:t>Section 6</a:t>
            </a:r>
          </a:p>
        </p:txBody>
      </p:sp>
      <p:sp>
        <p:nvSpPr>
          <p:cNvPr id="4" name="Footer Placeholder 3"/>
          <p:cNvSpPr>
            <a:spLocks noGrp="1"/>
          </p:cNvSpPr>
          <p:nvPr>
            <p:ph type="ftr" sz="quarter" idx="10"/>
          </p:nvPr>
        </p:nvSpPr>
        <p:spPr/>
        <p:txBody>
          <a:bodyPr/>
          <a:lstStyle/>
          <a:p>
            <a:r>
              <a:rPr lang="en-US"/>
              <a:t>© 2020 Booz Allen Hamilton Inc. All rights Reserved. Internal</a:t>
            </a:r>
          </a:p>
        </p:txBody>
      </p:sp>
      <p:sp>
        <p:nvSpPr>
          <p:cNvPr id="5" name="Slide Number Placeholder 4"/>
          <p:cNvSpPr>
            <a:spLocks noGrp="1"/>
          </p:cNvSpPr>
          <p:nvPr>
            <p:ph type="sldNum" sz="quarter" idx="11"/>
          </p:nvPr>
        </p:nvSpPr>
        <p:spPr/>
        <p:txBody>
          <a:bodyPr/>
          <a:lstStyle/>
          <a:p>
            <a:fld id="{EACE6E22-E655-5947-A8B4-6F095FBA2C12}" type="slidenum">
              <a:rPr lang="en-US" smtClean="0"/>
              <a:pPr/>
              <a:t>‹#›</a:t>
            </a:fld>
            <a:endParaRPr lang="en-US"/>
          </a:p>
        </p:txBody>
      </p:sp>
      <p:sp>
        <p:nvSpPr>
          <p:cNvPr id="6"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LI FC Agenda">
    <p:spTree>
      <p:nvGrpSpPr>
        <p:cNvPr id="1" name=""/>
        <p:cNvGrpSpPr/>
        <p:nvPr/>
      </p:nvGrpSpPr>
      <p:grpSpPr>
        <a:xfrm>
          <a:off x="0" y="0"/>
          <a:ext cx="0" cy="0"/>
          <a:chOff x="0" y="0"/>
          <a:chExt cx="0" cy="0"/>
        </a:xfrm>
      </p:grpSpPr>
      <p:sp>
        <p:nvSpPr>
          <p:cNvPr id="6" name="Rectangle 5"/>
          <p:cNvSpPr/>
          <p:nvPr userDrawn="1"/>
        </p:nvSpPr>
        <p:spPr>
          <a:xfrm>
            <a:off x="274320" y="1"/>
            <a:ext cx="2914927"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a:solidFill>
                  <a:schemeClr val="bg1"/>
                </a:solidFill>
              </a:defRPr>
            </a:lvl1pPr>
          </a:lstStyle>
          <a:p>
            <a:r>
              <a:rPr lang="en-US"/>
              <a:t>agenda</a:t>
            </a:r>
          </a:p>
        </p:txBody>
      </p:sp>
      <p:sp>
        <p:nvSpPr>
          <p:cNvPr id="3" name="Content Placeholder 2"/>
          <p:cNvSpPr>
            <a:spLocks noGrp="1"/>
          </p:cNvSpPr>
          <p:nvPr>
            <p:ph idx="1" hasCustomPrompt="1"/>
          </p:nvPr>
        </p:nvSpPr>
        <p:spPr/>
        <p:txBody>
          <a:bodyPr/>
          <a:lstStyle>
            <a:lvl1pPr marL="0" indent="0">
              <a:spcBef>
                <a:spcPts val="1800"/>
              </a:spcBef>
              <a:buNone/>
              <a:defRPr cap="all" spc="100" baseline="0"/>
            </a:lvl1pPr>
          </a:lstStyle>
          <a:p>
            <a:pPr lvl="0"/>
            <a:r>
              <a:rPr lang="en-US"/>
              <a:t>Section 1</a:t>
            </a:r>
          </a:p>
          <a:p>
            <a:pPr lvl="0"/>
            <a:r>
              <a:rPr lang="en-US"/>
              <a:t>Section 2</a:t>
            </a:r>
          </a:p>
          <a:p>
            <a:pPr lvl="0"/>
            <a:r>
              <a:rPr lang="en-US"/>
              <a:t>Section 3</a:t>
            </a:r>
          </a:p>
          <a:p>
            <a:pPr lvl="0"/>
            <a:r>
              <a:rPr lang="en-US"/>
              <a:t>Section 4</a:t>
            </a:r>
          </a:p>
          <a:p>
            <a:pPr lvl="0"/>
            <a:r>
              <a:rPr lang="en-US"/>
              <a:t>Section 5</a:t>
            </a:r>
          </a:p>
          <a:p>
            <a:pPr lvl="0"/>
            <a:r>
              <a:rPr lang="en-US"/>
              <a:t>Section 6</a:t>
            </a:r>
          </a:p>
        </p:txBody>
      </p:sp>
      <p:sp>
        <p:nvSpPr>
          <p:cNvPr id="4" name="Footer Placeholder 3"/>
          <p:cNvSpPr>
            <a:spLocks noGrp="1"/>
          </p:cNvSpPr>
          <p:nvPr>
            <p:ph type="ftr" sz="quarter" idx="10"/>
          </p:nvPr>
        </p:nvSpPr>
        <p:spPr/>
        <p:txBody>
          <a:bodyPr/>
          <a:lstStyle/>
          <a:p>
            <a:r>
              <a:rPr lang="en-US"/>
              <a:t>© 2020 Booz Allen Hamilton Inc. All rights Reserved. Internal</a:t>
            </a:r>
          </a:p>
        </p:txBody>
      </p:sp>
      <p:sp>
        <p:nvSpPr>
          <p:cNvPr id="5" name="Slide Number Placeholder 4"/>
          <p:cNvSpPr>
            <a:spLocks noGrp="1"/>
          </p:cNvSpPr>
          <p:nvPr>
            <p:ph type="sldNum" sz="quarter" idx="11"/>
          </p:nvPr>
        </p:nvSpPr>
        <p:spPr/>
        <p:txBody>
          <a:bodyPr/>
          <a:lstStyle/>
          <a:p>
            <a:fld id="{EACE6E22-E655-5947-A8B4-6F095FBA2C12}" type="slidenum">
              <a:rPr lang="en-US" smtClean="0"/>
              <a:pPr/>
              <a:t>‹#›</a:t>
            </a:fld>
            <a:endParaRPr lang="en-US"/>
          </a:p>
        </p:txBody>
      </p:sp>
      <p:sp>
        <p:nvSpPr>
          <p:cNvPr id="7"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LI TO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Table of contents</a:t>
            </a:r>
          </a:p>
        </p:txBody>
      </p:sp>
      <p:sp>
        <p:nvSpPr>
          <p:cNvPr id="3" name="Content Placeholder 2"/>
          <p:cNvSpPr>
            <a:spLocks noGrp="1"/>
          </p:cNvSpPr>
          <p:nvPr>
            <p:ph idx="1" hasCustomPrompt="1"/>
          </p:nvPr>
        </p:nvSpPr>
        <p:spPr/>
        <p:txBody>
          <a:bodyPr/>
          <a:lstStyle>
            <a:lvl1pPr marL="0" indent="0">
              <a:spcBef>
                <a:spcPts val="1800"/>
              </a:spcBef>
              <a:buNone/>
              <a:defRPr i="1" cap="none" spc="0" baseline="0">
                <a:latin typeface="Georgia" charset="0"/>
                <a:ea typeface="Georgia" charset="0"/>
                <a:cs typeface="Georgia" charset="0"/>
              </a:defRPr>
            </a:lvl1pPr>
            <a:lvl2pPr marL="457200" indent="0">
              <a:spcBef>
                <a:spcPts val="1200"/>
              </a:spcBef>
              <a:buNone/>
              <a:tabLst/>
              <a:defRPr sz="1200"/>
            </a:lvl2pPr>
          </a:lstStyle>
          <a:p>
            <a:pPr lvl="0"/>
            <a:r>
              <a:rPr lang="en-US"/>
              <a:t>Section 1</a:t>
            </a:r>
          </a:p>
          <a:p>
            <a:pPr lvl="1"/>
            <a:r>
              <a:rPr lang="en-US"/>
              <a:t>Subsection</a:t>
            </a:r>
          </a:p>
        </p:txBody>
      </p:sp>
      <p:sp>
        <p:nvSpPr>
          <p:cNvPr id="4" name="Footer Placeholder 3"/>
          <p:cNvSpPr>
            <a:spLocks noGrp="1"/>
          </p:cNvSpPr>
          <p:nvPr>
            <p:ph type="ftr" sz="quarter" idx="10"/>
          </p:nvPr>
        </p:nvSpPr>
        <p:spPr/>
        <p:txBody>
          <a:bodyPr/>
          <a:lstStyle/>
          <a:p>
            <a:r>
              <a:rPr lang="en-US"/>
              <a:t>© 2020 Booz Allen Hamilton Inc. All rights Reserved. Internal</a:t>
            </a:r>
          </a:p>
        </p:txBody>
      </p:sp>
      <p:sp>
        <p:nvSpPr>
          <p:cNvPr id="5" name="Slide Number Placeholder 4"/>
          <p:cNvSpPr>
            <a:spLocks noGrp="1"/>
          </p:cNvSpPr>
          <p:nvPr>
            <p:ph type="sldNum" sz="quarter" idx="11"/>
          </p:nvPr>
        </p:nvSpPr>
        <p:spPr/>
        <p:txBody>
          <a:bodyPr/>
          <a:lstStyle/>
          <a:p>
            <a:fld id="{EACE6E22-E655-5947-A8B4-6F095FBA2C12}" type="slidenum">
              <a:rPr lang="en-US" smtClean="0"/>
              <a:pPr/>
              <a:t>‹#›</a:t>
            </a:fld>
            <a:endParaRPr lang="en-US"/>
          </a:p>
        </p:txBody>
      </p:sp>
      <p:sp>
        <p:nvSpPr>
          <p:cNvPr id="6"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LI FC TOC">
    <p:spTree>
      <p:nvGrpSpPr>
        <p:cNvPr id="1" name=""/>
        <p:cNvGrpSpPr/>
        <p:nvPr/>
      </p:nvGrpSpPr>
      <p:grpSpPr>
        <a:xfrm>
          <a:off x="0" y="0"/>
          <a:ext cx="0" cy="0"/>
          <a:chOff x="0" y="0"/>
          <a:chExt cx="0" cy="0"/>
        </a:xfrm>
      </p:grpSpPr>
      <p:sp>
        <p:nvSpPr>
          <p:cNvPr id="11" name="Rectangle 10"/>
          <p:cNvSpPr/>
          <p:nvPr userDrawn="1"/>
        </p:nvSpPr>
        <p:spPr>
          <a:xfrm>
            <a:off x="274320" y="1"/>
            <a:ext cx="2914927"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a:solidFill>
                  <a:schemeClr val="bg1"/>
                </a:solidFill>
              </a:defRPr>
            </a:lvl1pPr>
          </a:lstStyle>
          <a:p>
            <a:r>
              <a:rPr lang="en-US"/>
              <a:t>Table of contents</a:t>
            </a:r>
          </a:p>
        </p:txBody>
      </p:sp>
      <p:sp>
        <p:nvSpPr>
          <p:cNvPr id="3" name="Content Placeholder 2"/>
          <p:cNvSpPr>
            <a:spLocks noGrp="1"/>
          </p:cNvSpPr>
          <p:nvPr>
            <p:ph idx="1" hasCustomPrompt="1"/>
          </p:nvPr>
        </p:nvSpPr>
        <p:spPr/>
        <p:txBody>
          <a:bodyPr/>
          <a:lstStyle>
            <a:lvl1pPr marL="0" indent="0">
              <a:spcBef>
                <a:spcPts val="1800"/>
              </a:spcBef>
              <a:buNone/>
              <a:defRPr i="1" cap="none" spc="0" baseline="0">
                <a:latin typeface="Georgia" charset="0"/>
                <a:ea typeface="Georgia" charset="0"/>
                <a:cs typeface="Georgia" charset="0"/>
              </a:defRPr>
            </a:lvl1pPr>
            <a:lvl2pPr marL="457200" indent="0">
              <a:spcBef>
                <a:spcPts val="1200"/>
              </a:spcBef>
              <a:buNone/>
              <a:tabLst/>
              <a:defRPr sz="1200"/>
            </a:lvl2pPr>
          </a:lstStyle>
          <a:p>
            <a:pPr lvl="0"/>
            <a:r>
              <a:rPr lang="en-US"/>
              <a:t>Section 1</a:t>
            </a:r>
          </a:p>
          <a:p>
            <a:pPr lvl="1"/>
            <a:r>
              <a:rPr lang="en-US"/>
              <a:t>Subsection</a:t>
            </a:r>
          </a:p>
        </p:txBody>
      </p:sp>
      <p:sp>
        <p:nvSpPr>
          <p:cNvPr id="4" name="Footer Placeholder 3"/>
          <p:cNvSpPr>
            <a:spLocks noGrp="1"/>
          </p:cNvSpPr>
          <p:nvPr>
            <p:ph type="ftr" sz="quarter" idx="10"/>
          </p:nvPr>
        </p:nvSpPr>
        <p:spPr/>
        <p:txBody>
          <a:bodyPr/>
          <a:lstStyle/>
          <a:p>
            <a:r>
              <a:rPr lang="en-US"/>
              <a:t>© 2020 Booz Allen Hamilton Inc. All rights Reserved. Internal</a:t>
            </a:r>
          </a:p>
        </p:txBody>
      </p:sp>
      <p:sp>
        <p:nvSpPr>
          <p:cNvPr id="5" name="Slide Number Placeholder 4"/>
          <p:cNvSpPr>
            <a:spLocks noGrp="1"/>
          </p:cNvSpPr>
          <p:nvPr>
            <p:ph type="sldNum" sz="quarter" idx="11"/>
          </p:nvPr>
        </p:nvSpPr>
        <p:spPr/>
        <p:txBody>
          <a:bodyPr/>
          <a:lstStyle/>
          <a:p>
            <a:fld id="{EACE6E22-E655-5947-A8B4-6F095FBA2C12}" type="slidenum">
              <a:rPr lang="en-US" smtClean="0"/>
              <a:pPr/>
              <a:t>‹#›</a:t>
            </a:fld>
            <a:endParaRPr lang="en-US"/>
          </a:p>
        </p:txBody>
      </p:sp>
      <p:sp>
        <p:nvSpPr>
          <p:cNvPr id="7"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Cobranded">
    <p:spTree>
      <p:nvGrpSpPr>
        <p:cNvPr id="1" name=""/>
        <p:cNvGrpSpPr/>
        <p:nvPr/>
      </p:nvGrpSpPr>
      <p:grpSpPr>
        <a:xfrm>
          <a:off x="0" y="0"/>
          <a:ext cx="0" cy="0"/>
          <a:chOff x="0" y="0"/>
          <a:chExt cx="0" cy="0"/>
        </a:xfrm>
      </p:grpSpPr>
      <p:sp>
        <p:nvSpPr>
          <p:cNvPr id="6" name="Rectangle 5"/>
          <p:cNvSpPr/>
          <p:nvPr userDrawn="1"/>
        </p:nvSpPr>
        <p:spPr>
          <a:xfrm>
            <a:off x="0" y="839774"/>
            <a:ext cx="9144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Picture Placeholder 8"/>
          <p:cNvSpPr>
            <a:spLocks noGrp="1"/>
          </p:cNvSpPr>
          <p:nvPr>
            <p:ph type="pic" sz="quarter" idx="11"/>
          </p:nvPr>
        </p:nvSpPr>
        <p:spPr>
          <a:xfrm>
            <a:off x="282232" y="839772"/>
            <a:ext cx="2907016" cy="5587920"/>
          </a:xfrm>
          <a:solidFill>
            <a:schemeClr val="bg1"/>
          </a:solidFill>
        </p:spPr>
        <p:txBody>
          <a:bodyPr/>
          <a:lstStyle/>
          <a:p>
            <a:r>
              <a:rPr lang="en-US"/>
              <a:t>Click icon to add picture</a:t>
            </a:r>
          </a:p>
        </p:txBody>
      </p:sp>
      <p:sp>
        <p:nvSpPr>
          <p:cNvPr id="2" name="Title 1"/>
          <p:cNvSpPr>
            <a:spLocks noGrp="1"/>
          </p:cNvSpPr>
          <p:nvPr>
            <p:ph type="ctrTitle"/>
          </p:nvPr>
        </p:nvSpPr>
        <p:spPr>
          <a:xfrm>
            <a:off x="3594100" y="1201563"/>
            <a:ext cx="5420300"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3594100" y="4015752"/>
            <a:ext cx="5420300"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Text Placeholder 16"/>
          <p:cNvSpPr>
            <a:spLocks noGrp="1"/>
          </p:cNvSpPr>
          <p:nvPr>
            <p:ph type="body" sz="quarter" idx="10" hasCustomPrompt="1"/>
          </p:nvPr>
        </p:nvSpPr>
        <p:spPr>
          <a:xfrm>
            <a:off x="3594100" y="5928911"/>
            <a:ext cx="3757613"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pic>
        <p:nvPicPr>
          <p:cNvPr id="8" name="Picture 7"/>
          <p:cNvPicPr>
            <a:picLocks noChangeAspect="1"/>
          </p:cNvPicPr>
          <p:nvPr userDrawn="1"/>
        </p:nvPicPr>
        <p:blipFill>
          <a:blip r:embed="rId2"/>
          <a:srcRect/>
          <a:stretch/>
        </p:blipFill>
        <p:spPr>
          <a:xfrm>
            <a:off x="6330659" y="308377"/>
            <a:ext cx="2296668" cy="246953"/>
          </a:xfrm>
          <a:prstGeom prst="rect">
            <a:avLst/>
          </a:prstGeom>
        </p:spPr>
      </p:pic>
      <p:sp>
        <p:nvSpPr>
          <p:cNvPr id="5" name="Picture Placeholder 4"/>
          <p:cNvSpPr>
            <a:spLocks noGrp="1"/>
          </p:cNvSpPr>
          <p:nvPr>
            <p:ph type="pic" sz="quarter" idx="12" hasCustomPrompt="1"/>
          </p:nvPr>
        </p:nvSpPr>
        <p:spPr>
          <a:xfrm>
            <a:off x="282575" y="304819"/>
            <a:ext cx="1225550" cy="368300"/>
          </a:xfrm>
        </p:spPr>
        <p:txBody>
          <a:bodyPr/>
          <a:lstStyle>
            <a:lvl1pPr marL="0" indent="0">
              <a:buNone/>
              <a:defRPr baseline="0"/>
            </a:lvl1pPr>
          </a:lstStyle>
          <a:p>
            <a:r>
              <a:rPr lang="en-US"/>
              <a:t>Insert logo</a:t>
            </a:r>
          </a:p>
        </p:txBody>
      </p:sp>
      <p:sp>
        <p:nvSpPr>
          <p:cNvPr id="10" name="Picture Placeholder 4"/>
          <p:cNvSpPr>
            <a:spLocks noGrp="1"/>
          </p:cNvSpPr>
          <p:nvPr>
            <p:ph type="pic" sz="quarter" idx="13" hasCustomPrompt="1"/>
          </p:nvPr>
        </p:nvSpPr>
        <p:spPr>
          <a:xfrm>
            <a:off x="1648238" y="304819"/>
            <a:ext cx="1225550" cy="368300"/>
          </a:xfrm>
        </p:spPr>
        <p:txBody>
          <a:bodyPr/>
          <a:lstStyle>
            <a:lvl1pPr marL="0" indent="0">
              <a:buNone/>
              <a:defRPr baseline="0"/>
            </a:lvl1pPr>
          </a:lstStyle>
          <a:p>
            <a:r>
              <a:rPr lang="en-US"/>
              <a:t>Insert logo</a:t>
            </a:r>
          </a:p>
        </p:txBody>
      </p:sp>
      <p:sp>
        <p:nvSpPr>
          <p:cNvPr id="11" name="Picture Placeholder 4"/>
          <p:cNvSpPr>
            <a:spLocks noGrp="1"/>
          </p:cNvSpPr>
          <p:nvPr>
            <p:ph type="pic" sz="quarter" idx="14" hasCustomPrompt="1"/>
          </p:nvPr>
        </p:nvSpPr>
        <p:spPr>
          <a:xfrm>
            <a:off x="3013901" y="304819"/>
            <a:ext cx="1225550" cy="368300"/>
          </a:xfrm>
        </p:spPr>
        <p:txBody>
          <a:bodyPr/>
          <a:lstStyle>
            <a:lvl1pPr marL="0" indent="0">
              <a:buNone/>
              <a:defRPr baseline="0"/>
            </a:lvl1pPr>
          </a:lstStyle>
          <a:p>
            <a:r>
              <a:rPr lang="en-US"/>
              <a:t>Insert logo</a:t>
            </a:r>
          </a:p>
        </p:txBody>
      </p:sp>
      <p:sp>
        <p:nvSpPr>
          <p:cNvPr id="12" name="Rectangle 11"/>
          <p:cNvSpPr/>
          <p:nvPr userDrawn="1"/>
        </p:nvSpPr>
        <p:spPr>
          <a:xfrm>
            <a:off x="202455" y="73768"/>
            <a:ext cx="1827593" cy="230832"/>
          </a:xfrm>
          <a:prstGeom prst="rect">
            <a:avLst/>
          </a:prstGeom>
        </p:spPr>
        <p:txBody>
          <a:bodyPr wrap="square">
            <a:spAutoFit/>
          </a:bodyPr>
          <a:lstStyle/>
          <a:p>
            <a:r>
              <a:rPr lang="en-US" sz="900" i="1">
                <a:latin typeface="Calibri" charset="0"/>
                <a:ea typeface="Calibri" charset="0"/>
                <a:cs typeface="Calibri" charset="0"/>
              </a:rPr>
              <a:t>In partnership with</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I subsection 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0"/>
          </p:nvPr>
        </p:nvSpPr>
        <p:spPr/>
        <p:txBody>
          <a:bodyPr/>
          <a:lstStyle/>
          <a:p>
            <a:r>
              <a:rPr lang="en-US"/>
              <a:t>© 2020 Booz Allen Hamilton Inc. All rights Reserved. Internal</a:t>
            </a:r>
          </a:p>
        </p:txBody>
      </p:sp>
      <p:sp>
        <p:nvSpPr>
          <p:cNvPr id="5" name="Slide Number Placeholder 4"/>
          <p:cNvSpPr>
            <a:spLocks noGrp="1"/>
          </p:cNvSpPr>
          <p:nvPr>
            <p:ph type="sldNum" sz="quarter" idx="11"/>
          </p:nvPr>
        </p:nvSpPr>
        <p:spPr/>
        <p:txBody>
          <a:bodyPr/>
          <a:lstStyle/>
          <a:p>
            <a:fld id="{EACE6E22-E655-5947-A8B4-6F095FBA2C12}" type="slidenum">
              <a:rPr lang="en-US" smtClean="0"/>
              <a:pPr/>
              <a:t>‹#›</a:t>
            </a:fld>
            <a:endParaRPr lang="en-US"/>
          </a:p>
        </p:txBody>
      </p:sp>
      <p:sp>
        <p:nvSpPr>
          <p:cNvPr id="6"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I pull quote 1">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 2020 Booz Allen Hamilton Inc. All rights Reserved. Internal</a:t>
            </a:r>
          </a:p>
        </p:txBody>
      </p:sp>
      <p:sp>
        <p:nvSpPr>
          <p:cNvPr id="9" name="Slide Number Placeholder 8"/>
          <p:cNvSpPr>
            <a:spLocks noGrp="1"/>
          </p:cNvSpPr>
          <p:nvPr>
            <p:ph type="sldNum" sz="quarter" idx="11"/>
          </p:nvPr>
        </p:nvSpPr>
        <p:spPr/>
        <p:txBody>
          <a:bodyPr/>
          <a:lstStyle/>
          <a:p>
            <a:fld id="{EACE6E22-E655-5947-A8B4-6F095FBA2C12}" type="slidenum">
              <a:rPr lang="en-US" smtClean="0"/>
              <a:pPr/>
              <a:t>‹#›</a:t>
            </a:fld>
            <a:endParaRPr lang="en-US"/>
          </a:p>
        </p:txBody>
      </p:sp>
      <p:sp>
        <p:nvSpPr>
          <p:cNvPr id="4" name="Content Placeholder 3"/>
          <p:cNvSpPr>
            <a:spLocks noGrp="1"/>
          </p:cNvSpPr>
          <p:nvPr>
            <p:ph sz="quarter" idx="12" hasCustomPrompt="1"/>
          </p:nvPr>
        </p:nvSpPr>
        <p:spPr>
          <a:xfrm>
            <a:off x="3705225" y="406400"/>
            <a:ext cx="4810125" cy="5727700"/>
          </a:xfrm>
        </p:spPr>
        <p:txBody>
          <a:bodyPr anchor="ctr">
            <a:normAutofit/>
          </a:bodyPr>
          <a:lstStyle>
            <a:lvl1pPr marL="0" marR="0" indent="0" algn="l" defTabSz="914400" rtl="0" eaLnBrk="1" fontAlgn="auto" latinLnBrk="0" hangingPunct="1">
              <a:lnSpc>
                <a:spcPts val="3000"/>
              </a:lnSpc>
              <a:spcBef>
                <a:spcPts val="1200"/>
              </a:spcBef>
              <a:spcAft>
                <a:spcPts val="600"/>
              </a:spcAft>
              <a:buClrTx/>
              <a:buSzTx/>
              <a:buFont typeface="Arial"/>
              <a:buNone/>
              <a:tabLst/>
              <a:defRPr sz="2000" cap="all" spc="100" baseline="0">
                <a:latin typeface="Oswald" charset="0"/>
                <a:ea typeface="Oswald" charset="0"/>
                <a:cs typeface="Oswald" charset="0"/>
              </a:defRPr>
            </a:lvl1pPr>
          </a:lstStyle>
          <a:p>
            <a:pPr marL="0" marR="0" lvl="0" indent="0" algn="l" defTabSz="914400" rtl="0" eaLnBrk="1" fontAlgn="auto" latinLnBrk="0" hangingPunct="1">
              <a:lnSpc>
                <a:spcPts val="3000"/>
              </a:lnSpc>
              <a:spcBef>
                <a:spcPts val="1200"/>
              </a:spcBef>
              <a:spcAft>
                <a:spcPts val="600"/>
              </a:spcAft>
              <a:buClrTx/>
              <a:buSzTx/>
              <a:buFont typeface="Arial"/>
              <a:buNone/>
              <a:tabLst/>
              <a:defRPr/>
            </a:pPr>
            <a:r>
              <a:rPr lang="en-US"/>
              <a:t>Pull quote goes here. Use a spot color to call out certain words. Pull quote goes here. Use a spot color to call out certain words. Pull quote goes here. Use a spot color to call out certain words.</a:t>
            </a:r>
          </a:p>
        </p:txBody>
      </p:sp>
      <p:sp>
        <p:nvSpPr>
          <p:cNvPr id="6"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I pull quote 2">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704734" y="365760"/>
            <a:ext cx="4810616" cy="5811203"/>
          </a:xfrm>
        </p:spPr>
        <p:txBody>
          <a:bodyPr anchor="ctr"/>
          <a:lstStyle>
            <a:lvl1pPr marL="0" indent="0">
              <a:buNone/>
              <a:defRPr sz="1000">
                <a:solidFill>
                  <a:schemeClr val="accent3"/>
                </a:solidFill>
                <a:latin typeface="Oswald" charset="0"/>
                <a:ea typeface="Oswald" charset="0"/>
                <a:cs typeface="Oswald" charset="0"/>
              </a:defRPr>
            </a:lvl1pPr>
            <a:lvl2pPr marL="7938" indent="0">
              <a:spcBef>
                <a:spcPts val="1800"/>
              </a:spcBef>
              <a:buNone/>
              <a:tabLst/>
              <a:defRPr sz="2000">
                <a:solidFill>
                  <a:schemeClr val="tx1"/>
                </a:solidFill>
              </a:defRPr>
            </a:lvl2pPr>
            <a:lvl3pPr marL="9144">
              <a:spcBef>
                <a:spcPts val="2400"/>
              </a:spcBef>
              <a:buFontTx/>
              <a:buNone/>
              <a:defRPr sz="1000">
                <a:solidFill>
                  <a:schemeClr val="tx1">
                    <a:lumMod val="50000"/>
                    <a:lumOff val="50000"/>
                  </a:schemeClr>
                </a:solidFill>
                <a:latin typeface="Oswald" charset="0"/>
                <a:ea typeface="Oswald" charset="0"/>
                <a:cs typeface="Oswald" charset="0"/>
              </a:defRPr>
            </a:lvl3pPr>
          </a:lstStyle>
          <a:p>
            <a:pPr lvl="0"/>
            <a:r>
              <a:rPr lang="en-US"/>
              <a:t>Level 1 Title</a:t>
            </a:r>
          </a:p>
          <a:p>
            <a:pPr lvl="1"/>
            <a:r>
              <a:rPr lang="en-US"/>
              <a:t>Second level</a:t>
            </a:r>
          </a:p>
          <a:p>
            <a:pPr lvl="2"/>
            <a:r>
              <a:rPr lang="en-US" sz="1000" i="0" cap="all" spc="100">
                <a:latin typeface="Oswald" charset="0"/>
                <a:ea typeface="Oswald" charset="0"/>
                <a:cs typeface="Oswald" charset="0"/>
              </a:rPr>
              <a:t>⏤ </a:t>
            </a:r>
            <a:r>
              <a:rPr lang="en-US"/>
              <a:t>THIRD LEVEL</a:t>
            </a:r>
          </a:p>
        </p:txBody>
      </p:sp>
      <p:sp>
        <p:nvSpPr>
          <p:cNvPr id="2" name="Footer Placeholder 1"/>
          <p:cNvSpPr>
            <a:spLocks noGrp="1"/>
          </p:cNvSpPr>
          <p:nvPr>
            <p:ph type="ftr" sz="quarter" idx="10"/>
          </p:nvPr>
        </p:nvSpPr>
        <p:spPr/>
        <p:txBody>
          <a:bodyPr/>
          <a:lstStyle/>
          <a:p>
            <a:r>
              <a:rPr lang="en-US"/>
              <a:t>© 2020 Booz Allen Hamilton Inc. All rights Reserved. Internal</a:t>
            </a:r>
          </a:p>
        </p:txBody>
      </p:sp>
      <p:sp>
        <p:nvSpPr>
          <p:cNvPr id="4" name="Slide Number Placeholder 3"/>
          <p:cNvSpPr>
            <a:spLocks noGrp="1"/>
          </p:cNvSpPr>
          <p:nvPr>
            <p:ph type="sldNum" sz="quarter" idx="11"/>
          </p:nvPr>
        </p:nvSpPr>
        <p:spPr/>
        <p:txBody>
          <a:bodyPr/>
          <a:lstStyle/>
          <a:p>
            <a:fld id="{EACE6E22-E655-5947-A8B4-6F095FBA2C12}" type="slidenum">
              <a:rPr lang="en-US" smtClean="0"/>
              <a:pPr/>
              <a:t>‹#›</a:t>
            </a:fld>
            <a:endParaRPr lang="en-US"/>
          </a:p>
        </p:txBody>
      </p:sp>
      <p:sp>
        <p:nvSpPr>
          <p:cNvPr id="5"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I Vertical photo">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704734" y="3072384"/>
            <a:ext cx="4810616" cy="3104579"/>
          </a:xfrm>
        </p:spPr>
        <p:txBody>
          <a:bodyPr lIns="0" anchor="t">
            <a:normAutofit/>
          </a:bodyPr>
          <a:lstStyle>
            <a:lvl1pPr marL="0" indent="0">
              <a:buNone/>
              <a:defRPr sz="1400" b="0" i="1">
                <a:solidFill>
                  <a:schemeClr val="tx1"/>
                </a:solidFill>
                <a:latin typeface="Georgia" charset="0"/>
                <a:ea typeface="Georgia" charset="0"/>
                <a:cs typeface="Georgia" charset="0"/>
              </a:defRPr>
            </a:lvl1pPr>
            <a:lvl2pPr marL="7938" indent="0">
              <a:spcBef>
                <a:spcPts val="1800"/>
              </a:spcBef>
              <a:buNone/>
              <a:tabLst/>
              <a:defRPr sz="900" b="0" i="0" cap="all" spc="100" baseline="0">
                <a:solidFill>
                  <a:schemeClr val="tx1"/>
                </a:solidFill>
                <a:latin typeface="Oswald" charset="0"/>
                <a:ea typeface="Oswald" charset="0"/>
                <a:cs typeface="Oswald" charset="0"/>
              </a:defRPr>
            </a:lvl2pPr>
            <a:lvl3pPr marL="9144">
              <a:spcBef>
                <a:spcPts val="2400"/>
              </a:spcBef>
              <a:buFontTx/>
              <a:buNone/>
              <a:defRPr sz="1000">
                <a:solidFill>
                  <a:schemeClr val="tx1">
                    <a:lumMod val="50000"/>
                    <a:lumOff val="50000"/>
                  </a:schemeClr>
                </a:solidFill>
                <a:latin typeface="Oswald" charset="0"/>
                <a:ea typeface="Oswald" charset="0"/>
                <a:cs typeface="Oswald" charset="0"/>
              </a:defRPr>
            </a:lvl3pPr>
          </a:lstStyle>
          <a:p>
            <a:pPr lvl="0"/>
            <a:r>
              <a:rPr lang="en-US"/>
              <a:t>Level 1 title</a:t>
            </a:r>
          </a:p>
          <a:p>
            <a:pPr lvl="1"/>
            <a:r>
              <a:rPr lang="en-US"/>
              <a:t>⏤ SECOND LEVEL</a:t>
            </a:r>
          </a:p>
        </p:txBody>
      </p:sp>
      <p:sp>
        <p:nvSpPr>
          <p:cNvPr id="5" name="Picture Placeholder 3"/>
          <p:cNvSpPr>
            <a:spLocks noGrp="1"/>
          </p:cNvSpPr>
          <p:nvPr>
            <p:ph type="pic" sz="quarter" idx="13"/>
          </p:nvPr>
        </p:nvSpPr>
        <p:spPr>
          <a:xfrm>
            <a:off x="274351" y="0"/>
            <a:ext cx="2943225" cy="6857999"/>
          </a:xfrm>
          <a:solidFill>
            <a:schemeClr val="bg1"/>
          </a:solidFill>
        </p:spPr>
        <p:txBody>
          <a:bodyPr/>
          <a:lstStyle>
            <a:lvl1pPr marL="0" indent="0">
              <a:buNone/>
              <a:defRPr/>
            </a:lvl1pPr>
          </a:lstStyle>
          <a:p>
            <a:r>
              <a:rPr lang="en-US"/>
              <a:t>Drag picture to placeholder or click icon to add</a:t>
            </a:r>
          </a:p>
        </p:txBody>
      </p:sp>
      <p:sp>
        <p:nvSpPr>
          <p:cNvPr id="6" name="Title 1"/>
          <p:cNvSpPr>
            <a:spLocks noGrp="1"/>
          </p:cNvSpPr>
          <p:nvPr>
            <p:ph type="title" hasCustomPrompt="1"/>
          </p:nvPr>
        </p:nvSpPr>
        <p:spPr>
          <a:xfrm>
            <a:off x="3704734" y="1590737"/>
            <a:ext cx="4810615" cy="621681"/>
          </a:xfrm>
        </p:spPr>
        <p:txBody>
          <a:bodyPr lIns="0" anchor="b">
            <a:noAutofit/>
          </a:bodyPr>
          <a:lstStyle>
            <a:lvl1pPr>
              <a:defRPr sz="1400">
                <a:solidFill>
                  <a:schemeClr val="tx1"/>
                </a:solidFill>
                <a:latin typeface="Oswald" panose="02000503000000000000" pitchFamily="2" charset="0"/>
              </a:defRPr>
            </a:lvl1pPr>
          </a:lstStyle>
          <a:p>
            <a:r>
              <a:rPr lang="en-US"/>
              <a:t>SUBHEAD GOES HERE</a:t>
            </a:r>
          </a:p>
        </p:txBody>
      </p:sp>
      <p:cxnSp>
        <p:nvCxnSpPr>
          <p:cNvPr id="9" name="Straight Connector 8"/>
          <p:cNvCxnSpPr/>
          <p:nvPr userDrawn="1"/>
        </p:nvCxnSpPr>
        <p:spPr>
          <a:xfrm>
            <a:off x="3704734" y="2249351"/>
            <a:ext cx="481061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Text Placeholder 2"/>
          <p:cNvSpPr>
            <a:spLocks noGrp="1"/>
          </p:cNvSpPr>
          <p:nvPr>
            <p:ph type="body" sz="quarter" idx="14" hasCustomPrompt="1"/>
          </p:nvPr>
        </p:nvSpPr>
        <p:spPr>
          <a:xfrm>
            <a:off x="913909" y="5724525"/>
            <a:ext cx="2172191" cy="471488"/>
          </a:xfrm>
        </p:spPr>
        <p:txBody>
          <a:bodyPr anchor="t">
            <a:normAutofit/>
          </a:bodyPr>
          <a:lstStyle>
            <a:lvl1pPr marL="0" indent="0" algn="r">
              <a:spcBef>
                <a:spcPts val="0"/>
              </a:spcBef>
              <a:spcAft>
                <a:spcPts val="0"/>
              </a:spcAft>
              <a:buNone/>
              <a:defRPr sz="800" b="0" i="1" cap="none" spc="0" baseline="0">
                <a:solidFill>
                  <a:schemeClr val="bg1"/>
                </a:solidFill>
                <a:latin typeface="+mn-lt"/>
              </a:defRPr>
            </a:lvl1pPr>
            <a:lvl2pPr marL="0">
              <a:lnSpc>
                <a:spcPct val="100000"/>
              </a:lnSpc>
              <a:spcBef>
                <a:spcPts val="2400"/>
              </a:spcBef>
              <a:defRPr sz="900" i="0">
                <a:latin typeface="Oswald" panose="02000503000000000000" pitchFamily="2" charset="0"/>
              </a:defRPr>
            </a:lvl2pPr>
            <a:lvl3pPr marL="11113" indent="0">
              <a:spcBef>
                <a:spcPts val="2400"/>
              </a:spcBef>
              <a:buFontTx/>
              <a:buNone/>
              <a:defRPr sz="1000">
                <a:solidFill>
                  <a:schemeClr val="tx1">
                    <a:lumMod val="50000"/>
                    <a:lumOff val="50000"/>
                  </a:schemeClr>
                </a:solidFill>
                <a:latin typeface="Oswald" panose="02000503000000000000" pitchFamily="2" charset="0"/>
              </a:defRPr>
            </a:lvl3pPr>
            <a:lvl4pPr marL="0" indent="0">
              <a:spcBef>
                <a:spcPts val="1800"/>
              </a:spcBef>
              <a:buFontTx/>
              <a:buNone/>
              <a:defRPr sz="1000" cap="none">
                <a:solidFill>
                  <a:schemeClr val="tx1">
                    <a:lumMod val="50000"/>
                    <a:lumOff val="50000"/>
                  </a:schemeClr>
                </a:solidFill>
                <a:latin typeface="Oswald" panose="02000503000000000000" pitchFamily="2" charset="0"/>
              </a:defRPr>
            </a:lvl4pPr>
          </a:lstStyle>
          <a:p>
            <a:pPr lvl="0"/>
            <a:r>
              <a:rPr lang="en-US"/>
              <a:t>Level 1 title</a:t>
            </a:r>
          </a:p>
        </p:txBody>
      </p:sp>
      <p:sp>
        <p:nvSpPr>
          <p:cNvPr id="11" name="Footer Placeholder 10"/>
          <p:cNvSpPr>
            <a:spLocks noGrp="1"/>
          </p:cNvSpPr>
          <p:nvPr>
            <p:ph type="ftr" sz="quarter" idx="15"/>
          </p:nvPr>
        </p:nvSpPr>
        <p:spPr/>
        <p:txBody>
          <a:bodyPr/>
          <a:lstStyle/>
          <a:p>
            <a:r>
              <a:rPr lang="en-US"/>
              <a:t>© 2020 Booz Allen Hamilton Inc. All rights Reserved. Internal</a:t>
            </a:r>
          </a:p>
        </p:txBody>
      </p:sp>
      <p:sp>
        <p:nvSpPr>
          <p:cNvPr id="12" name="Slide Number Placeholder 11"/>
          <p:cNvSpPr>
            <a:spLocks noGrp="1"/>
          </p:cNvSpPr>
          <p:nvPr>
            <p:ph type="sldNum" sz="quarter" idx="16"/>
          </p:nvPr>
        </p:nvSpPr>
        <p:spPr/>
        <p:txBody>
          <a:bodyPr/>
          <a:lstStyle/>
          <a:p>
            <a:fld id="{EACE6E22-E655-5947-A8B4-6F095FBA2C12}" type="slidenum">
              <a:rPr lang="en-US" smtClean="0"/>
              <a:pPr/>
              <a:t>‹#›</a:t>
            </a:fld>
            <a:endParaRPr lang="en-US"/>
          </a:p>
        </p:txBody>
      </p:sp>
      <p:sp>
        <p:nvSpPr>
          <p:cNvPr id="13"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C Blank">
    <p:spTree>
      <p:nvGrpSpPr>
        <p:cNvPr id="1" name=""/>
        <p:cNvGrpSpPr/>
        <p:nvPr/>
      </p:nvGrpSpPr>
      <p:grpSpPr>
        <a:xfrm>
          <a:off x="0" y="0"/>
          <a:ext cx="0" cy="0"/>
          <a:chOff x="0" y="0"/>
          <a:chExt cx="0" cy="0"/>
        </a:xfrm>
      </p:grpSpPr>
      <p:sp>
        <p:nvSpPr>
          <p:cNvPr id="2"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C 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Agenda</a:t>
            </a:r>
          </a:p>
        </p:txBody>
      </p:sp>
      <p:sp>
        <p:nvSpPr>
          <p:cNvPr id="3" name="Slide Number Placeholder 2"/>
          <p:cNvSpPr>
            <a:spLocks noGrp="1"/>
          </p:cNvSpPr>
          <p:nvPr>
            <p:ph type="sldNum" sz="quarter" idx="10"/>
          </p:nvPr>
        </p:nvSpPr>
        <p:spPr/>
        <p:txBody>
          <a:body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 2020 Booz Allen Hamilton Inc. All rights Reserved. Internal</a:t>
            </a:r>
          </a:p>
        </p:txBody>
      </p:sp>
      <p:sp>
        <p:nvSpPr>
          <p:cNvPr id="6" name="Content Placeholder 5"/>
          <p:cNvSpPr>
            <a:spLocks noGrp="1"/>
          </p:cNvSpPr>
          <p:nvPr>
            <p:ph sz="quarter" idx="12" hasCustomPrompt="1"/>
          </p:nvPr>
        </p:nvSpPr>
        <p:spPr>
          <a:xfrm>
            <a:off x="3705225" y="1027113"/>
            <a:ext cx="4810125" cy="5153025"/>
          </a:xfrm>
        </p:spPr>
        <p:txBody>
          <a:bodyPr>
            <a:normAutofit/>
          </a:bodyPr>
          <a:lstStyle>
            <a:lvl1pPr marL="0" indent="0">
              <a:spcBef>
                <a:spcPts val="1800"/>
              </a:spcBef>
              <a:buNone/>
              <a:defRPr sz="1600" i="0" cap="all" spc="100" baseline="0">
                <a:latin typeface="Calibri" charset="0"/>
                <a:ea typeface="Calibri" charset="0"/>
                <a:cs typeface="Calibri" charset="0"/>
              </a:defRPr>
            </a:lvl1pPr>
            <a:lvl2pPr marL="457200" indent="0">
              <a:spcBef>
                <a:spcPts val="1200"/>
              </a:spcBef>
              <a:buNone/>
              <a:defRPr/>
            </a:lvl2pPr>
          </a:lstStyle>
          <a:p>
            <a:pPr lvl="0"/>
            <a:r>
              <a:rPr lang="en-US"/>
              <a:t>Section 1</a:t>
            </a:r>
          </a:p>
          <a:p>
            <a:pPr lvl="0"/>
            <a:r>
              <a:rPr lang="en-US"/>
              <a:t>Section 2</a:t>
            </a:r>
          </a:p>
          <a:p>
            <a:pPr lvl="0"/>
            <a:r>
              <a:rPr lang="en-US"/>
              <a:t>Section 3</a:t>
            </a:r>
          </a:p>
          <a:p>
            <a:pPr lvl="0"/>
            <a:r>
              <a:rPr lang="en-US"/>
              <a:t>Section 4</a:t>
            </a:r>
          </a:p>
          <a:p>
            <a:pPr lvl="0"/>
            <a:r>
              <a:rPr lang="en-US"/>
              <a:t>Section 5</a:t>
            </a:r>
          </a:p>
          <a:p>
            <a:pPr lvl="0"/>
            <a:r>
              <a:rPr lang="en-US"/>
              <a:t>Section 6</a:t>
            </a:r>
          </a:p>
        </p:txBody>
      </p:sp>
      <p:sp>
        <p:nvSpPr>
          <p:cNvPr id="7"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C TO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Table of contents</a:t>
            </a:r>
          </a:p>
        </p:txBody>
      </p:sp>
      <p:sp>
        <p:nvSpPr>
          <p:cNvPr id="3" name="Slide Number Placeholder 2"/>
          <p:cNvSpPr>
            <a:spLocks noGrp="1"/>
          </p:cNvSpPr>
          <p:nvPr>
            <p:ph type="sldNum" sz="quarter" idx="10"/>
          </p:nvPr>
        </p:nvSpPr>
        <p:spPr/>
        <p:txBody>
          <a:body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 2020 Booz Allen Hamilton Inc. All rights Reserved. Internal</a:t>
            </a:r>
          </a:p>
        </p:txBody>
      </p:sp>
      <p:sp>
        <p:nvSpPr>
          <p:cNvPr id="6" name="Content Placeholder 5"/>
          <p:cNvSpPr>
            <a:spLocks noGrp="1"/>
          </p:cNvSpPr>
          <p:nvPr>
            <p:ph sz="quarter" idx="12" hasCustomPrompt="1"/>
          </p:nvPr>
        </p:nvSpPr>
        <p:spPr>
          <a:xfrm>
            <a:off x="3705225" y="1027113"/>
            <a:ext cx="4810125" cy="5153025"/>
          </a:xfrm>
        </p:spPr>
        <p:txBody>
          <a:bodyPr/>
          <a:lstStyle>
            <a:lvl1pPr marL="0" indent="0">
              <a:spcBef>
                <a:spcPts val="1200"/>
              </a:spcBef>
              <a:buNone/>
              <a:defRPr sz="1800" i="1" cap="none" spc="0" baseline="0">
                <a:latin typeface="Georgia" charset="0"/>
                <a:ea typeface="Georgia" charset="0"/>
                <a:cs typeface="Georgia" charset="0"/>
              </a:defRPr>
            </a:lvl1pPr>
            <a:lvl2pPr marL="457200" indent="0">
              <a:spcBef>
                <a:spcPts val="1200"/>
              </a:spcBef>
              <a:buNone/>
              <a:defRPr/>
            </a:lvl2pPr>
          </a:lstStyle>
          <a:p>
            <a:pPr lvl="0"/>
            <a:r>
              <a:rPr lang="en-US"/>
              <a:t>Click to edit master text styles</a:t>
            </a:r>
          </a:p>
          <a:p>
            <a:pPr lvl="1"/>
            <a:r>
              <a:rPr lang="en-US"/>
              <a:t>Second level</a:t>
            </a:r>
          </a:p>
        </p:txBody>
      </p:sp>
      <p:sp>
        <p:nvSpPr>
          <p:cNvPr id="7"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C Pull Quote 1">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 2020 Booz Allen Hamilton Inc. All rights Reserved. Internal</a:t>
            </a:r>
          </a:p>
        </p:txBody>
      </p:sp>
      <p:sp>
        <p:nvSpPr>
          <p:cNvPr id="5" name="Content Placeholder 4"/>
          <p:cNvSpPr>
            <a:spLocks noGrp="1"/>
          </p:cNvSpPr>
          <p:nvPr>
            <p:ph sz="quarter" idx="12" hasCustomPrompt="1"/>
          </p:nvPr>
        </p:nvSpPr>
        <p:spPr>
          <a:xfrm>
            <a:off x="3704735" y="406400"/>
            <a:ext cx="4810616" cy="5778500"/>
          </a:xfrm>
        </p:spPr>
        <p:txBody>
          <a:bodyPr anchor="ctr">
            <a:normAutofit/>
          </a:bodyPr>
          <a:lstStyle>
            <a:lvl1pPr marL="0" marR="0" indent="0" algn="l" defTabSz="914400" rtl="0" eaLnBrk="1" fontAlgn="auto" latinLnBrk="0" hangingPunct="1">
              <a:lnSpc>
                <a:spcPts val="3000"/>
              </a:lnSpc>
              <a:spcBef>
                <a:spcPts val="1200"/>
              </a:spcBef>
              <a:spcAft>
                <a:spcPts val="600"/>
              </a:spcAft>
              <a:buClrTx/>
              <a:buSzTx/>
              <a:buFont typeface="Arial"/>
              <a:buNone/>
              <a:tabLst/>
              <a:defRPr sz="2000" cap="all" spc="100" baseline="0">
                <a:latin typeface="Oswald" charset="0"/>
                <a:ea typeface="Oswald" charset="0"/>
                <a:cs typeface="Oswald" charset="0"/>
              </a:defRPr>
            </a:lvl1pPr>
          </a:lstStyle>
          <a:p>
            <a:pPr lvl="0"/>
            <a:r>
              <a:rPr lang="en-US"/>
              <a:t>Pull quote goes here. Use a spot color to call out certain words. Pull quote goes here. Use a spot color to call out certain words. Pull quote goes here. Use a spot color to call out certain words.</a:t>
            </a:r>
          </a:p>
        </p:txBody>
      </p:sp>
      <p:sp>
        <p:nvSpPr>
          <p:cNvPr id="6"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C Pull quote 2">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 2020 Booz Allen Hamilton Inc. All rights Reserved. Internal</a:t>
            </a:r>
          </a:p>
        </p:txBody>
      </p:sp>
      <p:sp>
        <p:nvSpPr>
          <p:cNvPr id="6" name="Content Placeholder 5"/>
          <p:cNvSpPr>
            <a:spLocks noGrp="1"/>
          </p:cNvSpPr>
          <p:nvPr>
            <p:ph sz="quarter" idx="12" hasCustomPrompt="1"/>
          </p:nvPr>
        </p:nvSpPr>
        <p:spPr>
          <a:xfrm>
            <a:off x="3705225" y="368301"/>
            <a:ext cx="4810125" cy="5811838"/>
          </a:xfrm>
        </p:spPr>
        <p:txBody>
          <a:bodyPr anchor="ctr"/>
          <a:lstStyle>
            <a:lvl1pPr marL="0" indent="0">
              <a:spcBef>
                <a:spcPts val="0"/>
              </a:spcBef>
              <a:spcAft>
                <a:spcPts val="600"/>
              </a:spcAft>
              <a:buNone/>
              <a:defRPr sz="1000" i="0" cap="none" spc="0" baseline="0">
                <a:solidFill>
                  <a:schemeClr val="bg1"/>
                </a:solidFill>
                <a:latin typeface="Oswald" charset="0"/>
                <a:ea typeface="Oswald" charset="0"/>
                <a:cs typeface="Oswald" charset="0"/>
              </a:defRPr>
            </a:lvl1pPr>
            <a:lvl2pPr marL="0" indent="0">
              <a:lnSpc>
                <a:spcPts val="3000"/>
              </a:lnSpc>
              <a:spcBef>
                <a:spcPts val="1800"/>
              </a:spcBef>
              <a:spcAft>
                <a:spcPts val="0"/>
              </a:spcAft>
              <a:buNone/>
              <a:tabLst/>
              <a:defRPr sz="2000">
                <a:solidFill>
                  <a:schemeClr val="bg1"/>
                </a:solidFill>
              </a:defRPr>
            </a:lvl2pPr>
            <a:lvl3pPr>
              <a:spcBef>
                <a:spcPts val="2400"/>
              </a:spcBef>
              <a:defRPr sz="1000">
                <a:solidFill>
                  <a:schemeClr val="bg1"/>
                </a:solidFill>
                <a:latin typeface="Oswald" charset="0"/>
                <a:ea typeface="Oswald" charset="0"/>
                <a:cs typeface="Oswald" charset="0"/>
              </a:defRPr>
            </a:lvl3pPr>
          </a:lstStyle>
          <a:p>
            <a:pPr lvl="0"/>
            <a:r>
              <a:rPr lang="en-US"/>
              <a:t>Level 1 Title</a:t>
            </a:r>
          </a:p>
          <a:p>
            <a:pPr lvl="1"/>
            <a:r>
              <a:rPr lang="en-US"/>
              <a:t>Second level</a:t>
            </a:r>
          </a:p>
          <a:p>
            <a:pPr lvl="2"/>
            <a:r>
              <a:rPr lang="en-US" sz="1000" i="0" cap="all" spc="100">
                <a:latin typeface="Oswald" charset="0"/>
                <a:ea typeface="Oswald" charset="0"/>
                <a:cs typeface="Oswald" charset="0"/>
              </a:rPr>
              <a:t>⏤ </a:t>
            </a:r>
            <a:r>
              <a:rPr lang="en-US"/>
              <a:t>THIRD LEVEL</a:t>
            </a:r>
          </a:p>
        </p:txBody>
      </p:sp>
      <p:sp>
        <p:nvSpPr>
          <p:cNvPr id="5"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ull Color Divider ">
    <p:bg>
      <p:bgPr>
        <a:gradFill>
          <a:gsLst>
            <a:gs pos="16000">
              <a:schemeClr val="accent2"/>
            </a:gs>
            <a:gs pos="74000">
              <a:schemeClr val="accent1"/>
            </a:gs>
          </a:gsLst>
          <a:path path="circle">
            <a:fillToRect t="100000" r="10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3593"/>
            <a:ext cx="8578278" cy="6854405"/>
          </a:xfrm>
          <a:noFill/>
        </p:spPr>
        <p:txBody>
          <a:bodyPr anchor="ctr">
            <a:noAutofit/>
          </a:bodyPr>
          <a:lstStyle>
            <a:lvl1pPr algn="ctr">
              <a:defRPr sz="6000" spc="200" baseline="0">
                <a:solidFill>
                  <a:schemeClr val="bg1"/>
                </a:solidFill>
              </a:defRPr>
            </a:lvl1pPr>
          </a:lstStyle>
          <a:p>
            <a:r>
              <a:rPr lang="en-US"/>
              <a:t>Divider heading</a:t>
            </a:r>
          </a:p>
        </p:txBody>
      </p:sp>
    </p:spTree>
    <p:extLst>
      <p:ext uri="{BB962C8B-B14F-4D97-AF65-F5344CB8AC3E}">
        <p14:creationId xmlns:p14="http://schemas.microsoft.com/office/powerpoint/2010/main" val="363406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ow Ink Divider">
    <p:bg>
      <p:bgPr>
        <a:pattFill prst="pct5">
          <a:fgClr>
            <a:srgbClr val="97D6EC"/>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3593"/>
            <a:ext cx="8578278" cy="6854405"/>
          </a:xfrm>
        </p:spPr>
        <p:txBody>
          <a:bodyPr anchor="ctr">
            <a:noAutofit/>
          </a:bodyPr>
          <a:lstStyle>
            <a:lvl1pPr algn="ctr">
              <a:defRPr sz="6000" spc="200" baseline="0">
                <a:solidFill>
                  <a:schemeClr val="tx1"/>
                </a:solidFill>
              </a:defRPr>
            </a:lvl1pPr>
          </a:lstStyle>
          <a:p>
            <a:r>
              <a:rPr lang="en-US"/>
              <a:t>Divider heading</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6" name="Rectangle 5"/>
          <p:cNvSpPr/>
          <p:nvPr userDrawn="1"/>
        </p:nvSpPr>
        <p:spPr>
          <a:xfrm>
            <a:off x="296883" y="0"/>
            <a:ext cx="8847117"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 2020 Booz Allen Hamilton Inc. All rights Reserved. Internal</a:t>
            </a:r>
          </a:p>
        </p:txBody>
      </p:sp>
      <p:sp>
        <p:nvSpPr>
          <p:cNvPr id="11" name="Title 1"/>
          <p:cNvSpPr>
            <a:spLocks noGrp="1"/>
          </p:cNvSpPr>
          <p:nvPr>
            <p:ph type="title" hasCustomPrompt="1"/>
          </p:nvPr>
        </p:nvSpPr>
        <p:spPr>
          <a:xfrm>
            <a:off x="662608" y="758952"/>
            <a:ext cx="7704152" cy="3566160"/>
          </a:xfrm>
        </p:spPr>
        <p:txBody>
          <a:bodyPr anchor="b" anchorCtr="0">
            <a:normAutofit/>
          </a:bodyPr>
          <a:lstStyle>
            <a:lvl1pPr>
              <a:lnSpc>
                <a:spcPct val="85000"/>
              </a:lnSpc>
              <a:defRPr sz="4500" b="0">
                <a:solidFill>
                  <a:schemeClr val="tx1"/>
                </a:solidFill>
              </a:defRPr>
            </a:lvl1pPr>
          </a:lstStyle>
          <a:p>
            <a:r>
              <a:rPr lang="en-US"/>
              <a:t>Section heading</a:t>
            </a:r>
          </a:p>
        </p:txBody>
      </p:sp>
      <p:cxnSp>
        <p:nvCxnSpPr>
          <p:cNvPr id="12" name="Straight Connector 11"/>
          <p:cNvCxnSpPr/>
          <p:nvPr userDrawn="1"/>
        </p:nvCxnSpPr>
        <p:spPr>
          <a:xfrm>
            <a:off x="662608" y="4343400"/>
            <a:ext cx="770415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C Wide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Table of Contents</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 2020 Booz Allen Hamilton Inc. All rights Reserved. Internal</a:t>
            </a:r>
          </a:p>
        </p:txBody>
      </p:sp>
      <p:sp>
        <p:nvSpPr>
          <p:cNvPr id="10" name="Content Placeholder 8"/>
          <p:cNvSpPr>
            <a:spLocks noGrp="1"/>
          </p:cNvSpPr>
          <p:nvPr>
            <p:ph sz="quarter" idx="13" hasCustomPrompt="1"/>
          </p:nvPr>
        </p:nvSpPr>
        <p:spPr>
          <a:xfrm>
            <a:off x="662608" y="1554480"/>
            <a:ext cx="3617612"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a:t>Section</a:t>
            </a:r>
          </a:p>
          <a:p>
            <a:pPr lvl="1"/>
            <a:r>
              <a:rPr lang="en-US"/>
              <a:t>Subsection</a:t>
            </a:r>
          </a:p>
        </p:txBody>
      </p:sp>
      <p:sp>
        <p:nvSpPr>
          <p:cNvPr id="13" name="Content Placeholder 8"/>
          <p:cNvSpPr>
            <a:spLocks noGrp="1"/>
          </p:cNvSpPr>
          <p:nvPr>
            <p:ph sz="quarter" idx="14" hasCustomPrompt="1"/>
          </p:nvPr>
        </p:nvSpPr>
        <p:spPr>
          <a:xfrm>
            <a:off x="4897737" y="1550020"/>
            <a:ext cx="3617612"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a:t>Section</a:t>
            </a:r>
          </a:p>
          <a:p>
            <a:pPr lvl="1"/>
            <a:r>
              <a:rPr lang="en-US"/>
              <a:t>Subsection</a:t>
            </a:r>
          </a:p>
        </p:txBody>
      </p:sp>
      <p:sp>
        <p:nvSpPr>
          <p:cNvPr id="7"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OC Wide 3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Table of Contents</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 2020 Booz Allen Hamilton Inc. All rights Reserved. Internal</a:t>
            </a:r>
          </a:p>
        </p:txBody>
      </p:sp>
      <p:sp>
        <p:nvSpPr>
          <p:cNvPr id="10" name="Content Placeholder 8"/>
          <p:cNvSpPr>
            <a:spLocks noGrp="1"/>
          </p:cNvSpPr>
          <p:nvPr>
            <p:ph sz="quarter" idx="13" hasCustomPrompt="1"/>
          </p:nvPr>
        </p:nvSpPr>
        <p:spPr>
          <a:xfrm>
            <a:off x="662608" y="1550020"/>
            <a:ext cx="2436192"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a:t>Section</a:t>
            </a:r>
          </a:p>
          <a:p>
            <a:pPr lvl="1"/>
            <a:r>
              <a:rPr lang="en-US"/>
              <a:t>Subsection</a:t>
            </a:r>
          </a:p>
        </p:txBody>
      </p:sp>
      <p:sp>
        <p:nvSpPr>
          <p:cNvPr id="13" name="Content Placeholder 8"/>
          <p:cNvSpPr>
            <a:spLocks noGrp="1"/>
          </p:cNvSpPr>
          <p:nvPr>
            <p:ph sz="quarter" idx="14" hasCustomPrompt="1"/>
          </p:nvPr>
        </p:nvSpPr>
        <p:spPr>
          <a:xfrm>
            <a:off x="3370883" y="1550020"/>
            <a:ext cx="2436192"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a:t>Section</a:t>
            </a:r>
          </a:p>
          <a:p>
            <a:pPr lvl="1"/>
            <a:r>
              <a:rPr lang="en-US"/>
              <a:t>Subsection</a:t>
            </a:r>
          </a:p>
        </p:txBody>
      </p:sp>
      <p:sp>
        <p:nvSpPr>
          <p:cNvPr id="14" name="Content Placeholder 8"/>
          <p:cNvSpPr>
            <a:spLocks noGrp="1"/>
          </p:cNvSpPr>
          <p:nvPr>
            <p:ph sz="quarter" idx="15" hasCustomPrompt="1"/>
          </p:nvPr>
        </p:nvSpPr>
        <p:spPr>
          <a:xfrm>
            <a:off x="6079157" y="1550020"/>
            <a:ext cx="2436192" cy="4626943"/>
          </a:xfrm>
        </p:spPr>
        <p:txBody>
          <a:bodyPr/>
          <a:lstStyle>
            <a:lvl1pPr marL="5080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a:t>Section</a:t>
            </a:r>
          </a:p>
          <a:p>
            <a:pPr lvl="1"/>
            <a:r>
              <a:rPr lang="en-US"/>
              <a:t>Subsection</a:t>
            </a:r>
          </a:p>
        </p:txBody>
      </p:sp>
      <p:cxnSp>
        <p:nvCxnSpPr>
          <p:cNvPr id="15" name="Straight Connector 14"/>
          <p:cNvCxnSpPr/>
          <p:nvPr userDrawn="1"/>
        </p:nvCxnSpPr>
        <p:spPr>
          <a:xfrm>
            <a:off x="3211000" y="1550020"/>
            <a:ext cx="0" cy="462694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5916100" y="1550020"/>
            <a:ext cx="0" cy="462694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1"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theme" Target="../theme/theme2.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theme" Target="../theme/theme3.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theme" Target="../theme/theme4.xml"/><Relationship Id="rId5" Type="http://schemas.openxmlformats.org/officeDocument/2006/relationships/slideLayout" Target="../slideLayouts/slideLayout48.xml"/><Relationship Id="rId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4" name="Footer Placeholder 13"/>
          <p:cNvSpPr>
            <a:spLocks noGrp="1"/>
          </p:cNvSpPr>
          <p:nvPr>
            <p:ph type="ftr" sz="quarter" idx="3"/>
          </p:nvPr>
        </p:nvSpPr>
        <p:spPr>
          <a:xfrm>
            <a:off x="662606" y="6400450"/>
            <a:ext cx="3565148"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 2020 Booz Allen Hamilton Inc. All rights Reserved. Internal</a:t>
            </a:r>
          </a:p>
        </p:txBody>
      </p:sp>
      <p:sp>
        <p:nvSpPr>
          <p:cNvPr id="2" name="Title Placeholder 1"/>
          <p:cNvSpPr>
            <a:spLocks noGrp="1"/>
          </p:cNvSpPr>
          <p:nvPr>
            <p:ph type="title"/>
          </p:nvPr>
        </p:nvSpPr>
        <p:spPr>
          <a:xfrm>
            <a:off x="662608" y="173773"/>
            <a:ext cx="7852741" cy="981308"/>
          </a:xfrm>
          <a:prstGeom prst="rect">
            <a:avLst/>
          </a:prstGeom>
        </p:spPr>
        <p:txBody>
          <a:bodyPr vert="horz" lIns="0" tIns="0" rIns="0" bIns="0" rtlCol="0" anchor="b">
            <a:noAutofit/>
          </a:bodyPr>
          <a:lstStyle/>
          <a:p>
            <a:r>
              <a:rPr lang="en-US"/>
              <a:t>Click to edit Master title style</a:t>
            </a:r>
          </a:p>
        </p:txBody>
      </p:sp>
      <p:sp>
        <p:nvSpPr>
          <p:cNvPr id="3" name="Text Placeholder 2"/>
          <p:cNvSpPr>
            <a:spLocks noGrp="1"/>
          </p:cNvSpPr>
          <p:nvPr>
            <p:ph type="body" idx="1"/>
          </p:nvPr>
        </p:nvSpPr>
        <p:spPr>
          <a:xfrm>
            <a:off x="662608" y="1554480"/>
            <a:ext cx="7852741" cy="4626943"/>
          </a:xfrm>
          <a:prstGeom prst="rect">
            <a:avLst/>
          </a:prstGeom>
        </p:spPr>
        <p:txBody>
          <a:bodyPr vert="horz" lIns="0" tIns="0" rIns="0" bIns="0" rtlCol="0">
            <a:noAutofit/>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 </a:t>
            </a:r>
          </a:p>
          <a:p>
            <a:pPr lvl="3"/>
            <a:r>
              <a:rPr lang="en-US"/>
              <a:t>Level 4 is an optional subhead</a:t>
            </a:r>
          </a:p>
          <a:p>
            <a:pPr lvl="4"/>
            <a:r>
              <a:rPr lang="en-US"/>
              <a:t>Level 5 is an optional short description. </a:t>
            </a:r>
          </a:p>
          <a:p>
            <a:pPr lvl="5"/>
            <a:r>
              <a:rPr lang="en-US"/>
              <a:t>Level 6 is used for source information or footnotes.</a:t>
            </a:r>
          </a:p>
        </p:txBody>
      </p:sp>
      <p:sp>
        <p:nvSpPr>
          <p:cNvPr id="7" name="Rectangle 6"/>
          <p:cNvSpPr/>
          <p:nvPr userDrawn="1"/>
        </p:nvSpPr>
        <p:spPr bwMode="auto">
          <a:xfrm>
            <a:off x="0" y="0"/>
            <a:ext cx="274320" cy="6857999"/>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bg1"/>
                </a:solidFill>
              </a:rPr>
              <a:t> </a:t>
            </a:r>
          </a:p>
        </p:txBody>
      </p:sp>
      <p:cxnSp>
        <p:nvCxnSpPr>
          <p:cNvPr id="8" name="Straight Connector 7"/>
          <p:cNvCxnSpPr/>
          <p:nvPr userDrawn="1"/>
        </p:nvCxnSpPr>
        <p:spPr>
          <a:xfrm>
            <a:off x="662609" y="1276283"/>
            <a:ext cx="785274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62609" y="6400451"/>
            <a:ext cx="785274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243657424"/>
      </p:ext>
    </p:extLst>
  </p:cSld>
  <p:clrMap bg1="lt1" tx1="dk1" bg2="lt2" tx2="dk2" accent1="accent1" accent2="accent2" accent3="accent3" accent4="accent4" accent5="accent5" accent6="accent6" hlink="hlink" folHlink="folHlink"/>
  <p:sldLayoutIdLst>
    <p:sldLayoutId id="2147483664" r:id="rId1"/>
    <p:sldLayoutId id="2147483715" r:id="rId2"/>
    <p:sldLayoutId id="2147483716" r:id="rId3"/>
    <p:sldLayoutId id="2147483719" r:id="rId4"/>
    <p:sldLayoutId id="2147483667" r:id="rId5"/>
    <p:sldLayoutId id="2147483699" r:id="rId6"/>
    <p:sldLayoutId id="2147483749" r:id="rId7"/>
    <p:sldLayoutId id="2147483758" r:id="rId8"/>
    <p:sldLayoutId id="2147483750" r:id="rId9"/>
    <p:sldLayoutId id="2147483693" r:id="rId10"/>
    <p:sldLayoutId id="2147483755" r:id="rId11"/>
    <p:sldLayoutId id="2147483670" r:id="rId12"/>
    <p:sldLayoutId id="2147483666" r:id="rId13"/>
    <p:sldLayoutId id="2147483671" r:id="rId14"/>
    <p:sldLayoutId id="2147483672" r:id="rId15"/>
    <p:sldLayoutId id="2147483698" r:id="rId16"/>
    <p:sldLayoutId id="2147483673" r:id="rId17"/>
    <p:sldLayoutId id="2147483674" r:id="rId18"/>
    <p:sldLayoutId id="2147483757" r:id="rId19"/>
    <p:sldLayoutId id="2147483724" r:id="rId20"/>
  </p:sldLayoutIdLst>
  <p:hf hdr="0" dt="0"/>
  <p:txStyles>
    <p:titleStyle>
      <a:lvl1pPr algn="l" defTabSz="914400" rtl="0" eaLnBrk="1" latinLnBrk="0" hangingPunct="1">
        <a:lnSpc>
          <a:spcPct val="90000"/>
        </a:lnSpc>
        <a:spcBef>
          <a:spcPct val="0"/>
        </a:spcBef>
        <a:buNone/>
        <a:defRPr sz="2800" kern="1200" cap="all" spc="100" baseline="0">
          <a:solidFill>
            <a:schemeClr val="tx1"/>
          </a:solidFill>
          <a:latin typeface="Oswald" charset="0"/>
          <a:ea typeface="Oswald" charset="0"/>
          <a:cs typeface="Oswald" charset="0"/>
        </a:defRPr>
      </a:lvl1pPr>
    </p:titleStyle>
    <p:bodyStyle>
      <a:lvl1pPr marL="285750" indent="-28575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515938" marR="0" indent="-244475" algn="l" defTabSz="914400" rtl="0" eaLnBrk="1" fontAlgn="auto" latinLnBrk="0" hangingPunct="1">
        <a:lnSpc>
          <a:spcPct val="100000"/>
        </a:lnSpc>
        <a:spcBef>
          <a:spcPts val="0"/>
        </a:spcBef>
        <a:spcAft>
          <a:spcPts val="0"/>
        </a:spcAft>
        <a:buClrTx/>
        <a:buSzTx/>
        <a:buFont typeface="LucidaGrande" charset="0"/>
        <a:buChar char="-"/>
        <a:tabLst/>
        <a:defRPr sz="1600" i="0" kern="1200">
          <a:solidFill>
            <a:schemeClr val="tx1"/>
          </a:solidFill>
          <a:latin typeface="Calibri" charset="0"/>
          <a:ea typeface="Calibri" charset="0"/>
          <a:cs typeface="Calibri" charset="0"/>
        </a:defRPr>
      </a:lvl2pPr>
      <a:lvl3pPr marL="731520" indent="-228600" algn="l" defTabSz="914400" rtl="0" eaLnBrk="1" latinLnBrk="0" hangingPunct="1">
        <a:lnSpc>
          <a:spcPct val="100000"/>
        </a:lnSpc>
        <a:spcBef>
          <a:spcPts val="0"/>
        </a:spcBef>
        <a:buSzPct val="80000"/>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0"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200"/>
        </a:spcBef>
        <a:buFontTx/>
        <a:buNone/>
        <a:defRPr sz="1100" i="1" kern="1200">
          <a:solidFill>
            <a:schemeClr val="tx1"/>
          </a:solidFill>
          <a:latin typeface="Calibri" charset="0"/>
          <a:ea typeface="Calibri" charset="0"/>
          <a:cs typeface="Calibri" charset="0"/>
        </a:defRPr>
      </a:lvl6pPr>
      <a:lvl7pPr marL="0" indent="0" algn="l" defTabSz="914400" rtl="0" eaLnBrk="1" latinLnBrk="0" hangingPunct="1">
        <a:lnSpc>
          <a:spcPct val="90000"/>
        </a:lnSpc>
        <a:spcBef>
          <a:spcPts val="1200"/>
        </a:spcBef>
        <a:buFont typeface="Arial" panose="020B0604020202020204" pitchFamily="34" charset="0"/>
        <a:buNone/>
        <a:defRPr sz="900" i="1" kern="1200">
          <a:solidFill>
            <a:schemeClr val="tx1"/>
          </a:solidFill>
          <a:latin typeface="Calibri" charset="0"/>
          <a:ea typeface="Calibri" charset="0"/>
          <a:cs typeface="Calibri"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2608" y="173773"/>
            <a:ext cx="7852741" cy="981308"/>
          </a:xfrm>
          <a:prstGeom prst="rect">
            <a:avLst/>
          </a:prstGeom>
        </p:spPr>
        <p:txBody>
          <a:bodyPr vert="horz" lIns="0" tIns="0" rIns="0" bIns="0" rtlCol="0" anchor="b">
            <a:noAutofit/>
          </a:bodyPr>
          <a:lstStyle/>
          <a:p>
            <a:r>
              <a:rPr lang="en-US" sz="2000" cap="none" spc="0">
                <a:latin typeface="Oswald Light" charset="0"/>
                <a:ea typeface="Oswald Light" charset="0"/>
                <a:cs typeface="Oswald Light" charset="0"/>
              </a:rPr>
              <a:t>This is an optional smaller point size for when you need longer headlines. </a:t>
            </a:r>
            <a:br>
              <a:rPr lang="en-US" sz="2000" cap="none" spc="0">
                <a:latin typeface="Oswald Light" charset="0"/>
                <a:ea typeface="Oswald Light" charset="0"/>
                <a:cs typeface="Oswald Light" charset="0"/>
              </a:rPr>
            </a:br>
            <a:r>
              <a:rPr lang="en-US" sz="2000" cap="none" spc="0">
                <a:latin typeface="Oswald Light" charset="0"/>
                <a:ea typeface="Oswald Light" charset="0"/>
                <a:cs typeface="Oswald Light" charset="0"/>
              </a:rPr>
              <a:t>Please limit to no more than 2 lines.</a:t>
            </a:r>
            <a:endParaRPr lang="en-US"/>
          </a:p>
        </p:txBody>
      </p:sp>
      <p:sp>
        <p:nvSpPr>
          <p:cNvPr id="3" name="Text Placeholder 2"/>
          <p:cNvSpPr>
            <a:spLocks noGrp="1"/>
          </p:cNvSpPr>
          <p:nvPr>
            <p:ph type="body" idx="1"/>
          </p:nvPr>
        </p:nvSpPr>
        <p:spPr>
          <a:xfrm>
            <a:off x="662608" y="1554480"/>
            <a:ext cx="7852741" cy="4626943"/>
          </a:xfrm>
          <a:prstGeom prst="rect">
            <a:avLst/>
          </a:prstGeom>
        </p:spPr>
        <p:txBody>
          <a:bodyPr vert="horz" lIns="0" tIns="0" rIns="0" bIns="0" rtlCol="0">
            <a:noAutofit/>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Rectangle 6"/>
          <p:cNvSpPr/>
          <p:nvPr userDrawn="1"/>
        </p:nvSpPr>
        <p:spPr bwMode="auto">
          <a:xfrm>
            <a:off x="0" y="0"/>
            <a:ext cx="274320" cy="6857999"/>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bg1"/>
                </a:solidFill>
              </a:rPr>
              <a:t> </a:t>
            </a:r>
          </a:p>
        </p:txBody>
      </p:sp>
      <p:cxnSp>
        <p:nvCxnSpPr>
          <p:cNvPr id="8" name="Straight Connector 7"/>
          <p:cNvCxnSpPr/>
          <p:nvPr userDrawn="1"/>
        </p:nvCxnSpPr>
        <p:spPr>
          <a:xfrm>
            <a:off x="662609" y="1276283"/>
            <a:ext cx="785274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62609" y="6400451"/>
            <a:ext cx="785274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lide Number Placeholder 15"/>
          <p:cNvSpPr>
            <a:spLocks noGrp="1"/>
          </p:cNvSpPr>
          <p:nvPr>
            <p:ph type="sldNum" sz="quarter" idx="4"/>
          </p:nvPr>
        </p:nvSpPr>
        <p:spPr>
          <a:xfrm>
            <a:off x="8058149"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1" name="Footer Placeholder 13"/>
          <p:cNvSpPr>
            <a:spLocks noGrp="1"/>
          </p:cNvSpPr>
          <p:nvPr>
            <p:ph type="ftr" sz="quarter" idx="3"/>
          </p:nvPr>
        </p:nvSpPr>
        <p:spPr>
          <a:xfrm>
            <a:off x="662606" y="6400450"/>
            <a:ext cx="3565148"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 2020 Booz Allen Hamilton Inc. All rights Reserved. Internal</a:t>
            </a:r>
          </a:p>
        </p:txBody>
      </p:sp>
      <p:sp>
        <p:nvSpPr>
          <p:cNvPr id="10" name="Date Placeholder 3"/>
          <p:cNvSpPr>
            <a:spLocks noGrp="1"/>
          </p:cNvSpPr>
          <p:nvPr>
            <p:ph type="dt" sz="half" idx="2"/>
          </p:nvPr>
        </p:nvSpPr>
        <p:spPr>
          <a:xfrm>
            <a:off x="4227755"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73208733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696" r:id="rId3"/>
    <p:sldLayoutId id="2147483697" r:id="rId4"/>
    <p:sldLayoutId id="2147483682" r:id="rId5"/>
    <p:sldLayoutId id="2147483695" r:id="rId6"/>
    <p:sldLayoutId id="2147483684" r:id="rId7"/>
    <p:sldLayoutId id="2147483685" r:id="rId8"/>
    <p:sldLayoutId id="2147483686" r:id="rId9"/>
  </p:sldLayoutIdLst>
  <p:hf hdr="0" dt="0"/>
  <p:txStyles>
    <p:titleStyle>
      <a:lvl1pPr algn="l" defTabSz="914400" rtl="0" eaLnBrk="1" latinLnBrk="0" hangingPunct="1">
        <a:lnSpc>
          <a:spcPct val="100000"/>
        </a:lnSpc>
        <a:spcBef>
          <a:spcPct val="0"/>
        </a:spcBef>
        <a:buNone/>
        <a:defRPr sz="2000" kern="1200" cap="all" spc="100" baseline="0">
          <a:solidFill>
            <a:schemeClr val="tx1"/>
          </a:solidFill>
          <a:latin typeface="Oswald Light" panose="02000303000000000000" pitchFamily="2" charset="0"/>
          <a:ea typeface="Oswald Light" panose="02000303000000000000" pitchFamily="2" charset="0"/>
          <a:cs typeface="Oswald Light" panose="02000303000000000000" pitchFamily="2" charset="0"/>
        </a:defRPr>
      </a:lvl1pPr>
    </p:titleStyle>
    <p:bodyStyle>
      <a:lvl1pPr marL="171450" indent="-171450" algn="l" defTabSz="914400" rtl="0" eaLnBrk="1" latinLnBrk="0" hangingPunct="1">
        <a:lnSpc>
          <a:spcPct val="100000"/>
        </a:lnSpc>
        <a:spcBef>
          <a:spcPts val="600"/>
        </a:spcBef>
        <a:buFont typeface="Arial" charset="0"/>
        <a:buChar char="•"/>
        <a:defRPr sz="1200" b="0" kern="1200" cap="none" spc="0" baseline="0">
          <a:solidFill>
            <a:schemeClr val="tx1"/>
          </a:solidFill>
          <a:latin typeface="+mn-lt"/>
          <a:ea typeface="+mn-ea"/>
          <a:cs typeface="+mn-cs"/>
        </a:defRPr>
      </a:lvl1pPr>
      <a:lvl2pPr marL="344488" indent="-146050" algn="l" defTabSz="914400" rtl="0" eaLnBrk="1" latinLnBrk="0" hangingPunct="1">
        <a:lnSpc>
          <a:spcPct val="100000"/>
        </a:lnSpc>
        <a:spcBef>
          <a:spcPts val="0"/>
        </a:spcBef>
        <a:spcAft>
          <a:spcPts val="0"/>
        </a:spcAft>
        <a:buFont typeface="LucidaGrande" charset="0"/>
        <a:buChar char="-"/>
        <a:tabLst/>
        <a:defRPr sz="1200" i="0" kern="1200">
          <a:solidFill>
            <a:schemeClr val="tx1"/>
          </a:solidFill>
          <a:latin typeface="Calibri" charset="0"/>
          <a:ea typeface="Calibri" charset="0"/>
          <a:cs typeface="Calibri" charset="0"/>
        </a:defRPr>
      </a:lvl2pPr>
      <a:lvl3pPr marL="548640" indent="-137160" algn="l" defTabSz="914400" rtl="0" eaLnBrk="1" latinLnBrk="0" hangingPunct="1">
        <a:lnSpc>
          <a:spcPct val="100000"/>
        </a:lnSpc>
        <a:spcBef>
          <a:spcPts val="0"/>
        </a:spcBef>
        <a:buSzPct val="75000"/>
        <a:buFont typeface="Courier New" charset="0"/>
        <a:buChar char="o"/>
        <a:tabLst/>
        <a:defRPr sz="1200" b="0" kern="1200" cap="none" spc="0" baseline="0">
          <a:solidFill>
            <a:schemeClr val="tx1"/>
          </a:solidFill>
          <a:latin typeface="Calibri" charset="0"/>
          <a:ea typeface="Calibri" charset="0"/>
          <a:cs typeface="Calibri" charset="0"/>
        </a:defRPr>
      </a:lvl3pPr>
      <a:lvl4pPr marL="0" indent="0" algn="l" defTabSz="914400" rtl="0" eaLnBrk="1" latinLnBrk="0" hangingPunct="1">
        <a:lnSpc>
          <a:spcPct val="100000"/>
        </a:lnSpc>
        <a:spcBef>
          <a:spcPts val="1800"/>
        </a:spcBef>
        <a:spcAft>
          <a:spcPts val="0"/>
        </a:spcAft>
        <a:buSzPct val="75000"/>
        <a:buFont typeface=".AppleSystemUIFont" charset="-120"/>
        <a:buNone/>
        <a:tabLst/>
        <a:defRPr sz="1200" b="1" i="0" kern="1200" cap="all" spc="100" baseline="0">
          <a:solidFill>
            <a:schemeClr val="accent2"/>
          </a:solidFill>
          <a:latin typeface="Calibri" charset="0"/>
          <a:ea typeface="Calibri" charset="0"/>
          <a:cs typeface="Calibri" charset="0"/>
        </a:defRPr>
      </a:lvl4pPr>
      <a:lvl5pPr marL="0" indent="0" algn="l" defTabSz="914400" rtl="0" eaLnBrk="1" latinLnBrk="0" hangingPunct="1">
        <a:lnSpc>
          <a:spcPct val="100000"/>
        </a:lnSpc>
        <a:spcBef>
          <a:spcPts val="600"/>
        </a:spcBef>
        <a:spcAft>
          <a:spcPts val="600"/>
        </a:spcAft>
        <a:buFont typeface="Arial" panose="020B0604020202020204" pitchFamily="34" charset="0"/>
        <a:buNone/>
        <a:tabLst/>
        <a:defRPr sz="11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200"/>
        </a:spcBef>
        <a:buFontTx/>
        <a:buNone/>
        <a:defRPr sz="9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274320" y="-1"/>
            <a:ext cx="2943921" cy="6857999"/>
          </a:xfrm>
          <a:prstGeom prst="rect">
            <a:avLst/>
          </a:prstGeom>
          <a:pattFill prst="pct5">
            <a:fgClr>
              <a:srgbClr val="97D6E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28650" y="1027673"/>
            <a:ext cx="2456194" cy="1325563"/>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3704734" y="1027673"/>
            <a:ext cx="4810616" cy="5149290"/>
          </a:xfrm>
          <a:prstGeom prst="rect">
            <a:avLst/>
          </a:prstGeom>
        </p:spPr>
        <p:txBody>
          <a:bodyPr vert="horz" lIns="0" tIns="0" rIns="0" bIns="0" rtlCol="0">
            <a:normAutofit/>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Slide Number Placeholder 15"/>
          <p:cNvSpPr>
            <a:spLocks noGrp="1"/>
          </p:cNvSpPr>
          <p:nvPr>
            <p:ph type="sldNum" sz="quarter" idx="4"/>
          </p:nvPr>
        </p:nvSpPr>
        <p:spPr>
          <a:xfrm>
            <a:off x="8058150" y="6400800"/>
            <a:ext cx="4572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8" name="Footer Placeholder 13"/>
          <p:cNvSpPr>
            <a:spLocks noGrp="1"/>
          </p:cNvSpPr>
          <p:nvPr>
            <p:ph type="ftr" sz="quarter" idx="3"/>
          </p:nvPr>
        </p:nvSpPr>
        <p:spPr>
          <a:xfrm>
            <a:off x="3704734" y="6400800"/>
            <a:ext cx="4353416"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 2020 Booz Allen Hamilton Inc. All rights Reserved. Internal</a:t>
            </a:r>
          </a:p>
        </p:txBody>
      </p:sp>
      <p:cxnSp>
        <p:nvCxnSpPr>
          <p:cNvPr id="9" name="Straight Connector 8"/>
          <p:cNvCxnSpPr/>
          <p:nvPr userDrawn="1"/>
        </p:nvCxnSpPr>
        <p:spPr>
          <a:xfrm flipV="1">
            <a:off x="3704734" y="6400451"/>
            <a:ext cx="4810616" cy="1685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bwMode="auto">
          <a:xfrm>
            <a:off x="0" y="0"/>
            <a:ext cx="274320" cy="6857999"/>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bg1"/>
                </a:solidFill>
              </a:rPr>
              <a:t> </a:t>
            </a:r>
          </a:p>
        </p:txBody>
      </p:sp>
      <p:sp>
        <p:nvSpPr>
          <p:cNvPr id="11"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55684927"/>
      </p:ext>
    </p:extLst>
  </p:cSld>
  <p:clrMap bg1="lt1" tx1="dk1" bg2="lt2" tx2="dk2" accent1="accent1" accent2="accent2" accent3="accent3" accent4="accent4" accent5="accent5" accent6="accent6" hlink="hlink" folHlink="folHlink"/>
  <p:sldLayoutIdLst>
    <p:sldLayoutId id="2147483729" r:id="rId1"/>
    <p:sldLayoutId id="2147483759" r:id="rId2"/>
    <p:sldLayoutId id="2147483739" r:id="rId3"/>
    <p:sldLayoutId id="2147483738" r:id="rId4"/>
    <p:sldLayoutId id="2147483760" r:id="rId5"/>
    <p:sldLayoutId id="2147483735" r:id="rId6"/>
    <p:sldLayoutId id="2147483733" r:id="rId7"/>
    <p:sldLayoutId id="2147483740" r:id="rId8"/>
    <p:sldLayoutId id="2147483741" r:id="rId9"/>
    <p:sldLayoutId id="2147483734" r:id="rId10"/>
    <p:sldLayoutId id="2147483730" r:id="rId11"/>
    <p:sldLayoutId id="2147483731" r:id="rId12"/>
    <p:sldLayoutId id="2147483732" r:id="rId13"/>
    <p:sldLayoutId id="2147483736" r:id="rId14"/>
  </p:sldLayoutIdLst>
  <p:hf hdr="0" dt="0"/>
  <p:txStyles>
    <p:titleStyle>
      <a:lvl1pPr algn="l" defTabSz="914400" rtl="0" eaLnBrk="1" latinLnBrk="0" hangingPunct="1">
        <a:lnSpc>
          <a:spcPct val="90000"/>
        </a:lnSpc>
        <a:spcBef>
          <a:spcPct val="0"/>
        </a:spcBef>
        <a:buNone/>
        <a:defRPr sz="2500" kern="1200" cap="all" spc="100" baseline="0">
          <a:solidFill>
            <a:schemeClr val="tx1"/>
          </a:solidFill>
          <a:latin typeface="Oswald" charset="0"/>
          <a:ea typeface="Oswald" charset="0"/>
          <a:cs typeface="Oswald" charset="0"/>
        </a:defRPr>
      </a:lvl1pPr>
    </p:titleStyle>
    <p:bodyStyle>
      <a:lvl1pPr marL="228600" indent="-228600" algn="l" defTabSz="914400" rtl="0" eaLnBrk="1" latinLnBrk="0" hangingPunct="1">
        <a:lnSpc>
          <a:spcPct val="100000"/>
        </a:lnSpc>
        <a:spcBef>
          <a:spcPts val="600"/>
        </a:spcBef>
        <a:buFont typeface="Arial"/>
        <a:buChar char="•"/>
        <a:defRPr sz="1600" kern="1200">
          <a:solidFill>
            <a:schemeClr val="tx1"/>
          </a:solidFill>
          <a:latin typeface="+mn-lt"/>
          <a:ea typeface="+mn-ea"/>
          <a:cs typeface="+mn-cs"/>
        </a:defRPr>
      </a:lvl1pPr>
      <a:lvl2pPr marL="512064" indent="-228600" algn="l" defTabSz="914400" rtl="0" eaLnBrk="1" latinLnBrk="0" hangingPunct="1">
        <a:lnSpc>
          <a:spcPct val="100000"/>
        </a:lnSpc>
        <a:spcBef>
          <a:spcPts val="0"/>
        </a:spcBef>
        <a:buFont typeface="LucidaGrande" charset="0"/>
        <a:buChar char="-"/>
        <a:defRPr sz="1600" kern="1200" baseline="0">
          <a:solidFill>
            <a:schemeClr val="tx1"/>
          </a:solidFill>
          <a:latin typeface="+mn-lt"/>
          <a:ea typeface="+mn-ea"/>
          <a:cs typeface="+mn-cs"/>
        </a:defRPr>
      </a:lvl2pPr>
      <a:lvl3pPr marL="731520" indent="-22860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spcAft>
          <a:spcPts val="0"/>
        </a:spcAft>
        <a:buFont typeface="Arial"/>
        <a:buNone/>
        <a:tabLst/>
        <a:defRPr sz="1600" b="1" i="0" kern="1200" cap="all" spc="100" baseline="0">
          <a:solidFill>
            <a:schemeClr val="accent2"/>
          </a:solidFill>
          <a:latin typeface="Calibri" charset="0"/>
          <a:ea typeface="Calibri" charset="0"/>
          <a:cs typeface="Calibri" charset="0"/>
        </a:defRPr>
      </a:lvl4pPr>
      <a:lvl5pPr marL="0" indent="0" algn="l" defTabSz="914400" rtl="0" eaLnBrk="1" latinLnBrk="0" hangingPunct="1">
        <a:lnSpc>
          <a:spcPct val="100000"/>
        </a:lnSpc>
        <a:spcBef>
          <a:spcPts val="600"/>
        </a:spcBef>
        <a:spcAft>
          <a:spcPts val="600"/>
        </a:spcAft>
        <a:buFont typeface="Arial"/>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200"/>
        </a:spcBef>
        <a:buFont typeface="Arial"/>
        <a:buNone/>
        <a:defRPr sz="1100" i="1"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a:gsLst>
            <a:gs pos="16000">
              <a:schemeClr val="accent2"/>
            </a:gs>
            <a:gs pos="74000">
              <a:schemeClr val="accent1">
                <a:alpha val="90000"/>
              </a:schemeClr>
            </a:gs>
          </a:gsLst>
          <a:path path="circle">
            <a:fillToRect t="100000" r="100000"/>
          </a:path>
        </a:gradFill>
        <a:effectLst/>
      </p:bgPr>
    </p:bg>
    <p:spTree>
      <p:nvGrpSpPr>
        <p:cNvPr id="1" name=""/>
        <p:cNvGrpSpPr/>
        <p:nvPr/>
      </p:nvGrpSpPr>
      <p:grpSpPr>
        <a:xfrm>
          <a:off x="0" y="0"/>
          <a:ext cx="0" cy="0"/>
          <a:chOff x="0" y="0"/>
          <a:chExt cx="0" cy="0"/>
        </a:xfrm>
      </p:grpSpPr>
      <p:sp>
        <p:nvSpPr>
          <p:cNvPr id="8" name="Slide Number Placeholder 15"/>
          <p:cNvSpPr>
            <a:spLocks noGrp="1"/>
          </p:cNvSpPr>
          <p:nvPr>
            <p:ph type="sldNum" sz="quarter" idx="4"/>
          </p:nvPr>
        </p:nvSpPr>
        <p:spPr>
          <a:xfrm>
            <a:off x="8058150" y="6400800"/>
            <a:ext cx="457200" cy="457200"/>
          </a:xfrm>
          <a:prstGeom prst="rect">
            <a:avLst/>
          </a:prstGeom>
        </p:spPr>
        <p:txBody>
          <a:bodyPr vert="horz" lIns="0" tIns="0" rIns="0" bIns="0" rtlCol="0" anchor="ctr"/>
          <a:lstStyle>
            <a:lvl1pPr algn="r">
              <a:defRPr sz="1000">
                <a:solidFill>
                  <a:schemeClr val="bg1"/>
                </a:solidFill>
              </a:defRPr>
            </a:lvl1pPr>
          </a:lstStyle>
          <a:p>
            <a:fld id="{EACE6E22-E655-5947-A8B4-6F095FBA2C12}" type="slidenum">
              <a:rPr lang="en-US" smtClean="0"/>
              <a:pPr/>
              <a:t>‹#›</a:t>
            </a:fld>
            <a:endParaRPr lang="en-US"/>
          </a:p>
        </p:txBody>
      </p:sp>
      <p:sp>
        <p:nvSpPr>
          <p:cNvPr id="9" name="Footer Placeholder 13"/>
          <p:cNvSpPr>
            <a:spLocks noGrp="1"/>
          </p:cNvSpPr>
          <p:nvPr>
            <p:ph type="ftr" sz="quarter" idx="3"/>
          </p:nvPr>
        </p:nvSpPr>
        <p:spPr>
          <a:xfrm>
            <a:off x="3704734" y="6400800"/>
            <a:ext cx="4353416"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 2020 Booz Allen Hamilton Inc. All rights Reserved. Internal</a:t>
            </a:r>
          </a:p>
        </p:txBody>
      </p:sp>
      <p:cxnSp>
        <p:nvCxnSpPr>
          <p:cNvPr id="10" name="Straight Connector 9"/>
          <p:cNvCxnSpPr/>
          <p:nvPr userDrawn="1"/>
        </p:nvCxnSpPr>
        <p:spPr>
          <a:xfrm flipV="1">
            <a:off x="3704734" y="6400451"/>
            <a:ext cx="4810616" cy="16859"/>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bwMode="auto">
          <a:xfrm>
            <a:off x="0" y="11875"/>
            <a:ext cx="274320" cy="6857999"/>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accent2"/>
                </a:solidFill>
              </a:rPr>
              <a:t> </a:t>
            </a:r>
          </a:p>
        </p:txBody>
      </p:sp>
      <p:sp>
        <p:nvSpPr>
          <p:cNvPr id="14" name="Title Placeholder 1"/>
          <p:cNvSpPr>
            <a:spLocks noGrp="1"/>
          </p:cNvSpPr>
          <p:nvPr>
            <p:ph type="title"/>
          </p:nvPr>
        </p:nvSpPr>
        <p:spPr>
          <a:xfrm>
            <a:off x="628650" y="1027673"/>
            <a:ext cx="2456194" cy="1325563"/>
          </a:xfrm>
          <a:prstGeom prst="rect">
            <a:avLst/>
          </a:prstGeom>
        </p:spPr>
        <p:txBody>
          <a:bodyPr vert="horz" lIns="91440" tIns="45720" rIns="91440" bIns="45720" rtlCol="0" anchor="t">
            <a:normAutofit/>
          </a:bodyPr>
          <a:lstStyle/>
          <a:p>
            <a:r>
              <a:rPr lang="en-US"/>
              <a:t>Click to edit Master title style</a:t>
            </a:r>
          </a:p>
        </p:txBody>
      </p:sp>
      <p:sp>
        <p:nvSpPr>
          <p:cNvPr id="15" name="Text Placeholder 2"/>
          <p:cNvSpPr>
            <a:spLocks noGrp="1"/>
          </p:cNvSpPr>
          <p:nvPr>
            <p:ph type="body" idx="1"/>
          </p:nvPr>
        </p:nvSpPr>
        <p:spPr>
          <a:xfrm>
            <a:off x="3704734" y="1027673"/>
            <a:ext cx="4810616" cy="5149290"/>
          </a:xfrm>
          <a:prstGeom prst="rect">
            <a:avLst/>
          </a:prstGeom>
        </p:spPr>
        <p:txBody>
          <a:bodyPr vert="horz" lIns="91440" tIns="45720" rIns="91440" bIns="45720" rtlCol="0">
            <a:normAutofit/>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b="0"/>
              <a:t>Third level is a nested bullet</a:t>
            </a:r>
            <a:endParaRPr lang="en-US"/>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12" name="Date Placeholder 3"/>
          <p:cNvSpPr>
            <a:spLocks noGrp="1"/>
          </p:cNvSpPr>
          <p:nvPr>
            <p:ph type="dt" sz="half" idx="2"/>
          </p:nvPr>
        </p:nvSpPr>
        <p:spPr>
          <a:xfrm>
            <a:off x="628650" y="6446663"/>
            <a:ext cx="828339" cy="365125"/>
          </a:xfrm>
          <a:prstGeom prst="rect">
            <a:avLst/>
          </a:prstGeom>
        </p:spPr>
        <p:txBody>
          <a:bodyPr vert="horz" lIns="91440" tIns="45720" rIns="91440" bIns="45720" rtlCol="0" anchor="ctr"/>
          <a:lstStyle>
            <a:lvl1pPr algn="l">
              <a:defRPr sz="1000">
                <a:solidFill>
                  <a:schemeClr val="bg1"/>
                </a:solidFill>
              </a:defRPr>
            </a:lvl1pPr>
          </a:lstStyle>
          <a:p>
            <a:endParaRPr lang="en-US"/>
          </a:p>
        </p:txBody>
      </p:sp>
    </p:spTree>
    <p:extLst>
      <p:ext uri="{BB962C8B-B14F-4D97-AF65-F5344CB8AC3E}">
        <p14:creationId xmlns:p14="http://schemas.microsoft.com/office/powerpoint/2010/main" val="671889237"/>
      </p:ext>
    </p:extLst>
  </p:cSld>
  <p:clrMap bg1="lt1" tx1="dk1" bg2="lt2" tx2="dk2" accent1="accent1" accent2="accent2" accent3="accent3" accent4="accent4" accent5="accent5" accent6="accent6" hlink="hlink" folHlink="folHlink"/>
  <p:sldLayoutIdLst>
    <p:sldLayoutId id="2147483748" r:id="rId1"/>
    <p:sldLayoutId id="2147483754" r:id="rId2"/>
    <p:sldLayoutId id="2147483743" r:id="rId3"/>
    <p:sldLayoutId id="2147483744" r:id="rId4"/>
    <p:sldLayoutId id="2147483745" r:id="rId5"/>
  </p:sldLayoutIdLst>
  <p:hf hdr="0" dt="0"/>
  <p:txStyles>
    <p:titleStyle>
      <a:lvl1pPr algn="l" defTabSz="914400" rtl="0" eaLnBrk="1" latinLnBrk="0" hangingPunct="1">
        <a:lnSpc>
          <a:spcPct val="90000"/>
        </a:lnSpc>
        <a:spcBef>
          <a:spcPct val="0"/>
        </a:spcBef>
        <a:buNone/>
        <a:defRPr sz="2500" kern="1200" cap="all" spc="100" baseline="0">
          <a:solidFill>
            <a:schemeClr val="bg1"/>
          </a:solidFill>
          <a:latin typeface="Oswald" charset="0"/>
          <a:ea typeface="Oswald" charset="0"/>
          <a:cs typeface="Oswald" charset="0"/>
        </a:defRPr>
      </a:lvl1pPr>
    </p:titleStyle>
    <p:bodyStyle>
      <a:lvl1pPr marL="228600" indent="-228600" algn="l" defTabSz="914400" rtl="0" eaLnBrk="1" latinLnBrk="0" hangingPunct="1">
        <a:lnSpc>
          <a:spcPct val="100000"/>
        </a:lnSpc>
        <a:spcBef>
          <a:spcPts val="600"/>
        </a:spcBef>
        <a:buFont typeface="Arial"/>
        <a:buChar char="•"/>
        <a:defRPr sz="1600" kern="1200">
          <a:solidFill>
            <a:schemeClr val="bg1"/>
          </a:solidFill>
          <a:latin typeface="+mn-lt"/>
          <a:ea typeface="+mn-ea"/>
          <a:cs typeface="+mn-cs"/>
        </a:defRPr>
      </a:lvl1pPr>
      <a:lvl2pPr marL="512064" indent="-228600" algn="l" defTabSz="914400" rtl="0" eaLnBrk="1" latinLnBrk="0" hangingPunct="1">
        <a:lnSpc>
          <a:spcPct val="100000"/>
        </a:lnSpc>
        <a:spcBef>
          <a:spcPts val="0"/>
        </a:spcBef>
        <a:buFont typeface="LucidaGrande" charset="0"/>
        <a:buChar char="-"/>
        <a:defRPr sz="1600" kern="1200">
          <a:solidFill>
            <a:schemeClr val="bg1"/>
          </a:solidFill>
          <a:latin typeface="+mn-lt"/>
          <a:ea typeface="+mn-ea"/>
          <a:cs typeface="+mn-cs"/>
        </a:defRPr>
      </a:lvl2pPr>
      <a:lvl3pPr marL="731520" indent="-228600" algn="l" defTabSz="914400" rtl="0" eaLnBrk="1" latinLnBrk="0" hangingPunct="1">
        <a:lnSpc>
          <a:spcPct val="100000"/>
        </a:lnSpc>
        <a:spcBef>
          <a:spcPts val="0"/>
        </a:spcBef>
        <a:buFont typeface="Courier New" charset="0"/>
        <a:buChar char="o"/>
        <a:tabLst/>
        <a:defRPr sz="1600" b="0" kern="1200" cap="none" spc="0" baseline="0">
          <a:solidFill>
            <a:schemeClr val="bg1"/>
          </a:solidFill>
          <a:latin typeface="+mn-lt"/>
          <a:ea typeface="+mn-ea"/>
          <a:cs typeface="+mn-cs"/>
        </a:defRPr>
      </a:lvl3pPr>
      <a:lvl4pPr marL="0" indent="0" algn="l" defTabSz="914400" rtl="0" eaLnBrk="1" latinLnBrk="0" hangingPunct="1">
        <a:lnSpc>
          <a:spcPct val="100000"/>
        </a:lnSpc>
        <a:spcBef>
          <a:spcPts val="1800"/>
        </a:spcBef>
        <a:spcAft>
          <a:spcPts val="0"/>
        </a:spcAft>
        <a:buFont typeface="Arial"/>
        <a:buNone/>
        <a:tabLst/>
        <a:defRPr sz="1600" b="1" i="0" kern="1200" cap="all" spc="100" baseline="0">
          <a:solidFill>
            <a:schemeClr val="bg1"/>
          </a:solidFill>
          <a:latin typeface="Calibri" charset="0"/>
          <a:ea typeface="Calibri" charset="0"/>
          <a:cs typeface="Calibri" charset="0"/>
        </a:defRPr>
      </a:lvl4pPr>
      <a:lvl5pPr marL="0" indent="0" algn="l" defTabSz="914400" rtl="0" eaLnBrk="1" latinLnBrk="0" hangingPunct="1">
        <a:lnSpc>
          <a:spcPct val="100000"/>
        </a:lnSpc>
        <a:spcBef>
          <a:spcPts val="1200"/>
        </a:spcBef>
        <a:spcAft>
          <a:spcPts val="600"/>
        </a:spcAft>
        <a:buFont typeface="Arial"/>
        <a:buNone/>
        <a:tabLst/>
        <a:defRPr sz="1400" i="1" kern="1200">
          <a:solidFill>
            <a:schemeClr val="bg1"/>
          </a:solidFill>
          <a:latin typeface="Georgia" charset="0"/>
          <a:ea typeface="Georgia" charset="0"/>
          <a:cs typeface="Georgia" charset="0"/>
        </a:defRPr>
      </a:lvl5pPr>
      <a:lvl6pPr marL="0" indent="0" algn="l" defTabSz="914400" rtl="0" eaLnBrk="1" latinLnBrk="0" hangingPunct="1">
        <a:lnSpc>
          <a:spcPct val="100000"/>
        </a:lnSpc>
        <a:spcBef>
          <a:spcPts val="1200"/>
        </a:spcBef>
        <a:buFont typeface="Arial"/>
        <a:buNone/>
        <a:defRPr sz="900" i="1"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a:t>Grace Kim and Amreen Gillani</a:t>
            </a:r>
          </a:p>
        </p:txBody>
      </p:sp>
      <p:sp>
        <p:nvSpPr>
          <p:cNvPr id="7" name="Text Placeholder 6"/>
          <p:cNvSpPr>
            <a:spLocks noGrp="1"/>
          </p:cNvSpPr>
          <p:nvPr>
            <p:ph type="body" sz="quarter" idx="10"/>
          </p:nvPr>
        </p:nvSpPr>
        <p:spPr/>
        <p:txBody>
          <a:bodyPr/>
          <a:lstStyle/>
          <a:p>
            <a:r>
              <a:rPr lang="en-US"/>
              <a:t>August 2020</a:t>
            </a:r>
          </a:p>
        </p:txBody>
      </p:sp>
      <p:sp>
        <p:nvSpPr>
          <p:cNvPr id="2" name="Title 1"/>
          <p:cNvSpPr>
            <a:spLocks noGrp="1"/>
          </p:cNvSpPr>
          <p:nvPr>
            <p:ph type="ctrTitle"/>
          </p:nvPr>
        </p:nvSpPr>
        <p:spPr/>
        <p:txBody>
          <a:bodyPr>
            <a:normAutofit fontScale="90000"/>
          </a:bodyPr>
          <a:lstStyle/>
          <a:p>
            <a:r>
              <a:rPr lang="en-US" b="1"/>
              <a:t>Wrangling Geospatial Data with Python, R and </a:t>
            </a:r>
            <a:r>
              <a:rPr lang="en-US" b="1" err="1"/>
              <a:t>qgis</a:t>
            </a:r>
            <a:endParaRPr lang="en-US"/>
          </a:p>
        </p:txBody>
      </p:sp>
      <p:sp>
        <p:nvSpPr>
          <p:cNvPr id="16" name="Rectangle 15"/>
          <p:cNvSpPr/>
          <p:nvPr/>
        </p:nvSpPr>
        <p:spPr>
          <a:xfrm>
            <a:off x="282232" y="4254980"/>
            <a:ext cx="2907016" cy="2172712"/>
          </a:xfrm>
          <a:prstGeom prst="rect">
            <a:avLst/>
          </a:prstGeom>
          <a:gradFill>
            <a:gsLst>
              <a:gs pos="0">
                <a:schemeClr val="tx1">
                  <a:alpha val="0"/>
                </a:schemeClr>
              </a:gs>
              <a:gs pos="100000">
                <a:schemeClr val="tx1">
                  <a:alpha val="5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flipV="1">
            <a:off x="282191" y="837461"/>
            <a:ext cx="2907057" cy="719007"/>
          </a:xfrm>
          <a:prstGeom prst="rect">
            <a:avLst/>
          </a:prstGeom>
          <a:gradFill>
            <a:gsLst>
              <a:gs pos="0">
                <a:schemeClr val="tx1">
                  <a:alpha val="0"/>
                </a:schemeClr>
              </a:gs>
              <a:gs pos="100000">
                <a:schemeClr val="tx1">
                  <a:alpha val="5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0" descr="A picture containing object, outdoor, fireworks, dark&#10;&#10;Description automatically generated">
            <a:extLst>
              <a:ext uri="{FF2B5EF4-FFF2-40B4-BE49-F238E27FC236}">
                <a16:creationId xmlns:a16="http://schemas.microsoft.com/office/drawing/2014/main" id="{20499F96-B5D7-4C25-9E57-8833DE9C999F}"/>
              </a:ext>
            </a:extLst>
          </p:cNvPr>
          <p:cNvPicPr>
            <a:picLocks noGrp="1" noChangeAspect="1"/>
          </p:cNvPicPr>
          <p:nvPr>
            <p:ph type="pic" sz="quarter" idx="11"/>
          </p:nvPr>
        </p:nvPicPr>
        <p:blipFill rotWithShape="1">
          <a:blip r:embed="rId3"/>
          <a:srcRect l="3881" r="3881"/>
          <a:stretch/>
        </p:blipFill>
        <p:spPr/>
      </p:pic>
    </p:spTree>
    <p:extLst>
      <p:ext uri="{BB962C8B-B14F-4D97-AF65-F5344CB8AC3E}">
        <p14:creationId xmlns:p14="http://schemas.microsoft.com/office/powerpoint/2010/main" val="1911660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EAEC1D-6F24-D94E-B35C-234EC2946C23}"/>
              </a:ext>
            </a:extLst>
          </p:cNvPr>
          <p:cNvSpPr>
            <a:spLocks noGrp="1"/>
          </p:cNvSpPr>
          <p:nvPr>
            <p:ph type="title"/>
          </p:nvPr>
        </p:nvSpPr>
        <p:spPr>
          <a:xfrm>
            <a:off x="662608" y="188285"/>
            <a:ext cx="7852741" cy="981308"/>
          </a:xfrm>
        </p:spPr>
        <p:txBody>
          <a:bodyPr/>
          <a:lstStyle/>
          <a:p>
            <a:r>
              <a:rPr lang="en-US" dirty="0">
                <a:latin typeface="Oswald"/>
              </a:rPr>
              <a:t>Model </a:t>
            </a:r>
            <a:r>
              <a:rPr lang="en-US" dirty="0" err="1">
                <a:latin typeface="Oswald"/>
              </a:rPr>
              <a:t>Explainability</a:t>
            </a:r>
            <a:r>
              <a:rPr lang="en-US" dirty="0">
                <a:latin typeface="Oswald"/>
              </a:rPr>
              <a:t>: Nitrogen concentrations depend on location</a:t>
            </a:r>
          </a:p>
        </p:txBody>
      </p:sp>
      <p:sp>
        <p:nvSpPr>
          <p:cNvPr id="4" name="Slide Number Placeholder 3">
            <a:extLst>
              <a:ext uri="{FF2B5EF4-FFF2-40B4-BE49-F238E27FC236}">
                <a16:creationId xmlns:a16="http://schemas.microsoft.com/office/drawing/2014/main" id="{2D3B281F-1E36-5144-9029-EB8827360792}"/>
              </a:ext>
            </a:extLst>
          </p:cNvPr>
          <p:cNvSpPr>
            <a:spLocks noGrp="1"/>
          </p:cNvSpPr>
          <p:nvPr>
            <p:ph type="sldNum" sz="quarter" idx="10"/>
          </p:nvPr>
        </p:nvSpPr>
        <p:spPr/>
        <p:txBody>
          <a:bodyPr/>
          <a:lstStyle/>
          <a:p>
            <a:fld id="{EACE6E22-E655-5947-A8B4-6F095FBA2C12}" type="slidenum">
              <a:rPr lang="en-US" smtClean="0"/>
              <a:pPr/>
              <a:t>9</a:t>
            </a:fld>
            <a:endParaRPr lang="en-US"/>
          </a:p>
        </p:txBody>
      </p:sp>
      <p:sp>
        <p:nvSpPr>
          <p:cNvPr id="5" name="Footer Placeholder 4">
            <a:extLst>
              <a:ext uri="{FF2B5EF4-FFF2-40B4-BE49-F238E27FC236}">
                <a16:creationId xmlns:a16="http://schemas.microsoft.com/office/drawing/2014/main" id="{E907C5FD-3851-7E4A-A00E-11F97BBA6EB6}"/>
              </a:ext>
            </a:extLst>
          </p:cNvPr>
          <p:cNvSpPr>
            <a:spLocks noGrp="1"/>
          </p:cNvSpPr>
          <p:nvPr>
            <p:ph type="ftr" sz="quarter" idx="11"/>
          </p:nvPr>
        </p:nvSpPr>
        <p:spPr/>
        <p:txBody>
          <a:bodyPr/>
          <a:lstStyle/>
          <a:p>
            <a:r>
              <a:rPr lang="en-US"/>
              <a:t>© 2020 Booz Allen Hamilton Inc. All rights Reserved. </a:t>
            </a:r>
          </a:p>
        </p:txBody>
      </p:sp>
      <p:pic>
        <p:nvPicPr>
          <p:cNvPr id="30" name="Picture 29" descr="A close up of a logo&#10;&#10;Description automatically generated">
            <a:extLst>
              <a:ext uri="{FF2B5EF4-FFF2-40B4-BE49-F238E27FC236}">
                <a16:creationId xmlns:a16="http://schemas.microsoft.com/office/drawing/2014/main" id="{71405007-7533-864F-9CFC-8F12F477A45C}"/>
              </a:ext>
            </a:extLst>
          </p:cNvPr>
          <p:cNvPicPr>
            <a:picLocks noChangeAspect="1"/>
          </p:cNvPicPr>
          <p:nvPr/>
        </p:nvPicPr>
        <p:blipFill>
          <a:blip r:embed="rId3"/>
          <a:stretch>
            <a:fillRect/>
          </a:stretch>
        </p:blipFill>
        <p:spPr>
          <a:xfrm>
            <a:off x="3643202" y="1562744"/>
            <a:ext cx="4536246" cy="4444206"/>
          </a:xfrm>
          <a:prstGeom prst="rect">
            <a:avLst/>
          </a:prstGeom>
        </p:spPr>
      </p:pic>
      <p:sp>
        <p:nvSpPr>
          <p:cNvPr id="20" name="Rectangle 19">
            <a:extLst>
              <a:ext uri="{FF2B5EF4-FFF2-40B4-BE49-F238E27FC236}">
                <a16:creationId xmlns:a16="http://schemas.microsoft.com/office/drawing/2014/main" id="{4D1FB488-F664-1447-B958-1DD1759D522E}"/>
              </a:ext>
            </a:extLst>
          </p:cNvPr>
          <p:cNvSpPr/>
          <p:nvPr/>
        </p:nvSpPr>
        <p:spPr>
          <a:xfrm>
            <a:off x="662606" y="5207963"/>
            <a:ext cx="2146790" cy="707886"/>
          </a:xfrm>
          <a:prstGeom prst="rect">
            <a:avLst/>
          </a:prstGeom>
        </p:spPr>
        <p:txBody>
          <a:bodyPr wrap="square">
            <a:spAutoFit/>
          </a:bodyPr>
          <a:lstStyle/>
          <a:p>
            <a:r>
              <a:rPr lang="en-US" sz="2000" b="1">
                <a:latin typeface="Source Code Pro"/>
              </a:rPr>
              <a:t>Target: </a:t>
            </a:r>
          </a:p>
          <a:p>
            <a:r>
              <a:rPr lang="en-US" sz="2000" b="1">
                <a:latin typeface="Source Code Pro"/>
              </a:rPr>
              <a:t>Total Nitrogen</a:t>
            </a:r>
          </a:p>
        </p:txBody>
      </p:sp>
      <p:sp>
        <p:nvSpPr>
          <p:cNvPr id="21" name="Rectangle 20">
            <a:extLst>
              <a:ext uri="{FF2B5EF4-FFF2-40B4-BE49-F238E27FC236}">
                <a16:creationId xmlns:a16="http://schemas.microsoft.com/office/drawing/2014/main" id="{A341CFDB-F21E-BA44-AD77-21A5C6ABA481}"/>
              </a:ext>
            </a:extLst>
          </p:cNvPr>
          <p:cNvSpPr/>
          <p:nvPr/>
        </p:nvSpPr>
        <p:spPr>
          <a:xfrm>
            <a:off x="662606" y="1326871"/>
            <a:ext cx="1312983" cy="369332"/>
          </a:xfrm>
          <a:prstGeom prst="rect">
            <a:avLst/>
          </a:prstGeom>
        </p:spPr>
        <p:txBody>
          <a:bodyPr wrap="square">
            <a:spAutoFit/>
          </a:bodyPr>
          <a:lstStyle/>
          <a:p>
            <a:r>
              <a:rPr lang="en-US" b="1">
                <a:latin typeface="Source Code Pro"/>
              </a:rPr>
              <a:t>Features:</a:t>
            </a:r>
          </a:p>
        </p:txBody>
      </p:sp>
      <p:sp>
        <p:nvSpPr>
          <p:cNvPr id="22" name="Rectangle 21">
            <a:extLst>
              <a:ext uri="{FF2B5EF4-FFF2-40B4-BE49-F238E27FC236}">
                <a16:creationId xmlns:a16="http://schemas.microsoft.com/office/drawing/2014/main" id="{D9DB6930-0FD8-3446-AD7D-333041EE5541}"/>
              </a:ext>
            </a:extLst>
          </p:cNvPr>
          <p:cNvSpPr/>
          <p:nvPr/>
        </p:nvSpPr>
        <p:spPr>
          <a:xfrm>
            <a:off x="710091" y="1642743"/>
            <a:ext cx="1312984" cy="1077218"/>
          </a:xfrm>
          <a:prstGeom prst="rect">
            <a:avLst/>
          </a:prstGeom>
        </p:spPr>
        <p:txBody>
          <a:bodyPr wrap="square">
            <a:spAutoFit/>
          </a:bodyPr>
          <a:lstStyle/>
          <a:p>
            <a:r>
              <a:rPr lang="en-US" sz="1600">
                <a:latin typeface="Source Code Pro"/>
              </a:rPr>
              <a:t>Latitude</a:t>
            </a:r>
          </a:p>
          <a:p>
            <a:r>
              <a:rPr lang="en-US" sz="1600">
                <a:latin typeface="Source Code Pro"/>
              </a:rPr>
              <a:t>Longitude</a:t>
            </a:r>
          </a:p>
          <a:p>
            <a:r>
              <a:rPr lang="en-US" sz="1600">
                <a:latin typeface="Source Code Pro"/>
              </a:rPr>
              <a:t>Group</a:t>
            </a:r>
          </a:p>
          <a:p>
            <a:r>
              <a:rPr lang="en-US" sz="1600">
                <a:latin typeface="Source Code Pro"/>
              </a:rPr>
              <a:t>HUC12</a:t>
            </a:r>
          </a:p>
        </p:txBody>
      </p:sp>
      <p:sp>
        <p:nvSpPr>
          <p:cNvPr id="23" name="Rectangle 22">
            <a:extLst>
              <a:ext uri="{FF2B5EF4-FFF2-40B4-BE49-F238E27FC236}">
                <a16:creationId xmlns:a16="http://schemas.microsoft.com/office/drawing/2014/main" id="{B18EFFD5-C8F8-484A-822E-821A5A078575}"/>
              </a:ext>
            </a:extLst>
          </p:cNvPr>
          <p:cNvSpPr/>
          <p:nvPr/>
        </p:nvSpPr>
        <p:spPr>
          <a:xfrm>
            <a:off x="710091" y="2629198"/>
            <a:ext cx="969532" cy="830997"/>
          </a:xfrm>
          <a:prstGeom prst="rect">
            <a:avLst/>
          </a:prstGeom>
        </p:spPr>
        <p:txBody>
          <a:bodyPr wrap="square">
            <a:spAutoFit/>
          </a:bodyPr>
          <a:lstStyle/>
          <a:p>
            <a:r>
              <a:rPr lang="en-US" sz="1600">
                <a:latin typeface="Source Code Pro"/>
              </a:rPr>
              <a:t>Time</a:t>
            </a:r>
          </a:p>
          <a:p>
            <a:r>
              <a:rPr lang="en-US" sz="1600">
                <a:latin typeface="Source Code Pro"/>
              </a:rPr>
              <a:t>Month</a:t>
            </a:r>
          </a:p>
          <a:p>
            <a:r>
              <a:rPr lang="en-US" sz="1600">
                <a:latin typeface="Source Code Pro"/>
              </a:rPr>
              <a:t>Year</a:t>
            </a:r>
          </a:p>
        </p:txBody>
      </p:sp>
      <p:sp>
        <p:nvSpPr>
          <p:cNvPr id="24" name="Rectangle 23">
            <a:extLst>
              <a:ext uri="{FF2B5EF4-FFF2-40B4-BE49-F238E27FC236}">
                <a16:creationId xmlns:a16="http://schemas.microsoft.com/office/drawing/2014/main" id="{AD404E1A-1E67-144B-A567-F4C0954D88FA}"/>
              </a:ext>
            </a:extLst>
          </p:cNvPr>
          <p:cNvSpPr/>
          <p:nvPr/>
        </p:nvSpPr>
        <p:spPr>
          <a:xfrm>
            <a:off x="710091" y="3411129"/>
            <a:ext cx="2403231" cy="861774"/>
          </a:xfrm>
          <a:prstGeom prst="rect">
            <a:avLst/>
          </a:prstGeom>
        </p:spPr>
        <p:txBody>
          <a:bodyPr wrap="square">
            <a:spAutoFit/>
          </a:bodyPr>
          <a:lstStyle/>
          <a:p>
            <a:r>
              <a:rPr lang="en-US" sz="1600">
                <a:latin typeface="Source Code Pro"/>
              </a:rPr>
              <a:t>Dissolved Oxygen</a:t>
            </a:r>
          </a:p>
          <a:p>
            <a:r>
              <a:rPr lang="en-US" sz="1600">
                <a:latin typeface="Source Code Pro"/>
              </a:rPr>
              <a:t>Total Phosphorus</a:t>
            </a:r>
          </a:p>
          <a:p>
            <a:r>
              <a:rPr lang="en-US" sz="1600">
                <a:latin typeface="Source Code Pro"/>
              </a:rPr>
              <a:t>Water Temperature</a:t>
            </a:r>
          </a:p>
        </p:txBody>
      </p:sp>
      <p:sp>
        <p:nvSpPr>
          <p:cNvPr id="25" name="Rectangle 24">
            <a:extLst>
              <a:ext uri="{FF2B5EF4-FFF2-40B4-BE49-F238E27FC236}">
                <a16:creationId xmlns:a16="http://schemas.microsoft.com/office/drawing/2014/main" id="{9DAB57F9-19DF-9045-852F-9182D661B4E8}"/>
              </a:ext>
            </a:extLst>
          </p:cNvPr>
          <p:cNvSpPr/>
          <p:nvPr/>
        </p:nvSpPr>
        <p:spPr>
          <a:xfrm>
            <a:off x="710091" y="4161873"/>
            <a:ext cx="2146790" cy="861774"/>
          </a:xfrm>
          <a:prstGeom prst="rect">
            <a:avLst/>
          </a:prstGeom>
        </p:spPr>
        <p:txBody>
          <a:bodyPr wrap="square">
            <a:spAutoFit/>
          </a:bodyPr>
          <a:lstStyle/>
          <a:p>
            <a:r>
              <a:rPr lang="en-US" sz="1600">
                <a:latin typeface="Source Code Pro"/>
              </a:rPr>
              <a:t>Air Temperature </a:t>
            </a:r>
          </a:p>
          <a:p>
            <a:r>
              <a:rPr lang="en-US" sz="1600">
                <a:latin typeface="Source Code Pro"/>
              </a:rPr>
              <a:t>Precipitation</a:t>
            </a:r>
          </a:p>
          <a:p>
            <a:r>
              <a:rPr lang="en-US" sz="1600">
                <a:latin typeface="Source Code Pro"/>
              </a:rPr>
              <a:t>Wind Speed</a:t>
            </a:r>
          </a:p>
        </p:txBody>
      </p:sp>
      <p:cxnSp>
        <p:nvCxnSpPr>
          <p:cNvPr id="26" name="Straight Connector 25">
            <a:extLst>
              <a:ext uri="{FF2B5EF4-FFF2-40B4-BE49-F238E27FC236}">
                <a16:creationId xmlns:a16="http://schemas.microsoft.com/office/drawing/2014/main" id="{8FAFB457-1E77-1246-AE04-CC7FDEECE76A}"/>
              </a:ext>
            </a:extLst>
          </p:cNvPr>
          <p:cNvCxnSpPr>
            <a:cxnSpLocks/>
          </p:cNvCxnSpPr>
          <p:nvPr/>
        </p:nvCxnSpPr>
        <p:spPr>
          <a:xfrm>
            <a:off x="2809396" y="1336412"/>
            <a:ext cx="0" cy="501404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190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8A763E-3039-4872-83B1-05CBDADDECCB}"/>
              </a:ext>
            </a:extLst>
          </p:cNvPr>
          <p:cNvSpPr>
            <a:spLocks noGrp="1"/>
          </p:cNvSpPr>
          <p:nvPr>
            <p:ph type="title"/>
          </p:nvPr>
        </p:nvSpPr>
        <p:spPr/>
        <p:txBody>
          <a:bodyPr/>
          <a:lstStyle/>
          <a:p>
            <a:r>
              <a:rPr lang="en-US"/>
              <a:t>Demo with </a:t>
            </a:r>
            <a:r>
              <a:rPr lang="en-US" err="1"/>
              <a:t>amreen</a:t>
            </a:r>
            <a:endParaRPr lang="en-US"/>
          </a:p>
        </p:txBody>
      </p:sp>
      <p:sp>
        <p:nvSpPr>
          <p:cNvPr id="3" name="Slide Number Placeholder 2">
            <a:extLst>
              <a:ext uri="{FF2B5EF4-FFF2-40B4-BE49-F238E27FC236}">
                <a16:creationId xmlns:a16="http://schemas.microsoft.com/office/drawing/2014/main" id="{4CE00DAB-B113-469B-AF1B-757A87601C36}"/>
              </a:ext>
            </a:extLst>
          </p:cNvPr>
          <p:cNvSpPr>
            <a:spLocks noGrp="1"/>
          </p:cNvSpPr>
          <p:nvPr>
            <p:ph type="sldNum" sz="quarter" idx="4294967295"/>
          </p:nvPr>
        </p:nvSpPr>
        <p:spPr>
          <a:xfrm>
            <a:off x="8686800" y="6400800"/>
            <a:ext cx="457200" cy="457200"/>
          </a:xfrm>
        </p:spPr>
        <p:txBody>
          <a:bodyPr/>
          <a:lstStyle/>
          <a:p>
            <a:fld id="{EACE6E22-E655-5947-A8B4-6F095FBA2C12}" type="slidenum">
              <a:rPr lang="en-US" smtClean="0"/>
              <a:pPr/>
              <a:t>10</a:t>
            </a:fld>
            <a:endParaRPr lang="en-US"/>
          </a:p>
        </p:txBody>
      </p:sp>
      <p:sp>
        <p:nvSpPr>
          <p:cNvPr id="4" name="Footer Placeholder 3">
            <a:extLst>
              <a:ext uri="{FF2B5EF4-FFF2-40B4-BE49-F238E27FC236}">
                <a16:creationId xmlns:a16="http://schemas.microsoft.com/office/drawing/2014/main" id="{3CC4765B-0FDB-4311-8155-FFC97D6D61B3}"/>
              </a:ext>
            </a:extLst>
          </p:cNvPr>
          <p:cNvSpPr>
            <a:spLocks noGrp="1"/>
          </p:cNvSpPr>
          <p:nvPr>
            <p:ph type="ftr" sz="quarter" idx="4294967295"/>
          </p:nvPr>
        </p:nvSpPr>
        <p:spPr>
          <a:xfrm>
            <a:off x="0" y="6400800"/>
            <a:ext cx="3565525" cy="457200"/>
          </a:xfrm>
        </p:spPr>
        <p:txBody>
          <a:bodyPr/>
          <a:lstStyle/>
          <a:p>
            <a:r>
              <a:rPr lang="en-US"/>
              <a:t>© 2020 Booz Allen Hamilton Inc. All rights Reserved. Internal</a:t>
            </a:r>
          </a:p>
        </p:txBody>
      </p:sp>
    </p:spTree>
    <p:extLst>
      <p:ext uri="{BB962C8B-B14F-4D97-AF65-F5344CB8AC3E}">
        <p14:creationId xmlns:p14="http://schemas.microsoft.com/office/powerpoint/2010/main" val="4186328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BD9F-0E6D-4FA1-8EC8-131A3370AAA5}"/>
              </a:ext>
            </a:extLst>
          </p:cNvPr>
          <p:cNvSpPr>
            <a:spLocks noGrp="1"/>
          </p:cNvSpPr>
          <p:nvPr>
            <p:ph type="title"/>
          </p:nvPr>
        </p:nvSpPr>
        <p:spPr>
          <a:xfrm>
            <a:off x="662608" y="173773"/>
            <a:ext cx="7852741" cy="981308"/>
          </a:xfrm>
        </p:spPr>
        <p:txBody>
          <a:bodyPr anchor="b">
            <a:normAutofit/>
          </a:bodyPr>
          <a:lstStyle/>
          <a:p>
            <a:r>
              <a:rPr lang="en-US" dirty="0"/>
              <a:t>LETORT SPRING RUN</a:t>
            </a:r>
          </a:p>
        </p:txBody>
      </p:sp>
      <p:sp>
        <p:nvSpPr>
          <p:cNvPr id="6" name="Slide Number Placeholder 2">
            <a:extLst>
              <a:ext uri="{FF2B5EF4-FFF2-40B4-BE49-F238E27FC236}">
                <a16:creationId xmlns:a16="http://schemas.microsoft.com/office/drawing/2014/main" id="{E0CFF04F-805A-44E9-B09A-082448B2D642}"/>
              </a:ext>
            </a:extLst>
          </p:cNvPr>
          <p:cNvSpPr>
            <a:spLocks noGrp="1"/>
          </p:cNvSpPr>
          <p:nvPr>
            <p:ph type="sldNum" sz="quarter" idx="10"/>
          </p:nvPr>
        </p:nvSpPr>
        <p:spPr>
          <a:xfrm>
            <a:off x="8058149" y="6400800"/>
            <a:ext cx="457200" cy="457200"/>
          </a:xfrm>
        </p:spPr>
        <p:txBody>
          <a:bodyPr/>
          <a:lstStyle/>
          <a:p>
            <a:pPr>
              <a:spcAft>
                <a:spcPts val="600"/>
              </a:spcAft>
            </a:pPr>
            <a:fld id="{EACE6E22-E655-5947-A8B4-6F095FBA2C12}" type="slidenum">
              <a:rPr lang="en-US" smtClean="0"/>
              <a:pPr>
                <a:spcAft>
                  <a:spcPts val="600"/>
                </a:spcAft>
              </a:pPr>
              <a:t>11</a:t>
            </a:fld>
            <a:endParaRPr lang="en-US"/>
          </a:p>
        </p:txBody>
      </p:sp>
      <p:sp>
        <p:nvSpPr>
          <p:cNvPr id="7" name="Footer Placeholder 3">
            <a:extLst>
              <a:ext uri="{FF2B5EF4-FFF2-40B4-BE49-F238E27FC236}">
                <a16:creationId xmlns:a16="http://schemas.microsoft.com/office/drawing/2014/main" id="{0FEC2EF7-DF4E-4344-8824-EC940A627DB3}"/>
              </a:ext>
            </a:extLst>
          </p:cNvPr>
          <p:cNvSpPr>
            <a:spLocks noGrp="1"/>
          </p:cNvSpPr>
          <p:nvPr>
            <p:ph type="ftr" sz="quarter" idx="11"/>
          </p:nvPr>
        </p:nvSpPr>
        <p:spPr>
          <a:xfrm>
            <a:off x="662606" y="6400450"/>
            <a:ext cx="3565148" cy="457549"/>
          </a:xfrm>
        </p:spPr>
        <p:txBody>
          <a:bodyPr/>
          <a:lstStyle/>
          <a:p>
            <a:pPr>
              <a:spcAft>
                <a:spcPts val="600"/>
              </a:spcAft>
            </a:pPr>
            <a:r>
              <a:rPr lang="en-US"/>
              <a:t>© 2020 Booz Allen Hamilton Inc. All rights Reserved. Internal</a:t>
            </a:r>
          </a:p>
        </p:txBody>
      </p:sp>
      <p:sp>
        <p:nvSpPr>
          <p:cNvPr id="3" name="Content Placeholder 2">
            <a:extLst>
              <a:ext uri="{FF2B5EF4-FFF2-40B4-BE49-F238E27FC236}">
                <a16:creationId xmlns:a16="http://schemas.microsoft.com/office/drawing/2014/main" id="{3005354B-628F-4F51-8823-CC4B5C59FAAF}"/>
              </a:ext>
            </a:extLst>
          </p:cNvPr>
          <p:cNvSpPr>
            <a:spLocks noGrp="1"/>
          </p:cNvSpPr>
          <p:nvPr>
            <p:ph type="body" sz="quarter" idx="15"/>
          </p:nvPr>
        </p:nvSpPr>
        <p:spPr>
          <a:xfrm>
            <a:off x="661988" y="1554480"/>
            <a:ext cx="2293937" cy="4637087"/>
          </a:xfrm>
        </p:spPr>
        <p:txBody>
          <a:bodyPr vert="horz" lIns="0" tIns="0" rIns="0" bIns="0" rtlCol="0">
            <a:normAutofit/>
          </a:bodyPr>
          <a:lstStyle/>
          <a:p>
            <a:pPr>
              <a:lnSpc>
                <a:spcPct val="90000"/>
              </a:lnSpc>
            </a:pPr>
            <a:r>
              <a:rPr lang="en-US" sz="1300"/>
              <a:t>The </a:t>
            </a:r>
            <a:r>
              <a:rPr lang="en-US" sz="1300" err="1"/>
              <a:t>LeTort</a:t>
            </a:r>
            <a:r>
              <a:rPr lang="en-US" sz="1300"/>
              <a:t> Spring Run is a 9.4-mile-long tributary of </a:t>
            </a:r>
            <a:r>
              <a:rPr lang="en-US" sz="1300" err="1"/>
              <a:t>Conodoguinet</a:t>
            </a:r>
            <a:r>
              <a:rPr lang="en-US" sz="1300"/>
              <a:t> Creek in Cumberland County, Pennsylvania. The </a:t>
            </a:r>
            <a:r>
              <a:rPr lang="en-US" sz="1300" err="1"/>
              <a:t>LeTort</a:t>
            </a:r>
            <a:r>
              <a:rPr lang="en-US" sz="1300"/>
              <a:t> Spring Run is a warm water stream. </a:t>
            </a:r>
          </a:p>
          <a:p>
            <a:pPr>
              <a:lnSpc>
                <a:spcPct val="90000"/>
              </a:lnSpc>
            </a:pPr>
            <a:r>
              <a:rPr lang="en-US" sz="1300"/>
              <a:t>•According to the Water Research Watershed Center, warm water streams should not exceed 31.667° Celsius</a:t>
            </a:r>
            <a:r>
              <a:rPr lang="en-US" sz="1300" baseline="30000"/>
              <a:t>1</a:t>
            </a:r>
            <a:endParaRPr lang="en-US" sz="1300"/>
          </a:p>
          <a:p>
            <a:pPr>
              <a:lnSpc>
                <a:spcPct val="90000"/>
              </a:lnSpc>
            </a:pPr>
            <a:r>
              <a:rPr lang="en-US" sz="1300"/>
              <a:t>•pH should be between 6.5 and 8.5 (provided by CMC)</a:t>
            </a:r>
          </a:p>
          <a:p>
            <a:pPr>
              <a:lnSpc>
                <a:spcPct val="90000"/>
              </a:lnSpc>
            </a:pPr>
            <a:r>
              <a:rPr lang="en-US" sz="1300"/>
              <a:t>  </a:t>
            </a:r>
          </a:p>
          <a:p>
            <a:pPr>
              <a:lnSpc>
                <a:spcPct val="90000"/>
              </a:lnSpc>
            </a:pPr>
            <a:r>
              <a:rPr lang="en-US" sz="1300"/>
              <a:t>The spring faces problems with pollution and alteration of important wildlife habitats, specifically for about one mile as it flows through Carlisle and part of North Middlesex Township near the heavily-traveled State Route 11, there is urban stormwater pollution and habitat alteration.</a:t>
            </a:r>
            <a:r>
              <a:rPr lang="en-US" sz="1300" baseline="30000"/>
              <a:t>3</a:t>
            </a:r>
            <a:r>
              <a:rPr lang="en-US" sz="1300"/>
              <a:t>  </a:t>
            </a:r>
          </a:p>
          <a:p>
            <a:pPr>
              <a:lnSpc>
                <a:spcPct val="90000"/>
              </a:lnSpc>
            </a:pPr>
            <a:endParaRPr lang="en-US" sz="1300"/>
          </a:p>
        </p:txBody>
      </p:sp>
      <p:pic>
        <p:nvPicPr>
          <p:cNvPr id="4" name="Picture 4" descr="A picture containing text, map&#10;&#10;Description automatically generated">
            <a:extLst>
              <a:ext uri="{FF2B5EF4-FFF2-40B4-BE49-F238E27FC236}">
                <a16:creationId xmlns:a16="http://schemas.microsoft.com/office/drawing/2014/main" id="{EE0F7AAA-1169-4678-B464-80115DA10EB0}"/>
              </a:ext>
            </a:extLst>
          </p:cNvPr>
          <p:cNvPicPr>
            <a:picLocks noChangeAspect="1"/>
          </p:cNvPicPr>
          <p:nvPr/>
        </p:nvPicPr>
        <p:blipFill>
          <a:blip r:embed="rId3"/>
          <a:stretch>
            <a:fillRect/>
          </a:stretch>
        </p:blipFill>
        <p:spPr>
          <a:xfrm>
            <a:off x="3236913" y="1849120"/>
            <a:ext cx="5308600" cy="4047806"/>
          </a:xfrm>
          <a:prstGeom prst="rect">
            <a:avLst/>
          </a:prstGeom>
          <a:noFill/>
        </p:spPr>
      </p:pic>
    </p:spTree>
    <p:extLst>
      <p:ext uri="{BB962C8B-B14F-4D97-AF65-F5344CB8AC3E}">
        <p14:creationId xmlns:p14="http://schemas.microsoft.com/office/powerpoint/2010/main" val="1717166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BD9F-0E6D-4FA1-8EC8-131A3370AAA5}"/>
              </a:ext>
            </a:extLst>
          </p:cNvPr>
          <p:cNvSpPr>
            <a:spLocks noGrp="1"/>
          </p:cNvSpPr>
          <p:nvPr>
            <p:ph type="title"/>
          </p:nvPr>
        </p:nvSpPr>
        <p:spPr>
          <a:xfrm>
            <a:off x="662608" y="173773"/>
            <a:ext cx="7852741" cy="981308"/>
          </a:xfrm>
        </p:spPr>
        <p:txBody>
          <a:bodyPr anchor="b">
            <a:normAutofit/>
          </a:bodyPr>
          <a:lstStyle/>
          <a:p>
            <a:r>
              <a:rPr lang="en-US" sz="2200" dirty="0">
                <a:latin typeface="Oswald"/>
              </a:rPr>
              <a:t>Heat map of water temperature using </a:t>
            </a:r>
            <a:r>
              <a:rPr lang="en-US" sz="2200" dirty="0" err="1">
                <a:latin typeface="Oswald"/>
              </a:rPr>
              <a:t>qgis</a:t>
            </a:r>
            <a:endParaRPr lang="en-US" sz="2400" dirty="0" err="1"/>
          </a:p>
        </p:txBody>
      </p:sp>
      <p:sp>
        <p:nvSpPr>
          <p:cNvPr id="6" name="Slide Number Placeholder 2">
            <a:extLst>
              <a:ext uri="{FF2B5EF4-FFF2-40B4-BE49-F238E27FC236}">
                <a16:creationId xmlns:a16="http://schemas.microsoft.com/office/drawing/2014/main" id="{E0CFF04F-805A-44E9-B09A-082448B2D642}"/>
              </a:ext>
            </a:extLst>
          </p:cNvPr>
          <p:cNvSpPr>
            <a:spLocks noGrp="1"/>
          </p:cNvSpPr>
          <p:nvPr>
            <p:ph type="sldNum" sz="quarter" idx="10"/>
          </p:nvPr>
        </p:nvSpPr>
        <p:spPr>
          <a:xfrm>
            <a:off x="8058149" y="6400800"/>
            <a:ext cx="457200" cy="457200"/>
          </a:xfrm>
        </p:spPr>
        <p:txBody>
          <a:bodyPr/>
          <a:lstStyle/>
          <a:p>
            <a:pPr>
              <a:spcAft>
                <a:spcPts val="600"/>
              </a:spcAft>
            </a:pPr>
            <a:fld id="{EACE6E22-E655-5947-A8B4-6F095FBA2C12}" type="slidenum">
              <a:rPr lang="en-US" smtClean="0"/>
              <a:pPr>
                <a:spcAft>
                  <a:spcPts val="600"/>
                </a:spcAft>
              </a:pPr>
              <a:t>12</a:t>
            </a:fld>
            <a:endParaRPr lang="en-US"/>
          </a:p>
        </p:txBody>
      </p:sp>
      <p:sp>
        <p:nvSpPr>
          <p:cNvPr id="7" name="Footer Placeholder 3">
            <a:extLst>
              <a:ext uri="{FF2B5EF4-FFF2-40B4-BE49-F238E27FC236}">
                <a16:creationId xmlns:a16="http://schemas.microsoft.com/office/drawing/2014/main" id="{0FEC2EF7-DF4E-4344-8824-EC940A627DB3}"/>
              </a:ext>
            </a:extLst>
          </p:cNvPr>
          <p:cNvSpPr>
            <a:spLocks noGrp="1"/>
          </p:cNvSpPr>
          <p:nvPr>
            <p:ph type="ftr" sz="quarter" idx="11"/>
          </p:nvPr>
        </p:nvSpPr>
        <p:spPr>
          <a:xfrm>
            <a:off x="662606" y="6400450"/>
            <a:ext cx="3565148" cy="457549"/>
          </a:xfrm>
        </p:spPr>
        <p:txBody>
          <a:bodyPr/>
          <a:lstStyle/>
          <a:p>
            <a:pPr>
              <a:spcAft>
                <a:spcPts val="600"/>
              </a:spcAft>
            </a:pPr>
            <a:r>
              <a:rPr lang="en-US"/>
              <a:t>© 2020 Booz Allen Hamilton Inc. All rights Reserved. Internal</a:t>
            </a:r>
          </a:p>
        </p:txBody>
      </p:sp>
      <p:pic>
        <p:nvPicPr>
          <p:cNvPr id="9" name="Picture 9" descr="A close up of a map&#10;&#10;Description automatically generated">
            <a:extLst>
              <a:ext uri="{FF2B5EF4-FFF2-40B4-BE49-F238E27FC236}">
                <a16:creationId xmlns:a16="http://schemas.microsoft.com/office/drawing/2014/main" id="{E672B30F-DBDF-4ABF-B7D4-286B287FF7CE}"/>
              </a:ext>
            </a:extLst>
          </p:cNvPr>
          <p:cNvPicPr>
            <a:picLocks noChangeAspect="1"/>
          </p:cNvPicPr>
          <p:nvPr/>
        </p:nvPicPr>
        <p:blipFill>
          <a:blip r:embed="rId2"/>
          <a:stretch>
            <a:fillRect/>
          </a:stretch>
        </p:blipFill>
        <p:spPr>
          <a:xfrm>
            <a:off x="666997" y="1612758"/>
            <a:ext cx="8017823" cy="4137184"/>
          </a:xfrm>
          <a:prstGeom prst="rect">
            <a:avLst/>
          </a:prstGeom>
        </p:spPr>
      </p:pic>
    </p:spTree>
    <p:extLst>
      <p:ext uri="{BB962C8B-B14F-4D97-AF65-F5344CB8AC3E}">
        <p14:creationId xmlns:p14="http://schemas.microsoft.com/office/powerpoint/2010/main" val="1471289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BD9F-0E6D-4FA1-8EC8-131A3370AAA5}"/>
              </a:ext>
            </a:extLst>
          </p:cNvPr>
          <p:cNvSpPr>
            <a:spLocks noGrp="1"/>
          </p:cNvSpPr>
          <p:nvPr>
            <p:ph type="title"/>
          </p:nvPr>
        </p:nvSpPr>
        <p:spPr>
          <a:xfrm>
            <a:off x="662608" y="173773"/>
            <a:ext cx="7852741" cy="981308"/>
          </a:xfrm>
        </p:spPr>
        <p:txBody>
          <a:bodyPr anchor="b">
            <a:normAutofit/>
          </a:bodyPr>
          <a:lstStyle/>
          <a:p>
            <a:r>
              <a:rPr lang="en-US" sz="2200" dirty="0">
                <a:latin typeface="Oswald"/>
              </a:rPr>
              <a:t>Trending of the hot spots: (40.19568, -77.18767)</a:t>
            </a:r>
          </a:p>
        </p:txBody>
      </p:sp>
      <p:sp>
        <p:nvSpPr>
          <p:cNvPr id="6" name="Slide Number Placeholder 2">
            <a:extLst>
              <a:ext uri="{FF2B5EF4-FFF2-40B4-BE49-F238E27FC236}">
                <a16:creationId xmlns:a16="http://schemas.microsoft.com/office/drawing/2014/main" id="{E0CFF04F-805A-44E9-B09A-082448B2D642}"/>
              </a:ext>
            </a:extLst>
          </p:cNvPr>
          <p:cNvSpPr>
            <a:spLocks noGrp="1"/>
          </p:cNvSpPr>
          <p:nvPr>
            <p:ph type="sldNum" sz="quarter" idx="10"/>
          </p:nvPr>
        </p:nvSpPr>
        <p:spPr>
          <a:xfrm>
            <a:off x="8058149" y="6400800"/>
            <a:ext cx="457200" cy="457200"/>
          </a:xfrm>
        </p:spPr>
        <p:txBody>
          <a:bodyPr anchor="ctr">
            <a:normAutofit/>
          </a:bodyPr>
          <a:lstStyle/>
          <a:p>
            <a:pPr>
              <a:spcAft>
                <a:spcPts val="600"/>
              </a:spcAft>
            </a:pPr>
            <a:fld id="{EACE6E22-E655-5947-A8B4-6F095FBA2C12}" type="slidenum">
              <a:rPr lang="en-US" smtClean="0"/>
              <a:pPr>
                <a:spcAft>
                  <a:spcPts val="600"/>
                </a:spcAft>
              </a:pPr>
              <a:t>13</a:t>
            </a:fld>
            <a:endParaRPr lang="en-US"/>
          </a:p>
        </p:txBody>
      </p:sp>
      <p:sp>
        <p:nvSpPr>
          <p:cNvPr id="7" name="Footer Placeholder 3">
            <a:extLst>
              <a:ext uri="{FF2B5EF4-FFF2-40B4-BE49-F238E27FC236}">
                <a16:creationId xmlns:a16="http://schemas.microsoft.com/office/drawing/2014/main" id="{0FEC2EF7-DF4E-4344-8824-EC940A627DB3}"/>
              </a:ext>
            </a:extLst>
          </p:cNvPr>
          <p:cNvSpPr>
            <a:spLocks noGrp="1"/>
          </p:cNvSpPr>
          <p:nvPr>
            <p:ph type="ftr" sz="quarter" idx="11"/>
          </p:nvPr>
        </p:nvSpPr>
        <p:spPr>
          <a:xfrm>
            <a:off x="662606" y="6400450"/>
            <a:ext cx="3565148" cy="457549"/>
          </a:xfrm>
        </p:spPr>
        <p:txBody>
          <a:bodyPr anchor="ctr">
            <a:normAutofit/>
          </a:bodyPr>
          <a:lstStyle/>
          <a:p>
            <a:pPr>
              <a:spcAft>
                <a:spcPts val="600"/>
              </a:spcAft>
            </a:pPr>
            <a:r>
              <a:rPr lang="en-US"/>
              <a:t>© 2020 Booz Allen Hamilton Inc. All rights Reserved. Internal</a:t>
            </a:r>
          </a:p>
        </p:txBody>
      </p:sp>
      <p:pic>
        <p:nvPicPr>
          <p:cNvPr id="3" name="Picture 3" descr="A close up of a map&#10;&#10;Description automatically generated">
            <a:extLst>
              <a:ext uri="{FF2B5EF4-FFF2-40B4-BE49-F238E27FC236}">
                <a16:creationId xmlns:a16="http://schemas.microsoft.com/office/drawing/2014/main" id="{9F3E67BB-FF3D-4760-8E6D-9E4E5F601D5B}"/>
              </a:ext>
            </a:extLst>
          </p:cNvPr>
          <p:cNvPicPr>
            <a:picLocks noChangeAspect="1"/>
          </p:cNvPicPr>
          <p:nvPr/>
        </p:nvPicPr>
        <p:blipFill>
          <a:blip r:embed="rId2"/>
          <a:stretch>
            <a:fillRect/>
          </a:stretch>
        </p:blipFill>
        <p:spPr>
          <a:xfrm>
            <a:off x="662608" y="2081453"/>
            <a:ext cx="7852741" cy="3572997"/>
          </a:xfrm>
          <a:prstGeom prst="rect">
            <a:avLst/>
          </a:prstGeom>
          <a:noFill/>
        </p:spPr>
      </p:pic>
    </p:spTree>
    <p:extLst>
      <p:ext uri="{BB962C8B-B14F-4D97-AF65-F5344CB8AC3E}">
        <p14:creationId xmlns:p14="http://schemas.microsoft.com/office/powerpoint/2010/main" val="876060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8A763E-3039-4872-83B1-05CBDADDECCB}"/>
              </a:ext>
            </a:extLst>
          </p:cNvPr>
          <p:cNvSpPr>
            <a:spLocks noGrp="1"/>
          </p:cNvSpPr>
          <p:nvPr>
            <p:ph type="title"/>
          </p:nvPr>
        </p:nvSpPr>
        <p:spPr/>
        <p:txBody>
          <a:bodyPr/>
          <a:lstStyle/>
          <a:p>
            <a:r>
              <a:rPr lang="en-US" dirty="0">
                <a:latin typeface="Oswald"/>
              </a:rPr>
              <a:t>Q&amp;A</a:t>
            </a:r>
            <a:endParaRPr lang="en-US" dirty="0"/>
          </a:p>
        </p:txBody>
      </p:sp>
      <p:sp>
        <p:nvSpPr>
          <p:cNvPr id="3" name="Slide Number Placeholder 2">
            <a:extLst>
              <a:ext uri="{FF2B5EF4-FFF2-40B4-BE49-F238E27FC236}">
                <a16:creationId xmlns:a16="http://schemas.microsoft.com/office/drawing/2014/main" id="{4CE00DAB-B113-469B-AF1B-757A87601C36}"/>
              </a:ext>
            </a:extLst>
          </p:cNvPr>
          <p:cNvSpPr>
            <a:spLocks noGrp="1"/>
          </p:cNvSpPr>
          <p:nvPr>
            <p:ph type="sldNum" sz="quarter" idx="4294967295"/>
          </p:nvPr>
        </p:nvSpPr>
        <p:spPr>
          <a:xfrm>
            <a:off x="8686800" y="6400800"/>
            <a:ext cx="457200" cy="457200"/>
          </a:xfrm>
        </p:spPr>
        <p:txBody>
          <a:bodyPr/>
          <a:lstStyle/>
          <a:p>
            <a:fld id="{EACE6E22-E655-5947-A8B4-6F095FBA2C12}" type="slidenum">
              <a:rPr lang="en-US" smtClean="0"/>
              <a:pPr/>
              <a:t>14</a:t>
            </a:fld>
            <a:endParaRPr lang="en-US"/>
          </a:p>
        </p:txBody>
      </p:sp>
      <p:sp>
        <p:nvSpPr>
          <p:cNvPr id="4" name="Footer Placeholder 3">
            <a:extLst>
              <a:ext uri="{FF2B5EF4-FFF2-40B4-BE49-F238E27FC236}">
                <a16:creationId xmlns:a16="http://schemas.microsoft.com/office/drawing/2014/main" id="{3CC4765B-0FDB-4311-8155-FFC97D6D61B3}"/>
              </a:ext>
            </a:extLst>
          </p:cNvPr>
          <p:cNvSpPr>
            <a:spLocks noGrp="1"/>
          </p:cNvSpPr>
          <p:nvPr>
            <p:ph type="ftr" sz="quarter" idx="4294967295"/>
          </p:nvPr>
        </p:nvSpPr>
        <p:spPr>
          <a:xfrm>
            <a:off x="0" y="6400800"/>
            <a:ext cx="3565525" cy="457200"/>
          </a:xfrm>
        </p:spPr>
        <p:txBody>
          <a:bodyPr/>
          <a:lstStyle/>
          <a:p>
            <a:r>
              <a:rPr lang="en-US"/>
              <a:t>© 2020 Booz Allen Hamilton Inc. All rights Reserved. Internal</a:t>
            </a:r>
          </a:p>
        </p:txBody>
      </p:sp>
    </p:spTree>
    <p:extLst>
      <p:ext uri="{BB962C8B-B14F-4D97-AF65-F5344CB8AC3E}">
        <p14:creationId xmlns:p14="http://schemas.microsoft.com/office/powerpoint/2010/main" val="840535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896B3D1-CEAD-F241-AD52-49A2736E6321}"/>
              </a:ext>
            </a:extLst>
          </p:cNvPr>
          <p:cNvSpPr>
            <a:spLocks noGrp="1"/>
          </p:cNvSpPr>
          <p:nvPr>
            <p:ph type="sldNum" sz="quarter" idx="10"/>
          </p:nvPr>
        </p:nvSpPr>
        <p:spPr/>
        <p:txBody>
          <a:bodyPr/>
          <a:lstStyle/>
          <a:p>
            <a:fld id="{EACE6E22-E655-5947-A8B4-6F095FBA2C12}" type="slidenum">
              <a:rPr lang="en-US" smtClean="0"/>
              <a:pPr/>
              <a:t>15</a:t>
            </a:fld>
            <a:endParaRPr lang="en-US"/>
          </a:p>
        </p:txBody>
      </p:sp>
      <p:sp>
        <p:nvSpPr>
          <p:cNvPr id="4" name="Footer Placeholder 3">
            <a:extLst>
              <a:ext uri="{FF2B5EF4-FFF2-40B4-BE49-F238E27FC236}">
                <a16:creationId xmlns:a16="http://schemas.microsoft.com/office/drawing/2014/main" id="{73837C35-0B64-6A4A-A617-1587F0420431}"/>
              </a:ext>
            </a:extLst>
          </p:cNvPr>
          <p:cNvSpPr>
            <a:spLocks noGrp="1"/>
          </p:cNvSpPr>
          <p:nvPr>
            <p:ph type="ftr" sz="quarter" idx="11"/>
          </p:nvPr>
        </p:nvSpPr>
        <p:spPr/>
        <p:txBody>
          <a:bodyPr/>
          <a:lstStyle/>
          <a:p>
            <a:r>
              <a:rPr lang="en-US" dirty="0"/>
              <a:t>© 2020 Booz Allen Hamilton Inc. All rights Reserved. </a:t>
            </a:r>
          </a:p>
        </p:txBody>
      </p:sp>
      <p:pic>
        <p:nvPicPr>
          <p:cNvPr id="9" name="Picture 9" descr="A close up of text on a black background&#10;&#10;Description automatically generated">
            <a:extLst>
              <a:ext uri="{FF2B5EF4-FFF2-40B4-BE49-F238E27FC236}">
                <a16:creationId xmlns:a16="http://schemas.microsoft.com/office/drawing/2014/main" id="{7C4FF473-A2A3-410D-98D9-1E655C30DC8D}"/>
              </a:ext>
            </a:extLst>
          </p:cNvPr>
          <p:cNvPicPr>
            <a:picLocks noChangeAspect="1"/>
          </p:cNvPicPr>
          <p:nvPr/>
        </p:nvPicPr>
        <p:blipFill>
          <a:blip r:embed="rId3"/>
          <a:stretch>
            <a:fillRect/>
          </a:stretch>
        </p:blipFill>
        <p:spPr>
          <a:xfrm>
            <a:off x="594248" y="1062555"/>
            <a:ext cx="8433811" cy="991582"/>
          </a:xfrm>
          <a:prstGeom prst="rect">
            <a:avLst/>
          </a:prstGeom>
        </p:spPr>
      </p:pic>
      <p:grpSp>
        <p:nvGrpSpPr>
          <p:cNvPr id="6" name="Group 5">
            <a:extLst>
              <a:ext uri="{FF2B5EF4-FFF2-40B4-BE49-F238E27FC236}">
                <a16:creationId xmlns:a16="http://schemas.microsoft.com/office/drawing/2014/main" id="{729F7C9D-13F6-4DB2-94EB-1BE0DEAA4340}"/>
              </a:ext>
            </a:extLst>
          </p:cNvPr>
          <p:cNvGrpSpPr/>
          <p:nvPr/>
        </p:nvGrpSpPr>
        <p:grpSpPr>
          <a:xfrm>
            <a:off x="1512361" y="2144113"/>
            <a:ext cx="6007330" cy="3393237"/>
            <a:chOff x="492480" y="1740398"/>
            <a:chExt cx="8009773" cy="4524316"/>
          </a:xfrm>
        </p:grpSpPr>
        <p:sp>
          <p:nvSpPr>
            <p:cNvPr id="10" name="TextBox 9">
              <a:extLst>
                <a:ext uri="{FF2B5EF4-FFF2-40B4-BE49-F238E27FC236}">
                  <a16:creationId xmlns:a16="http://schemas.microsoft.com/office/drawing/2014/main" id="{6AE0237F-214D-4355-8277-2B6AE90D3744}"/>
                </a:ext>
              </a:extLst>
            </p:cNvPr>
            <p:cNvSpPr txBox="1"/>
            <p:nvPr/>
          </p:nvSpPr>
          <p:spPr>
            <a:xfrm>
              <a:off x="687427" y="1740398"/>
              <a:ext cx="7814826" cy="4524316"/>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1350" dirty="0">
                  <a:cs typeface="Calibri"/>
                </a:rPr>
                <a:t>Want to practice your geospatial coding skills on water quality data in the Chesapeake Bay? </a:t>
              </a:r>
              <a:r>
                <a:rPr lang="en-US" sz="1350" b="1" dirty="0">
                  <a:cs typeface="Calibri"/>
                </a:rPr>
                <a:t>Sign up for Hack the Bay: hack-the-bay</a:t>
              </a:r>
              <a:r>
                <a:rPr lang="en-US" sz="1350" b="1" dirty="0">
                  <a:ea typeface="+mn-lt"/>
                  <a:cs typeface="+mn-lt"/>
                </a:rPr>
                <a:t>.devpost.com</a:t>
              </a:r>
            </a:p>
            <a:p>
              <a:pPr algn="ctr"/>
              <a:endParaRPr lang="en-US" sz="1350" b="1">
                <a:cs typeface="Calibri"/>
              </a:endParaRPr>
            </a:p>
            <a:p>
              <a:r>
                <a:rPr lang="en-US" sz="1350" u="sng" dirty="0">
                  <a:cs typeface="Calibri"/>
                </a:rPr>
                <a:t>Hack the Bay: Chesapeake Bay Water Quality Hackathon</a:t>
              </a:r>
              <a:endParaRPr lang="en-US" sz="1350" b="1" u="sng" dirty="0">
                <a:cs typeface="Calibri"/>
              </a:endParaRPr>
            </a:p>
            <a:p>
              <a:pPr marL="214313" indent="-214313">
                <a:buFont typeface="Arial"/>
                <a:buChar char="•"/>
              </a:pPr>
              <a:r>
                <a:rPr lang="en-US" sz="1350" dirty="0">
                  <a:cs typeface="Calibri"/>
                </a:rPr>
                <a:t>Running from Aug. 3- Sep. 14</a:t>
              </a:r>
            </a:p>
            <a:p>
              <a:pPr marL="214313" indent="-214313">
                <a:buFont typeface="Arial"/>
                <a:buChar char="•"/>
              </a:pPr>
              <a:r>
                <a:rPr lang="en-US" sz="1350" dirty="0">
                  <a:cs typeface="Calibri"/>
                </a:rPr>
                <a:t>All virtual (coding tutorials, environmental justice panels, "office hours“)</a:t>
              </a:r>
            </a:p>
            <a:p>
              <a:pPr marL="214313" indent="-214313">
                <a:buFont typeface="Arial"/>
                <a:buChar char="•"/>
              </a:pPr>
              <a:r>
                <a:rPr lang="en-US" sz="1350" dirty="0">
                  <a:cs typeface="Calibri"/>
                </a:rPr>
                <a:t>Open to Booz Allen and external audiences (18+)</a:t>
              </a:r>
            </a:p>
            <a:p>
              <a:pPr marL="214313" indent="-214313">
                <a:buFont typeface="Arial"/>
                <a:buChar char="•"/>
              </a:pPr>
              <a:r>
                <a:rPr lang="en-US" sz="1350" dirty="0">
                  <a:cs typeface="Calibri"/>
                </a:rPr>
                <a:t>Four Challenge Tracks:</a:t>
              </a:r>
            </a:p>
            <a:p>
              <a:endParaRPr lang="en-US" sz="1350">
                <a:ea typeface="+mn-lt"/>
                <a:cs typeface="+mn-lt"/>
              </a:endParaRPr>
            </a:p>
            <a:p>
              <a:endParaRPr lang="en-US" sz="1350">
                <a:ea typeface="+mn-lt"/>
                <a:cs typeface="+mn-lt"/>
              </a:endParaRPr>
            </a:p>
            <a:p>
              <a:endParaRPr lang="en-US" sz="1350">
                <a:ea typeface="+mn-lt"/>
                <a:cs typeface="+mn-lt"/>
              </a:endParaRPr>
            </a:p>
            <a:p>
              <a:r>
                <a:rPr lang="en-US" sz="1350" dirty="0">
                  <a:ea typeface="+mn-lt"/>
                  <a:cs typeface="+mn-lt"/>
                </a:rPr>
                <a:t>Teams with the most compelling entries in each track will be invited to virtually present their findings to a distinguished panel from the Chesapeake Monitoring Cooperative, Booz Allen Hamilton, and other experts in the field. Help address real challenges faced by the leading scientists in watershed conservation!</a:t>
              </a:r>
              <a:endParaRPr lang="en-US" sz="1350" dirty="0">
                <a:cs typeface="Calibri"/>
              </a:endParaRPr>
            </a:p>
            <a:p>
              <a:pPr marL="214313" indent="-214313">
                <a:buFont typeface="Arial"/>
                <a:buChar char="•"/>
              </a:pPr>
              <a:endParaRPr lang="en-US" sz="1350" b="1">
                <a:cs typeface="Calibri"/>
              </a:endParaRPr>
            </a:p>
          </p:txBody>
        </p:sp>
        <p:grpSp>
          <p:nvGrpSpPr>
            <p:cNvPr id="5" name="Group 4">
              <a:extLst>
                <a:ext uri="{FF2B5EF4-FFF2-40B4-BE49-F238E27FC236}">
                  <a16:creationId xmlns:a16="http://schemas.microsoft.com/office/drawing/2014/main" id="{5A28FAC3-5D93-40E0-9B7D-71A95BA07390}"/>
                </a:ext>
              </a:extLst>
            </p:cNvPr>
            <p:cNvGrpSpPr/>
            <p:nvPr/>
          </p:nvGrpSpPr>
          <p:grpSpPr>
            <a:xfrm>
              <a:off x="492480" y="4048560"/>
              <a:ext cx="7853114" cy="609357"/>
              <a:chOff x="492480" y="4048560"/>
              <a:chExt cx="7853114" cy="609357"/>
            </a:xfrm>
          </p:grpSpPr>
          <p:sp>
            <p:nvSpPr>
              <p:cNvPr id="2" name="TextBox 1">
                <a:extLst>
                  <a:ext uri="{FF2B5EF4-FFF2-40B4-BE49-F238E27FC236}">
                    <a16:creationId xmlns:a16="http://schemas.microsoft.com/office/drawing/2014/main" id="{AC1276F4-D67B-4AE0-A4AA-93BA0387E0F9}"/>
                  </a:ext>
                </a:extLst>
              </p:cNvPr>
              <p:cNvSpPr txBox="1"/>
              <p:nvPr/>
            </p:nvSpPr>
            <p:spPr>
              <a:xfrm>
                <a:off x="492480" y="4073141"/>
                <a:ext cx="4132061" cy="584776"/>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600075" lvl="1" indent="-257175">
                  <a:buAutoNum type="arabicPeriod"/>
                </a:pPr>
                <a:r>
                  <a:rPr lang="en-US" sz="1200" b="1" i="1">
                    <a:ea typeface="+mn-lt"/>
                    <a:cs typeface="+mn-lt"/>
                  </a:rPr>
                  <a:t>Develop a Restoration Case Study</a:t>
                </a:r>
              </a:p>
              <a:p>
                <a:pPr marL="600075" lvl="1" indent="-257175">
                  <a:buAutoNum type="arabicPeriod"/>
                </a:pPr>
                <a:r>
                  <a:rPr lang="en-US" sz="1200" b="1" i="1">
                    <a:ea typeface="+mn-lt"/>
                    <a:cs typeface="+mn-lt"/>
                  </a:rPr>
                  <a:t>Identify Data Gaps</a:t>
                </a:r>
              </a:p>
            </p:txBody>
          </p:sp>
          <p:sp>
            <p:nvSpPr>
              <p:cNvPr id="7" name="TextBox 6">
                <a:extLst>
                  <a:ext uri="{FF2B5EF4-FFF2-40B4-BE49-F238E27FC236}">
                    <a16:creationId xmlns:a16="http://schemas.microsoft.com/office/drawing/2014/main" id="{F92B4E78-B897-4C85-9963-2E0A0EBA831F}"/>
                  </a:ext>
                </a:extLst>
              </p:cNvPr>
              <p:cNvSpPr txBox="1"/>
              <p:nvPr/>
            </p:nvSpPr>
            <p:spPr>
              <a:xfrm>
                <a:off x="4213531" y="4048560"/>
                <a:ext cx="4132063" cy="584776"/>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600075" lvl="1" indent="-257175">
                  <a:buFont typeface="+mj-lt"/>
                  <a:buAutoNum type="arabicPeriod" startAt="3"/>
                </a:pPr>
                <a:r>
                  <a:rPr lang="en-US" sz="1200" b="1" i="1">
                    <a:ea typeface="+mn-lt"/>
                    <a:cs typeface="+mn-lt"/>
                  </a:rPr>
                  <a:t>Model Water Pollution</a:t>
                </a:r>
              </a:p>
              <a:p>
                <a:pPr marL="600075" lvl="1" indent="-257175">
                  <a:buAutoNum type="arabicPeriod" startAt="3"/>
                </a:pPr>
                <a:r>
                  <a:rPr lang="en-US" sz="1200" b="1" i="1">
                    <a:ea typeface="+mn-lt"/>
                    <a:cs typeface="+mn-lt"/>
                  </a:rPr>
                  <a:t>Design a Water Quality Scorecard</a:t>
                </a:r>
              </a:p>
            </p:txBody>
          </p:sp>
        </p:grpSp>
      </p:grpSp>
    </p:spTree>
    <p:extLst>
      <p:ext uri="{BB962C8B-B14F-4D97-AF65-F5344CB8AC3E}">
        <p14:creationId xmlns:p14="http://schemas.microsoft.com/office/powerpoint/2010/main" val="3395803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5" name="Content Placeholder 4"/>
          <p:cNvSpPr>
            <a:spLocks noGrp="1"/>
          </p:cNvSpPr>
          <p:nvPr>
            <p:ph sz="quarter" idx="12"/>
          </p:nvPr>
        </p:nvSpPr>
        <p:spPr/>
        <p:txBody>
          <a:bodyPr/>
          <a:lstStyle/>
          <a:p>
            <a:r>
              <a:rPr lang="en-US" dirty="0"/>
              <a:t>Intro of geospatial analysis</a:t>
            </a:r>
          </a:p>
          <a:p>
            <a:r>
              <a:rPr lang="en-US" dirty="0"/>
              <a:t>Data sources</a:t>
            </a:r>
          </a:p>
          <a:p>
            <a:r>
              <a:rPr lang="en-US" dirty="0"/>
              <a:t>tips</a:t>
            </a:r>
          </a:p>
          <a:p>
            <a:r>
              <a:rPr lang="en-US" dirty="0"/>
              <a:t>Package recommendations</a:t>
            </a:r>
          </a:p>
          <a:p>
            <a:r>
              <a:rPr lang="en-US" dirty="0"/>
              <a:t>Demo with grace: </a:t>
            </a:r>
            <a:r>
              <a:rPr lang="en-US" dirty="0" err="1"/>
              <a:t>jupyter</a:t>
            </a:r>
            <a:r>
              <a:rPr lang="en-US" dirty="0"/>
              <a:t> notebook</a:t>
            </a:r>
          </a:p>
          <a:p>
            <a:r>
              <a:rPr lang="en-US" dirty="0"/>
              <a:t>Demo with Amreen: r markdown + </a:t>
            </a:r>
            <a:r>
              <a:rPr lang="en-US" dirty="0" err="1"/>
              <a:t>qgis</a:t>
            </a:r>
            <a:endParaRPr lang="en-US" dirty="0"/>
          </a:p>
          <a:p>
            <a:r>
              <a:rPr lang="en-US" dirty="0" err="1"/>
              <a:t>Q&amp;a</a:t>
            </a:r>
            <a:endParaRPr lang="en-US" dirty="0"/>
          </a:p>
          <a:p>
            <a:endParaRPr lang="en-US" dirty="0"/>
          </a:p>
        </p:txBody>
      </p:sp>
      <p:cxnSp>
        <p:nvCxnSpPr>
          <p:cNvPr id="6" name="Straight Connector 5"/>
          <p:cNvCxnSpPr/>
          <p:nvPr/>
        </p:nvCxnSpPr>
        <p:spPr>
          <a:xfrm>
            <a:off x="3704734" y="1837011"/>
            <a:ext cx="54392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r>
              <a:rPr lang="en-US"/>
              <a:t>© 2020 Booz Allen Hamilton Inc. All rights Reserved. Internal</a:t>
            </a:r>
          </a:p>
        </p:txBody>
      </p:sp>
      <p:sp>
        <p:nvSpPr>
          <p:cNvPr id="8" name="Slide Number Placeholder 7"/>
          <p:cNvSpPr>
            <a:spLocks noGrp="1"/>
          </p:cNvSpPr>
          <p:nvPr>
            <p:ph type="sldNum" sz="quarter" idx="10"/>
          </p:nvPr>
        </p:nvSpPr>
        <p:spPr/>
        <p:txBody>
          <a:bodyPr/>
          <a:lstStyle/>
          <a:p>
            <a:fld id="{EACE6E22-E655-5947-A8B4-6F095FBA2C12}" type="slidenum">
              <a:rPr lang="en-US" smtClean="0"/>
              <a:pPr/>
              <a:t>1</a:t>
            </a:fld>
            <a:endParaRPr lang="en-US"/>
          </a:p>
        </p:txBody>
      </p:sp>
    </p:spTree>
    <p:extLst>
      <p:ext uri="{BB962C8B-B14F-4D97-AF65-F5344CB8AC3E}">
        <p14:creationId xmlns:p14="http://schemas.microsoft.com/office/powerpoint/2010/main" val="1516447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Intro of geospatial analysis</a:t>
            </a:r>
          </a:p>
        </p:txBody>
      </p:sp>
      <p:sp>
        <p:nvSpPr>
          <p:cNvPr id="7" name="Slide Number Placeholder 6"/>
          <p:cNvSpPr>
            <a:spLocks noGrp="1"/>
          </p:cNvSpPr>
          <p:nvPr>
            <p:ph type="sldNum" sz="quarter" idx="10"/>
          </p:nvPr>
        </p:nvSpPr>
        <p:spPr/>
        <p:txBody>
          <a:bodyPr/>
          <a:lstStyle/>
          <a:p>
            <a:fld id="{EACE6E22-E655-5947-A8B4-6F095FBA2C12}" type="slidenum">
              <a:rPr lang="en-US" smtClean="0"/>
              <a:pPr/>
              <a:t>2</a:t>
            </a:fld>
            <a:endParaRPr lang="en-US"/>
          </a:p>
        </p:txBody>
      </p:sp>
      <p:sp>
        <p:nvSpPr>
          <p:cNvPr id="2" name="Footer Placeholder 1"/>
          <p:cNvSpPr>
            <a:spLocks noGrp="1"/>
          </p:cNvSpPr>
          <p:nvPr>
            <p:ph type="ftr" sz="quarter" idx="11"/>
          </p:nvPr>
        </p:nvSpPr>
        <p:spPr/>
        <p:txBody>
          <a:bodyPr/>
          <a:lstStyle/>
          <a:p>
            <a:r>
              <a:rPr lang="en-US"/>
              <a:t>© 2020 Booz Allen Hamilton Inc. All rights Reserved. Internal</a:t>
            </a:r>
          </a:p>
        </p:txBody>
      </p:sp>
      <p:sp>
        <p:nvSpPr>
          <p:cNvPr id="5" name="Content Placeholder 4"/>
          <p:cNvSpPr>
            <a:spLocks noGrp="1"/>
          </p:cNvSpPr>
          <p:nvPr>
            <p:ph idx="1"/>
          </p:nvPr>
        </p:nvSpPr>
        <p:spPr>
          <a:xfrm>
            <a:off x="662608" y="2318082"/>
            <a:ext cx="7852741" cy="3678253"/>
          </a:xfrm>
        </p:spPr>
        <p:txBody>
          <a:bodyPr/>
          <a:lstStyle/>
          <a:p>
            <a:pPr lvl="3"/>
            <a:r>
              <a:rPr lang="en-US" dirty="0"/>
              <a:t>What’s the difference between raster and vector data?</a:t>
            </a:r>
          </a:p>
          <a:p>
            <a:pPr lvl="4"/>
            <a:r>
              <a:rPr lang="en-US" dirty="0"/>
              <a:t>Raster data is a grid of pixels organized in rows and columns. </a:t>
            </a:r>
            <a:r>
              <a:rPr lang="en-US" dirty="0" err="1"/>
              <a:t>Rasters</a:t>
            </a:r>
            <a:r>
              <a:rPr lang="en-US" dirty="0"/>
              <a:t> are digital aerial photographs, imagery from satellites, digital pictures, or even scanned maps.</a:t>
            </a:r>
          </a:p>
          <a:p>
            <a:pPr lvl="4"/>
            <a:r>
              <a:rPr lang="en-US" dirty="0"/>
              <a:t>Vector data is made up of points, lines and polygons.</a:t>
            </a:r>
          </a:p>
          <a:p>
            <a:pPr lvl="4"/>
            <a:endParaRPr lang="en-US" dirty="0"/>
          </a:p>
          <a:p>
            <a:pPr lvl="4"/>
            <a:endParaRPr lang="en-US" dirty="0"/>
          </a:p>
        </p:txBody>
      </p:sp>
      <p:pic>
        <p:nvPicPr>
          <p:cNvPr id="1030" name="Picture 6" descr="Raster and Vector Data in Recipes for GIS Success on Vimeo">
            <a:extLst>
              <a:ext uri="{FF2B5EF4-FFF2-40B4-BE49-F238E27FC236}">
                <a16:creationId xmlns:a16="http://schemas.microsoft.com/office/drawing/2014/main" id="{AA3D04BA-03F1-40AB-8107-79A6A00DC1C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75" t="12731" r="12875"/>
          <a:stretch/>
        </p:blipFill>
        <p:spPr bwMode="auto">
          <a:xfrm>
            <a:off x="2440304" y="3531444"/>
            <a:ext cx="4263391" cy="281865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4">
            <a:extLst>
              <a:ext uri="{FF2B5EF4-FFF2-40B4-BE49-F238E27FC236}">
                <a16:creationId xmlns:a16="http://schemas.microsoft.com/office/drawing/2014/main" id="{00911696-273B-4E2A-8560-DCE041841E23}"/>
              </a:ext>
            </a:extLst>
          </p:cNvPr>
          <p:cNvSpPr txBox="1">
            <a:spLocks/>
          </p:cNvSpPr>
          <p:nvPr/>
        </p:nvSpPr>
        <p:spPr>
          <a:xfrm>
            <a:off x="628651" y="1437171"/>
            <a:ext cx="7852741" cy="1693243"/>
          </a:xfrm>
          <a:prstGeom prst="rect">
            <a:avLst/>
          </a:prstGeom>
        </p:spPr>
        <p:txBody>
          <a:bodyPr vert="horz" lIns="0" tIns="0" rIns="0" bIns="0" rtlCol="0">
            <a:noAutofit/>
          </a:bodyPr>
          <a:lstStyle>
            <a:lvl1pPr marL="285750" indent="-28575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515938" marR="0" indent="-244475" algn="l" defTabSz="914400" rtl="0" eaLnBrk="1" fontAlgn="auto" latinLnBrk="0" hangingPunct="1">
              <a:lnSpc>
                <a:spcPct val="100000"/>
              </a:lnSpc>
              <a:spcBef>
                <a:spcPts val="0"/>
              </a:spcBef>
              <a:spcAft>
                <a:spcPts val="0"/>
              </a:spcAft>
              <a:buClrTx/>
              <a:buSzTx/>
              <a:buFont typeface="LucidaGrande" charset="0"/>
              <a:buChar char="-"/>
              <a:tabLst/>
              <a:defRPr sz="1600" i="0" kern="1200">
                <a:solidFill>
                  <a:schemeClr val="tx1"/>
                </a:solidFill>
                <a:latin typeface="Calibri" charset="0"/>
                <a:ea typeface="Calibri" charset="0"/>
                <a:cs typeface="Calibri" charset="0"/>
              </a:defRPr>
            </a:lvl2pPr>
            <a:lvl3pPr marL="731520" indent="-228600" algn="l" defTabSz="914400" rtl="0" eaLnBrk="1" latinLnBrk="0" hangingPunct="1">
              <a:lnSpc>
                <a:spcPct val="100000"/>
              </a:lnSpc>
              <a:spcBef>
                <a:spcPts val="0"/>
              </a:spcBef>
              <a:buSzPct val="80000"/>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0"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200"/>
              </a:spcBef>
              <a:buFontTx/>
              <a:buNone/>
              <a:defRPr sz="1100" i="1" kern="1200">
                <a:solidFill>
                  <a:schemeClr val="tx1"/>
                </a:solidFill>
                <a:latin typeface="Calibri" charset="0"/>
                <a:ea typeface="Calibri" charset="0"/>
                <a:cs typeface="Calibri" charset="0"/>
              </a:defRPr>
            </a:lvl6pPr>
            <a:lvl7pPr marL="0" indent="0" algn="l" defTabSz="914400" rtl="0" eaLnBrk="1" latinLnBrk="0" hangingPunct="1">
              <a:lnSpc>
                <a:spcPct val="90000"/>
              </a:lnSpc>
              <a:spcBef>
                <a:spcPts val="1200"/>
              </a:spcBef>
              <a:buFont typeface="Arial" panose="020B0604020202020204" pitchFamily="34" charset="0"/>
              <a:buNone/>
              <a:defRPr sz="900" i="1" kern="1200">
                <a:solidFill>
                  <a:schemeClr val="tx1"/>
                </a:solidFill>
                <a:latin typeface="Calibri" charset="0"/>
                <a:ea typeface="Calibri" charset="0"/>
                <a:cs typeface="Calibri"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en-US"/>
              <a:t>What is </a:t>
            </a:r>
            <a:r>
              <a:rPr lang="en-US" err="1"/>
              <a:t>gis</a:t>
            </a:r>
            <a:r>
              <a:rPr lang="en-US"/>
              <a:t>?</a:t>
            </a:r>
          </a:p>
          <a:p>
            <a:pPr lvl="4"/>
            <a:r>
              <a:rPr lang="en-US"/>
              <a:t>GIS stands for “Geographic Information System” and provides the ability to capture and analyze spatial and geographic data.</a:t>
            </a:r>
          </a:p>
          <a:p>
            <a:pPr lvl="4"/>
            <a:endParaRPr lang="en-US"/>
          </a:p>
        </p:txBody>
      </p:sp>
    </p:spTree>
    <p:extLst>
      <p:ext uri="{BB962C8B-B14F-4D97-AF65-F5344CB8AC3E}">
        <p14:creationId xmlns:p14="http://schemas.microsoft.com/office/powerpoint/2010/main" val="370480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Data sources</a:t>
            </a:r>
          </a:p>
        </p:txBody>
      </p:sp>
      <p:sp>
        <p:nvSpPr>
          <p:cNvPr id="7" name="Slide Number Placeholder 6"/>
          <p:cNvSpPr>
            <a:spLocks noGrp="1"/>
          </p:cNvSpPr>
          <p:nvPr>
            <p:ph type="sldNum" sz="quarter" idx="10"/>
          </p:nvPr>
        </p:nvSpPr>
        <p:spPr/>
        <p:txBody>
          <a:bodyPr/>
          <a:lstStyle/>
          <a:p>
            <a:fld id="{EACE6E22-E655-5947-A8B4-6F095FBA2C12}" type="slidenum">
              <a:rPr lang="en-US" smtClean="0"/>
              <a:pPr/>
              <a:t>3</a:t>
            </a:fld>
            <a:endParaRPr lang="en-US"/>
          </a:p>
        </p:txBody>
      </p:sp>
      <p:sp>
        <p:nvSpPr>
          <p:cNvPr id="2" name="Footer Placeholder 1"/>
          <p:cNvSpPr>
            <a:spLocks noGrp="1"/>
          </p:cNvSpPr>
          <p:nvPr>
            <p:ph type="ftr" sz="quarter" idx="11"/>
          </p:nvPr>
        </p:nvSpPr>
        <p:spPr/>
        <p:txBody>
          <a:bodyPr/>
          <a:lstStyle/>
          <a:p>
            <a:r>
              <a:rPr lang="en-US"/>
              <a:t>© 2020 Booz Allen Hamilton Inc. All rights Reserved. Internal</a:t>
            </a:r>
          </a:p>
        </p:txBody>
      </p:sp>
      <p:sp>
        <p:nvSpPr>
          <p:cNvPr id="5" name="Content Placeholder 4"/>
          <p:cNvSpPr>
            <a:spLocks noGrp="1"/>
          </p:cNvSpPr>
          <p:nvPr>
            <p:ph idx="1"/>
          </p:nvPr>
        </p:nvSpPr>
        <p:spPr>
          <a:xfrm>
            <a:off x="662608" y="1554480"/>
            <a:ext cx="7852741" cy="4626943"/>
          </a:xfrm>
        </p:spPr>
        <p:txBody>
          <a:bodyPr vert="horz" lIns="0" tIns="0" rIns="0" bIns="0" rtlCol="0" anchor="t">
            <a:noAutofit/>
          </a:bodyPr>
          <a:lstStyle/>
          <a:p>
            <a:pPr marL="285750" lvl="4" indent="-285750">
              <a:buFont typeface="Arial" panose="020B0604020202020204" pitchFamily="34" charset="0"/>
              <a:buChar char="•"/>
            </a:pPr>
            <a:r>
              <a:rPr lang="en-US" sz="2000" dirty="0">
                <a:latin typeface="Georgia"/>
              </a:rPr>
              <a:t>Open Street Map (vector)</a:t>
            </a:r>
          </a:p>
          <a:p>
            <a:pPr marL="285750" lvl="4" indent="-285750">
              <a:buFont typeface="Arial" panose="020B0604020202020204" pitchFamily="34" charset="0"/>
              <a:buChar char="•"/>
            </a:pPr>
            <a:r>
              <a:rPr lang="en-US" sz="2000" dirty="0">
                <a:latin typeface="Georgia"/>
              </a:rPr>
              <a:t>Google imagery (vector and raster)</a:t>
            </a:r>
          </a:p>
          <a:p>
            <a:pPr marL="285750" lvl="4" indent="-285750">
              <a:buFont typeface="Arial" panose="020B0604020202020204" pitchFamily="34" charset="0"/>
              <a:buChar char="•"/>
            </a:pPr>
            <a:r>
              <a:rPr lang="en-US" sz="2000" dirty="0">
                <a:latin typeface="Georgia"/>
              </a:rPr>
              <a:t>Government and county websites (vector)</a:t>
            </a:r>
          </a:p>
          <a:p>
            <a:pPr marL="285750" lvl="4" indent="-285750">
              <a:buFont typeface="Arial" panose="020B0604020202020204" pitchFamily="34" charset="0"/>
              <a:buChar char="•"/>
            </a:pPr>
            <a:r>
              <a:rPr lang="en-US" sz="2000" dirty="0">
                <a:latin typeface="Georgia"/>
              </a:rPr>
              <a:t>Landsat &amp; more from NASA (raster)</a:t>
            </a:r>
          </a:p>
          <a:p>
            <a:pPr lvl="4"/>
            <a:endParaRPr lang="en-US" sz="2000"/>
          </a:p>
          <a:p>
            <a:pPr lvl="4"/>
            <a:r>
              <a:rPr lang="en-US" sz="2000" dirty="0">
                <a:latin typeface="Georgia"/>
              </a:rPr>
              <a:t>With a dataset of latitude and longitude, you can make your own vector point data in Python, R or Excel. </a:t>
            </a:r>
            <a:endParaRPr lang="en-US" sz="2000"/>
          </a:p>
          <a:p>
            <a:pPr lvl="4"/>
            <a:r>
              <a:rPr lang="en-US" sz="2000" dirty="0">
                <a:latin typeface="Georgia"/>
              </a:rPr>
              <a:t>This data can be read into a GIS software like QGIS, or analyzed in your preferred programming language with the help of geospatial packages. </a:t>
            </a:r>
            <a:endParaRPr lang="en-US" sz="2000" dirty="0"/>
          </a:p>
          <a:p>
            <a:pPr lvl="4"/>
            <a:endParaRPr lang="en-US"/>
          </a:p>
        </p:txBody>
      </p:sp>
      <p:pic>
        <p:nvPicPr>
          <p:cNvPr id="3" name="Picture 5">
            <a:extLst>
              <a:ext uri="{FF2B5EF4-FFF2-40B4-BE49-F238E27FC236}">
                <a16:creationId xmlns:a16="http://schemas.microsoft.com/office/drawing/2014/main" id="{D6C7ED78-6B5D-408C-AEAA-F8A4FD2C8492}"/>
              </a:ext>
            </a:extLst>
          </p:cNvPr>
          <p:cNvPicPr>
            <a:picLocks noChangeAspect="1"/>
          </p:cNvPicPr>
          <p:nvPr/>
        </p:nvPicPr>
        <p:blipFill rotWithShape="1">
          <a:blip r:embed="rId3"/>
          <a:srcRect l="4785" r="4908" b="425"/>
          <a:stretch/>
        </p:blipFill>
        <p:spPr>
          <a:xfrm>
            <a:off x="5799224" y="1376872"/>
            <a:ext cx="3262860" cy="2083105"/>
          </a:xfrm>
          <a:prstGeom prst="rect">
            <a:avLst/>
          </a:prstGeom>
        </p:spPr>
      </p:pic>
    </p:spTree>
    <p:extLst>
      <p:ext uri="{BB962C8B-B14F-4D97-AF65-F5344CB8AC3E}">
        <p14:creationId xmlns:p14="http://schemas.microsoft.com/office/powerpoint/2010/main" val="192649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tips</a:t>
            </a:r>
          </a:p>
        </p:txBody>
      </p:sp>
      <p:sp>
        <p:nvSpPr>
          <p:cNvPr id="7" name="Slide Number Placeholder 6"/>
          <p:cNvSpPr>
            <a:spLocks noGrp="1"/>
          </p:cNvSpPr>
          <p:nvPr>
            <p:ph type="sldNum" sz="quarter" idx="10"/>
          </p:nvPr>
        </p:nvSpPr>
        <p:spPr/>
        <p:txBody>
          <a:bodyPr/>
          <a:lstStyle/>
          <a:p>
            <a:fld id="{EACE6E22-E655-5947-A8B4-6F095FBA2C12}" type="slidenum">
              <a:rPr lang="en-US" smtClean="0"/>
              <a:pPr/>
              <a:t>4</a:t>
            </a:fld>
            <a:endParaRPr lang="en-US"/>
          </a:p>
        </p:txBody>
      </p:sp>
      <p:sp>
        <p:nvSpPr>
          <p:cNvPr id="2" name="Footer Placeholder 1"/>
          <p:cNvSpPr>
            <a:spLocks noGrp="1"/>
          </p:cNvSpPr>
          <p:nvPr>
            <p:ph type="ftr" sz="quarter" idx="11"/>
          </p:nvPr>
        </p:nvSpPr>
        <p:spPr/>
        <p:txBody>
          <a:bodyPr/>
          <a:lstStyle/>
          <a:p>
            <a:r>
              <a:rPr lang="en-US"/>
              <a:t>© 2020 Booz Allen Hamilton Inc. All rights Reserved. Internal</a:t>
            </a:r>
          </a:p>
        </p:txBody>
      </p:sp>
      <p:sp>
        <p:nvSpPr>
          <p:cNvPr id="5" name="Content Placeholder 4"/>
          <p:cNvSpPr>
            <a:spLocks noGrp="1"/>
          </p:cNvSpPr>
          <p:nvPr>
            <p:ph idx="1"/>
          </p:nvPr>
        </p:nvSpPr>
        <p:spPr>
          <a:xfrm>
            <a:off x="662608" y="1554480"/>
            <a:ext cx="7852741" cy="4626943"/>
          </a:xfrm>
        </p:spPr>
        <p:txBody>
          <a:bodyPr vert="horz" lIns="0" tIns="0" rIns="0" bIns="0" rtlCol="0" anchor="t">
            <a:noAutofit/>
          </a:bodyPr>
          <a:lstStyle/>
          <a:p>
            <a:pPr marL="457200" lvl="4" indent="-457200">
              <a:buFont typeface="+mj-lt"/>
              <a:buAutoNum type="arabicPeriod"/>
            </a:pPr>
            <a:r>
              <a:rPr lang="en-US" sz="2000">
                <a:latin typeface="Georgia"/>
              </a:rPr>
              <a:t>QGIS is a great tool for geospatial analysis because it’s open source, easy-to-use and all the documentation is available online.</a:t>
            </a:r>
          </a:p>
          <a:p>
            <a:pPr marL="457200" lvl="4" indent="-457200">
              <a:buFont typeface="+mj-lt"/>
              <a:buAutoNum type="arabicPeriod"/>
            </a:pPr>
            <a:r>
              <a:rPr lang="en-US" sz="2000"/>
              <a:t>Know the difference in file formats. </a:t>
            </a:r>
          </a:p>
          <a:p>
            <a:pPr marL="457200" lvl="6" indent="-457200">
              <a:buFont typeface="+mj-lt"/>
              <a:buAutoNum type="alphaLcParenR"/>
            </a:pPr>
            <a:r>
              <a:rPr lang="en-US" sz="1500" i="1">
                <a:latin typeface="Calibri"/>
                <a:cs typeface="Calibri"/>
              </a:rPr>
              <a:t>While a .</a:t>
            </a:r>
            <a:r>
              <a:rPr lang="en-US" sz="1500" i="1" err="1">
                <a:latin typeface="Calibri"/>
                <a:cs typeface="Calibri"/>
              </a:rPr>
              <a:t>png</a:t>
            </a:r>
            <a:r>
              <a:rPr lang="en-US" sz="1500" i="1">
                <a:latin typeface="Calibri"/>
                <a:cs typeface="Calibri"/>
              </a:rPr>
              <a:t> or .jpg may look like raster data, if there is no geographic metadata associated with the image, it is not raster. A .</a:t>
            </a:r>
            <a:r>
              <a:rPr lang="en-US" sz="1500" i="1" err="1">
                <a:latin typeface="Calibri"/>
                <a:cs typeface="Calibri"/>
              </a:rPr>
              <a:t>tif</a:t>
            </a:r>
            <a:r>
              <a:rPr lang="en-US" sz="1500" i="1">
                <a:latin typeface="Calibri"/>
                <a:cs typeface="Calibri"/>
              </a:rPr>
              <a:t> image has location in the metadata and can be used as raster data.</a:t>
            </a:r>
          </a:p>
          <a:p>
            <a:pPr marL="457200" lvl="6" indent="-457200">
              <a:buFont typeface="+mj-lt"/>
              <a:buAutoNum type="alphaLcParenR"/>
            </a:pPr>
            <a:r>
              <a:rPr lang="en-US" sz="1500" i="1">
                <a:latin typeface="Calibri"/>
                <a:cs typeface="Calibri"/>
              </a:rPr>
              <a:t>For shapefile data, you will need at least 3 files in the folder for QGIS to read the data. They are .</a:t>
            </a:r>
            <a:r>
              <a:rPr lang="en-US" sz="1500" i="1" err="1">
                <a:latin typeface="Calibri"/>
                <a:cs typeface="Calibri"/>
              </a:rPr>
              <a:t>shp</a:t>
            </a:r>
            <a:r>
              <a:rPr lang="en-US" sz="1500" i="1">
                <a:latin typeface="Calibri"/>
                <a:cs typeface="Calibri"/>
              </a:rPr>
              <a:t>, which is the main file that stores the feature geometry, .</a:t>
            </a:r>
            <a:r>
              <a:rPr lang="en-US" sz="1500" i="1" err="1">
                <a:latin typeface="Calibri"/>
                <a:cs typeface="Calibri"/>
              </a:rPr>
              <a:t>shx</a:t>
            </a:r>
            <a:r>
              <a:rPr lang="en-US" sz="1500" i="1">
                <a:latin typeface="Calibri"/>
                <a:cs typeface="Calibri"/>
              </a:rPr>
              <a:t>, the index file that stores the index of the feature geometry, and the .</a:t>
            </a:r>
            <a:r>
              <a:rPr lang="en-US" sz="1500" i="1" err="1">
                <a:latin typeface="Calibri"/>
                <a:cs typeface="Calibri"/>
              </a:rPr>
              <a:t>dbf</a:t>
            </a:r>
            <a:r>
              <a:rPr lang="en-US" sz="1500" i="1">
                <a:latin typeface="Calibri"/>
                <a:cs typeface="Calibri"/>
              </a:rPr>
              <a:t>, which is the </a:t>
            </a:r>
            <a:r>
              <a:rPr lang="en-US" sz="1500" i="1" err="1">
                <a:latin typeface="Calibri"/>
                <a:cs typeface="Calibri"/>
              </a:rPr>
              <a:t>dBASE</a:t>
            </a:r>
            <a:r>
              <a:rPr lang="en-US" sz="1500" i="1">
                <a:latin typeface="Calibri"/>
                <a:cs typeface="Calibri"/>
              </a:rPr>
              <a:t> table that stores the attribute information of features.</a:t>
            </a:r>
          </a:p>
          <a:p>
            <a:pPr marL="457200" lvl="6" indent="-457200">
              <a:buAutoNum type="alphaLcParenR"/>
            </a:pPr>
            <a:r>
              <a:rPr lang="en-US" sz="1500" i="1">
                <a:latin typeface="Calibri"/>
                <a:cs typeface="Calibri"/>
              </a:rPr>
              <a:t>Many scientific raster datasets are delivered in a .</a:t>
            </a:r>
            <a:r>
              <a:rPr lang="en-US" sz="1500" i="1" err="1">
                <a:latin typeface="Calibri"/>
                <a:cs typeface="Calibri"/>
              </a:rPr>
              <a:t>nc</a:t>
            </a:r>
            <a:r>
              <a:rPr lang="en-US" sz="1500" i="1">
                <a:latin typeface="Calibri"/>
                <a:cs typeface="Calibri"/>
              </a:rPr>
              <a:t> file, which denotes a </a:t>
            </a:r>
            <a:r>
              <a:rPr lang="en-US" sz="1500" i="1" err="1">
                <a:latin typeface="Calibri"/>
                <a:cs typeface="Calibri"/>
              </a:rPr>
              <a:t>netCDF</a:t>
            </a:r>
            <a:r>
              <a:rPr lang="en-US" sz="1500" i="1">
                <a:latin typeface="Calibri"/>
                <a:cs typeface="Calibri"/>
              </a:rPr>
              <a:t> file. Although it is an uncommon format, you can access the metadata and arrays with just a few commands with the help of open source packages </a:t>
            </a:r>
          </a:p>
        </p:txBody>
      </p:sp>
    </p:spTree>
    <p:extLst>
      <p:ext uri="{BB962C8B-B14F-4D97-AF65-F5344CB8AC3E}">
        <p14:creationId xmlns:p14="http://schemas.microsoft.com/office/powerpoint/2010/main" val="1892045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Package recommendations</a:t>
            </a:r>
          </a:p>
        </p:txBody>
      </p:sp>
      <p:sp>
        <p:nvSpPr>
          <p:cNvPr id="7" name="Slide Number Placeholder 6"/>
          <p:cNvSpPr>
            <a:spLocks noGrp="1"/>
          </p:cNvSpPr>
          <p:nvPr>
            <p:ph type="sldNum" sz="quarter" idx="10"/>
          </p:nvPr>
        </p:nvSpPr>
        <p:spPr/>
        <p:txBody>
          <a:bodyPr/>
          <a:lstStyle/>
          <a:p>
            <a:fld id="{EACE6E22-E655-5947-A8B4-6F095FBA2C12}" type="slidenum">
              <a:rPr lang="en-US" smtClean="0"/>
              <a:pPr/>
              <a:t>5</a:t>
            </a:fld>
            <a:endParaRPr lang="en-US"/>
          </a:p>
        </p:txBody>
      </p:sp>
      <p:sp>
        <p:nvSpPr>
          <p:cNvPr id="2" name="Footer Placeholder 1"/>
          <p:cNvSpPr>
            <a:spLocks noGrp="1"/>
          </p:cNvSpPr>
          <p:nvPr>
            <p:ph type="ftr" sz="quarter" idx="11"/>
          </p:nvPr>
        </p:nvSpPr>
        <p:spPr/>
        <p:txBody>
          <a:bodyPr/>
          <a:lstStyle/>
          <a:p>
            <a:r>
              <a:rPr lang="en-US"/>
              <a:t>© 2020 Booz Allen Hamilton Inc. All rights Reserved. Internal</a:t>
            </a:r>
          </a:p>
        </p:txBody>
      </p:sp>
      <p:sp>
        <p:nvSpPr>
          <p:cNvPr id="5" name="Content Placeholder 4"/>
          <p:cNvSpPr>
            <a:spLocks noGrp="1"/>
          </p:cNvSpPr>
          <p:nvPr>
            <p:ph sz="quarter" idx="13"/>
          </p:nvPr>
        </p:nvSpPr>
        <p:spPr/>
        <p:txBody>
          <a:bodyPr vert="horz" lIns="0" tIns="0" rIns="0" bIns="0" rtlCol="0" anchor="t">
            <a:noAutofit/>
          </a:bodyPr>
          <a:lstStyle/>
          <a:p>
            <a:pPr lvl="4"/>
            <a:r>
              <a:rPr lang="en-US" sz="2000"/>
              <a:t>Python</a:t>
            </a:r>
          </a:p>
          <a:p>
            <a:pPr marL="342900" lvl="4" indent="-342900">
              <a:buFont typeface="Arial" panose="020B0604020202020204" pitchFamily="34" charset="0"/>
              <a:buChar char="•"/>
            </a:pPr>
            <a:r>
              <a:rPr lang="en-US" sz="2000" err="1">
                <a:latin typeface="Georgia"/>
              </a:rPr>
              <a:t>geopandas</a:t>
            </a:r>
            <a:endParaRPr lang="en-US" sz="2000">
              <a:latin typeface="Georgia"/>
            </a:endParaRPr>
          </a:p>
          <a:p>
            <a:pPr marL="342900" lvl="4" indent="-342900">
              <a:buFont typeface="Arial" panose="020B0604020202020204" pitchFamily="34" charset="0"/>
              <a:buChar char="•"/>
            </a:pPr>
            <a:r>
              <a:rPr lang="en-US" sz="2000">
                <a:latin typeface="Georgia"/>
              </a:rPr>
              <a:t>netCDF4</a:t>
            </a:r>
            <a:endParaRPr lang="en-US" sz="2000"/>
          </a:p>
          <a:p>
            <a:pPr marL="342900" lvl="4" indent="-342900">
              <a:buChar char="•"/>
            </a:pPr>
            <a:r>
              <a:rPr lang="en-US" sz="2000">
                <a:latin typeface="Georgia"/>
              </a:rPr>
              <a:t>scipy.spatial</a:t>
            </a:r>
          </a:p>
          <a:p>
            <a:pPr marL="342900" lvl="4" indent="-342900">
              <a:buChar char="•"/>
            </a:pPr>
            <a:r>
              <a:rPr lang="en-US" sz="2000">
                <a:latin typeface="Georgia"/>
              </a:rPr>
              <a:t>DS packages: numpy, pandas, matplotlib</a:t>
            </a:r>
            <a:endParaRPr lang="en-US" sz="2000"/>
          </a:p>
          <a:p>
            <a:pPr marL="342900" lvl="4" indent="-342900">
              <a:buChar char="•"/>
            </a:pPr>
            <a:endParaRPr lang="en-US" sz="2000"/>
          </a:p>
          <a:p>
            <a:pPr lvl="4"/>
            <a:endParaRPr lang="en-US"/>
          </a:p>
        </p:txBody>
      </p:sp>
      <p:sp>
        <p:nvSpPr>
          <p:cNvPr id="3" name="Content Placeholder 2">
            <a:extLst>
              <a:ext uri="{FF2B5EF4-FFF2-40B4-BE49-F238E27FC236}">
                <a16:creationId xmlns:a16="http://schemas.microsoft.com/office/drawing/2014/main" id="{19AB8635-7C33-44E1-B5B1-327BF5409385}"/>
              </a:ext>
            </a:extLst>
          </p:cNvPr>
          <p:cNvSpPr>
            <a:spLocks noGrp="1"/>
          </p:cNvSpPr>
          <p:nvPr>
            <p:ph sz="quarter" idx="14"/>
          </p:nvPr>
        </p:nvSpPr>
        <p:spPr/>
        <p:txBody>
          <a:bodyPr vert="horz" lIns="0" tIns="0" rIns="0" bIns="0" rtlCol="0" anchor="t">
            <a:noAutofit/>
          </a:bodyPr>
          <a:lstStyle/>
          <a:p>
            <a:pPr lvl="4"/>
            <a:r>
              <a:rPr lang="en-US" sz="2000"/>
              <a:t>R</a:t>
            </a:r>
            <a:endParaRPr lang="en-US" sz="2000" i="0"/>
          </a:p>
          <a:p>
            <a:pPr marL="342900" lvl="4" indent="-342900">
              <a:buFont typeface="Arial,Sans-Serif"/>
              <a:buChar char="•"/>
            </a:pPr>
            <a:r>
              <a:rPr lang="en-US" sz="2000"/>
              <a:t>ggplot</a:t>
            </a:r>
            <a:endParaRPr lang="en-US" sz="2000" i="0"/>
          </a:p>
          <a:p>
            <a:pPr marL="342900" lvl="4" indent="-342900">
              <a:buFont typeface="Arial,Sans-Serif"/>
              <a:buChar char="•"/>
            </a:pPr>
            <a:r>
              <a:rPr lang="en-US" sz="2000"/>
              <a:t>readr</a:t>
            </a:r>
            <a:endParaRPr lang="en-US" sz="2000" i="0"/>
          </a:p>
          <a:p>
            <a:pPr marL="342900" lvl="4" indent="-342900">
              <a:buFont typeface="Arial,Sans-Serif"/>
              <a:buChar char="•"/>
            </a:pPr>
            <a:r>
              <a:rPr lang="en-US" sz="2000"/>
              <a:t>shiny</a:t>
            </a:r>
            <a:endParaRPr lang="en-US" sz="2000" i="0"/>
          </a:p>
          <a:p>
            <a:pPr marL="342900" lvl="4" indent="-342900">
              <a:buFont typeface="Arial,Sans-Serif"/>
              <a:buChar char="•"/>
            </a:pPr>
            <a:r>
              <a:rPr lang="en-US" sz="2000"/>
              <a:t>leaflet</a:t>
            </a:r>
            <a:endParaRPr lang="en-US" sz="2000" i="0"/>
          </a:p>
          <a:p>
            <a:pPr marL="342900" lvl="4" indent="-342900">
              <a:buFont typeface="Arial,Sans-Serif"/>
              <a:buChar char="•"/>
            </a:pPr>
            <a:endParaRPr lang="en-US" sz="2000" i="0"/>
          </a:p>
          <a:p>
            <a:endParaRPr lang="en-US" sz="2000"/>
          </a:p>
        </p:txBody>
      </p:sp>
    </p:spTree>
    <p:extLst>
      <p:ext uri="{BB962C8B-B14F-4D97-AF65-F5344CB8AC3E}">
        <p14:creationId xmlns:p14="http://schemas.microsoft.com/office/powerpoint/2010/main" val="3664305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8A763E-3039-4872-83B1-05CBDADDECCB}"/>
              </a:ext>
            </a:extLst>
          </p:cNvPr>
          <p:cNvSpPr>
            <a:spLocks noGrp="1"/>
          </p:cNvSpPr>
          <p:nvPr>
            <p:ph type="title"/>
          </p:nvPr>
        </p:nvSpPr>
        <p:spPr/>
        <p:txBody>
          <a:bodyPr/>
          <a:lstStyle/>
          <a:p>
            <a:r>
              <a:rPr lang="en-US"/>
              <a:t>Demo with grace</a:t>
            </a:r>
          </a:p>
        </p:txBody>
      </p:sp>
      <p:sp>
        <p:nvSpPr>
          <p:cNvPr id="3" name="Slide Number Placeholder 2">
            <a:extLst>
              <a:ext uri="{FF2B5EF4-FFF2-40B4-BE49-F238E27FC236}">
                <a16:creationId xmlns:a16="http://schemas.microsoft.com/office/drawing/2014/main" id="{4CE00DAB-B113-469B-AF1B-757A87601C36}"/>
              </a:ext>
            </a:extLst>
          </p:cNvPr>
          <p:cNvSpPr>
            <a:spLocks noGrp="1"/>
          </p:cNvSpPr>
          <p:nvPr>
            <p:ph type="sldNum" sz="quarter" idx="4294967295"/>
          </p:nvPr>
        </p:nvSpPr>
        <p:spPr>
          <a:xfrm>
            <a:off x="8686800" y="6400800"/>
            <a:ext cx="457200" cy="457200"/>
          </a:xfrm>
        </p:spPr>
        <p:txBody>
          <a:bodyPr/>
          <a:lstStyle/>
          <a:p>
            <a:fld id="{EACE6E22-E655-5947-A8B4-6F095FBA2C12}" type="slidenum">
              <a:rPr lang="en-US" smtClean="0"/>
              <a:pPr/>
              <a:t>6</a:t>
            </a:fld>
            <a:endParaRPr lang="en-US"/>
          </a:p>
        </p:txBody>
      </p:sp>
      <p:sp>
        <p:nvSpPr>
          <p:cNvPr id="4" name="Footer Placeholder 3">
            <a:extLst>
              <a:ext uri="{FF2B5EF4-FFF2-40B4-BE49-F238E27FC236}">
                <a16:creationId xmlns:a16="http://schemas.microsoft.com/office/drawing/2014/main" id="{3CC4765B-0FDB-4311-8155-FFC97D6D61B3}"/>
              </a:ext>
            </a:extLst>
          </p:cNvPr>
          <p:cNvSpPr>
            <a:spLocks noGrp="1"/>
          </p:cNvSpPr>
          <p:nvPr>
            <p:ph type="ftr" sz="quarter" idx="4294967295"/>
          </p:nvPr>
        </p:nvSpPr>
        <p:spPr>
          <a:xfrm>
            <a:off x="0" y="6400800"/>
            <a:ext cx="3565525" cy="457200"/>
          </a:xfrm>
        </p:spPr>
        <p:txBody>
          <a:bodyPr/>
          <a:lstStyle/>
          <a:p>
            <a:r>
              <a:rPr lang="en-US"/>
              <a:t>© 2020 Booz Allen Hamilton Inc. All rights Reserved. Internal</a:t>
            </a:r>
          </a:p>
        </p:txBody>
      </p:sp>
    </p:spTree>
    <p:extLst>
      <p:ext uri="{BB962C8B-B14F-4D97-AF65-F5344CB8AC3E}">
        <p14:creationId xmlns:p14="http://schemas.microsoft.com/office/powerpoint/2010/main" val="2298251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A sub-region plot of NARR underground soil temperature (a layer from 10 cm to 40 cm below ground) at 18 UTC on September 18, 2003">
            <a:extLst>
              <a:ext uri="{FF2B5EF4-FFF2-40B4-BE49-F238E27FC236}">
                <a16:creationId xmlns:a16="http://schemas.microsoft.com/office/drawing/2014/main" id="{73B94158-B3D7-4443-B4E8-0A026BED1C7D}"/>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5505816" y="3671441"/>
            <a:ext cx="3009533" cy="190895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662608" y="255834"/>
            <a:ext cx="7852741" cy="981308"/>
          </a:xfrm>
        </p:spPr>
        <p:txBody>
          <a:bodyPr/>
          <a:lstStyle/>
          <a:p>
            <a:r>
              <a:rPr lang="en-US"/>
              <a:t>harnessing Citizen science to tackle climate change impacts on water quality</a:t>
            </a:r>
          </a:p>
        </p:txBody>
      </p:sp>
      <p:sp>
        <p:nvSpPr>
          <p:cNvPr id="7" name="Slide Number Placeholder 6"/>
          <p:cNvSpPr>
            <a:spLocks noGrp="1"/>
          </p:cNvSpPr>
          <p:nvPr>
            <p:ph type="sldNum" sz="quarter" idx="10"/>
          </p:nvPr>
        </p:nvSpPr>
        <p:spPr/>
        <p:txBody>
          <a:bodyPr/>
          <a:lstStyle/>
          <a:p>
            <a:fld id="{EACE6E22-E655-5947-A8B4-6F095FBA2C12}" type="slidenum">
              <a:rPr lang="en-US" smtClean="0"/>
              <a:pPr/>
              <a:t>7</a:t>
            </a:fld>
            <a:endParaRPr lang="en-US"/>
          </a:p>
        </p:txBody>
      </p:sp>
      <p:sp>
        <p:nvSpPr>
          <p:cNvPr id="2" name="Footer Placeholder 1"/>
          <p:cNvSpPr>
            <a:spLocks noGrp="1"/>
          </p:cNvSpPr>
          <p:nvPr>
            <p:ph type="ftr" sz="quarter" idx="11"/>
          </p:nvPr>
        </p:nvSpPr>
        <p:spPr/>
        <p:txBody>
          <a:bodyPr/>
          <a:lstStyle/>
          <a:p>
            <a:r>
              <a:rPr lang="en-US"/>
              <a:t>© 2020 Booz Allen Hamilton Inc. All rights Reserved. </a:t>
            </a:r>
          </a:p>
        </p:txBody>
      </p:sp>
      <p:pic>
        <p:nvPicPr>
          <p:cNvPr id="6" name="Picture 5">
            <a:extLst>
              <a:ext uri="{FF2B5EF4-FFF2-40B4-BE49-F238E27FC236}">
                <a16:creationId xmlns:a16="http://schemas.microsoft.com/office/drawing/2014/main" id="{ABBC752A-5C72-014C-BB07-85E18D40C4CE}"/>
              </a:ext>
            </a:extLst>
          </p:cNvPr>
          <p:cNvPicPr>
            <a:picLocks noChangeAspect="1"/>
          </p:cNvPicPr>
          <p:nvPr/>
        </p:nvPicPr>
        <p:blipFill>
          <a:blip r:embed="rId4"/>
          <a:stretch>
            <a:fillRect/>
          </a:stretch>
        </p:blipFill>
        <p:spPr>
          <a:xfrm>
            <a:off x="662606" y="3450851"/>
            <a:ext cx="2444038" cy="2875339"/>
          </a:xfrm>
          <a:prstGeom prst="rect">
            <a:avLst/>
          </a:prstGeom>
          <a:noFill/>
        </p:spPr>
      </p:pic>
      <p:sp>
        <p:nvSpPr>
          <p:cNvPr id="3" name="TextBox 2">
            <a:extLst>
              <a:ext uri="{FF2B5EF4-FFF2-40B4-BE49-F238E27FC236}">
                <a16:creationId xmlns:a16="http://schemas.microsoft.com/office/drawing/2014/main" id="{A00B66CC-4B87-6642-84AF-6AD0D12E4C0D}"/>
              </a:ext>
            </a:extLst>
          </p:cNvPr>
          <p:cNvSpPr txBox="1"/>
          <p:nvPr/>
        </p:nvSpPr>
        <p:spPr>
          <a:xfrm>
            <a:off x="745053" y="1517956"/>
            <a:ext cx="2279144" cy="584775"/>
          </a:xfrm>
          <a:prstGeom prst="rect">
            <a:avLst/>
          </a:prstGeom>
          <a:noFill/>
        </p:spPr>
        <p:txBody>
          <a:bodyPr wrap="square" rtlCol="0">
            <a:spAutoFit/>
          </a:bodyPr>
          <a:lstStyle/>
          <a:p>
            <a:pPr algn="ctr"/>
            <a:r>
              <a:rPr lang="en-US" sz="1600" b="1">
                <a:latin typeface="Calibri" panose="020F0502020204030204" pitchFamily="34" charset="0"/>
                <a:cs typeface="Calibri" panose="020F0502020204030204" pitchFamily="34" charset="0"/>
              </a:rPr>
              <a:t>Citizen Science </a:t>
            </a:r>
          </a:p>
          <a:p>
            <a:pPr algn="ctr"/>
            <a:r>
              <a:rPr lang="en-US" sz="1600" i="1">
                <a:latin typeface="Calibri" panose="020F0502020204030204" pitchFamily="34" charset="0"/>
                <a:cs typeface="Calibri" panose="020F0502020204030204" pitchFamily="34" charset="0"/>
              </a:rPr>
              <a:t>Water Quality</a:t>
            </a:r>
          </a:p>
        </p:txBody>
      </p:sp>
      <p:sp>
        <p:nvSpPr>
          <p:cNvPr id="8" name="TextBox 7">
            <a:extLst>
              <a:ext uri="{FF2B5EF4-FFF2-40B4-BE49-F238E27FC236}">
                <a16:creationId xmlns:a16="http://schemas.microsoft.com/office/drawing/2014/main" id="{D74520EF-2396-8A42-9517-36539F6F32B3}"/>
              </a:ext>
            </a:extLst>
          </p:cNvPr>
          <p:cNvSpPr txBox="1"/>
          <p:nvPr/>
        </p:nvSpPr>
        <p:spPr>
          <a:xfrm>
            <a:off x="3409229" y="1517956"/>
            <a:ext cx="2325542" cy="584775"/>
          </a:xfrm>
          <a:prstGeom prst="rect">
            <a:avLst/>
          </a:prstGeom>
          <a:noFill/>
        </p:spPr>
        <p:txBody>
          <a:bodyPr wrap="square" rtlCol="0">
            <a:spAutoFit/>
          </a:bodyPr>
          <a:lstStyle/>
          <a:p>
            <a:pPr algn="ctr"/>
            <a:r>
              <a:rPr lang="en-US" sz="1600" b="1">
                <a:latin typeface="Calibri" panose="020F0502020204030204" pitchFamily="34" charset="0"/>
                <a:cs typeface="Calibri" panose="020F0502020204030204" pitchFamily="34" charset="0"/>
              </a:rPr>
              <a:t>Local Gov’t Agencies</a:t>
            </a:r>
          </a:p>
          <a:p>
            <a:pPr algn="ctr"/>
            <a:r>
              <a:rPr lang="en-US" sz="1600" i="1">
                <a:latin typeface="Calibri" panose="020F0502020204030204" pitchFamily="34" charset="0"/>
                <a:cs typeface="Calibri" panose="020F0502020204030204" pitchFamily="34" charset="0"/>
              </a:rPr>
              <a:t>Water Quality</a:t>
            </a:r>
          </a:p>
        </p:txBody>
      </p:sp>
      <p:pic>
        <p:nvPicPr>
          <p:cNvPr id="10" name="Picture 9" descr="A close up of a map&#10;&#10;Description automatically generated">
            <a:extLst>
              <a:ext uri="{FF2B5EF4-FFF2-40B4-BE49-F238E27FC236}">
                <a16:creationId xmlns:a16="http://schemas.microsoft.com/office/drawing/2014/main" id="{9EAAFC7C-9500-684E-BA0B-B295B1357E7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3409229" y="3520368"/>
            <a:ext cx="1988469" cy="2868686"/>
          </a:xfrm>
          <a:prstGeom prst="rect">
            <a:avLst/>
          </a:prstGeom>
        </p:spPr>
      </p:pic>
      <p:sp>
        <p:nvSpPr>
          <p:cNvPr id="13" name="TextBox 12">
            <a:extLst>
              <a:ext uri="{FF2B5EF4-FFF2-40B4-BE49-F238E27FC236}">
                <a16:creationId xmlns:a16="http://schemas.microsoft.com/office/drawing/2014/main" id="{B2AB929B-F008-2F41-BBD1-9EDC9924DA9B}"/>
              </a:ext>
            </a:extLst>
          </p:cNvPr>
          <p:cNvSpPr txBox="1"/>
          <p:nvPr/>
        </p:nvSpPr>
        <p:spPr>
          <a:xfrm>
            <a:off x="5891548" y="1479069"/>
            <a:ext cx="2103663" cy="830997"/>
          </a:xfrm>
          <a:prstGeom prst="rect">
            <a:avLst/>
          </a:prstGeom>
          <a:noFill/>
        </p:spPr>
        <p:txBody>
          <a:bodyPr wrap="square" rtlCol="0">
            <a:spAutoFit/>
          </a:bodyPr>
          <a:lstStyle/>
          <a:p>
            <a:pPr algn="ctr"/>
            <a:r>
              <a:rPr lang="en-US" sz="1600" b="1">
                <a:latin typeface="Calibri" panose="020F0502020204030204" pitchFamily="34" charset="0"/>
                <a:cs typeface="Calibri" panose="020F0502020204030204" pitchFamily="34" charset="0"/>
              </a:rPr>
              <a:t>North American Regional Reanalysis</a:t>
            </a:r>
          </a:p>
          <a:p>
            <a:pPr algn="ctr"/>
            <a:r>
              <a:rPr lang="en-US" sz="1600" i="1">
                <a:latin typeface="Calibri" panose="020F0502020204030204" pitchFamily="34" charset="0"/>
                <a:cs typeface="Calibri" panose="020F0502020204030204" pitchFamily="34" charset="0"/>
              </a:rPr>
              <a:t>Climate</a:t>
            </a:r>
          </a:p>
        </p:txBody>
      </p:sp>
      <p:pic>
        <p:nvPicPr>
          <p:cNvPr id="1028" name="Picture 4">
            <a:extLst>
              <a:ext uri="{FF2B5EF4-FFF2-40B4-BE49-F238E27FC236}">
                <a16:creationId xmlns:a16="http://schemas.microsoft.com/office/drawing/2014/main" id="{842B4B66-8BD6-CC41-9D76-D2B6BDFDE5BB}"/>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3810456" y="2242227"/>
            <a:ext cx="1448701" cy="119952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A close up of a sign&#10;&#10;Description automatically generated">
            <a:extLst>
              <a:ext uri="{FF2B5EF4-FFF2-40B4-BE49-F238E27FC236}">
                <a16:creationId xmlns:a16="http://schemas.microsoft.com/office/drawing/2014/main" id="{DCF31665-106D-C44C-BCFE-808428121AA4}"/>
              </a:ext>
            </a:extLst>
          </p:cNvPr>
          <p:cNvPicPr>
            <a:picLocks noChangeAspect="1"/>
          </p:cNvPicPr>
          <p:nvPr/>
        </p:nvPicPr>
        <p:blipFill>
          <a:blip r:embed="rId7"/>
          <a:stretch>
            <a:fillRect/>
          </a:stretch>
        </p:blipFill>
        <p:spPr>
          <a:xfrm>
            <a:off x="925620" y="2348954"/>
            <a:ext cx="1918010" cy="829569"/>
          </a:xfrm>
          <a:prstGeom prst="rect">
            <a:avLst/>
          </a:prstGeom>
        </p:spPr>
      </p:pic>
      <p:pic>
        <p:nvPicPr>
          <p:cNvPr id="1044" name="Picture 20">
            <a:extLst>
              <a:ext uri="{FF2B5EF4-FFF2-40B4-BE49-F238E27FC236}">
                <a16:creationId xmlns:a16="http://schemas.microsoft.com/office/drawing/2014/main" id="{5D98A206-C6B5-3E42-AB85-7D2FD11E1F9C}"/>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6428040" y="2348954"/>
            <a:ext cx="1030681" cy="1030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593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3BBD75-99AB-9544-BE9B-A291858E25E0}"/>
              </a:ext>
            </a:extLst>
          </p:cNvPr>
          <p:cNvSpPr>
            <a:spLocks noGrp="1"/>
          </p:cNvSpPr>
          <p:nvPr>
            <p:ph type="title"/>
          </p:nvPr>
        </p:nvSpPr>
        <p:spPr/>
        <p:txBody>
          <a:bodyPr/>
          <a:lstStyle/>
          <a:p>
            <a:r>
              <a:rPr lang="en-US"/>
              <a:t>Maximize </a:t>
            </a:r>
            <a:r>
              <a:rPr lang="en-US" err="1"/>
              <a:t>cmc</a:t>
            </a:r>
            <a:r>
              <a:rPr lang="en-US"/>
              <a:t> data for modeling nutrient pollution with augmented datasets</a:t>
            </a:r>
          </a:p>
        </p:txBody>
      </p:sp>
      <p:sp>
        <p:nvSpPr>
          <p:cNvPr id="3" name="Slide Number Placeholder 2">
            <a:extLst>
              <a:ext uri="{FF2B5EF4-FFF2-40B4-BE49-F238E27FC236}">
                <a16:creationId xmlns:a16="http://schemas.microsoft.com/office/drawing/2014/main" id="{6578680F-B3D1-3143-BBCB-5E452DF921B7}"/>
              </a:ext>
            </a:extLst>
          </p:cNvPr>
          <p:cNvSpPr>
            <a:spLocks noGrp="1"/>
          </p:cNvSpPr>
          <p:nvPr>
            <p:ph type="sldNum" sz="quarter" idx="10"/>
          </p:nvPr>
        </p:nvSpPr>
        <p:spPr/>
        <p:txBody>
          <a:bodyPr/>
          <a:lstStyle/>
          <a:p>
            <a:fld id="{EACE6E22-E655-5947-A8B4-6F095FBA2C12}" type="slidenum">
              <a:rPr lang="en-US" smtClean="0"/>
              <a:pPr/>
              <a:t>8</a:t>
            </a:fld>
            <a:endParaRPr lang="en-US"/>
          </a:p>
        </p:txBody>
      </p:sp>
      <p:sp>
        <p:nvSpPr>
          <p:cNvPr id="4" name="Footer Placeholder 3">
            <a:extLst>
              <a:ext uri="{FF2B5EF4-FFF2-40B4-BE49-F238E27FC236}">
                <a16:creationId xmlns:a16="http://schemas.microsoft.com/office/drawing/2014/main" id="{75A30183-05B1-8B4D-ABD8-7E187E142227}"/>
              </a:ext>
            </a:extLst>
          </p:cNvPr>
          <p:cNvSpPr>
            <a:spLocks noGrp="1"/>
          </p:cNvSpPr>
          <p:nvPr>
            <p:ph type="ftr" sz="quarter" idx="11"/>
          </p:nvPr>
        </p:nvSpPr>
        <p:spPr/>
        <p:txBody>
          <a:bodyPr/>
          <a:lstStyle/>
          <a:p>
            <a:r>
              <a:rPr lang="en-US"/>
              <a:t>© 2020 Booz Allen Hamilton Inc. All rights Reserved.</a:t>
            </a:r>
          </a:p>
        </p:txBody>
      </p:sp>
      <p:pic>
        <p:nvPicPr>
          <p:cNvPr id="13" name="Picture 12">
            <a:extLst>
              <a:ext uri="{FF2B5EF4-FFF2-40B4-BE49-F238E27FC236}">
                <a16:creationId xmlns:a16="http://schemas.microsoft.com/office/drawing/2014/main" id="{FCBFEE89-AF02-B04B-8228-2EFFDAF1FE78}"/>
              </a:ext>
            </a:extLst>
          </p:cNvPr>
          <p:cNvPicPr>
            <a:picLocks noChangeAspect="1"/>
          </p:cNvPicPr>
          <p:nvPr/>
        </p:nvPicPr>
        <p:blipFill>
          <a:blip r:embed="rId3"/>
          <a:stretch>
            <a:fillRect/>
          </a:stretch>
        </p:blipFill>
        <p:spPr>
          <a:xfrm>
            <a:off x="815395" y="1751448"/>
            <a:ext cx="7547165" cy="4287495"/>
          </a:xfrm>
          <a:prstGeom prst="rect">
            <a:avLst/>
          </a:prstGeom>
        </p:spPr>
      </p:pic>
    </p:spTree>
    <p:extLst>
      <p:ext uri="{BB962C8B-B14F-4D97-AF65-F5344CB8AC3E}">
        <p14:creationId xmlns:p14="http://schemas.microsoft.com/office/powerpoint/2010/main" val="2698875727"/>
      </p:ext>
    </p:extLst>
  </p:cSld>
  <p:clrMapOvr>
    <a:masterClrMapping/>
  </p:clrMapOvr>
</p:sld>
</file>

<file path=ppt/theme/theme1.xml><?xml version="1.0" encoding="utf-8"?>
<a:theme xmlns:a="http://schemas.openxmlformats.org/drawingml/2006/main" name="Master">
  <a:themeElements>
    <a:clrScheme name="Booz Teal 2020 1">
      <a:dk1>
        <a:srgbClr val="000000"/>
      </a:dk1>
      <a:lt1>
        <a:srgbClr val="FFFFFF"/>
      </a:lt1>
      <a:dk2>
        <a:srgbClr val="035157"/>
      </a:dk2>
      <a:lt2>
        <a:srgbClr val="E7E6E6"/>
      </a:lt2>
      <a:accent1>
        <a:srgbClr val="035157"/>
      </a:accent1>
      <a:accent2>
        <a:srgbClr val="00A6B7"/>
      </a:accent2>
      <a:accent3>
        <a:srgbClr val="3AAD2C"/>
      </a:accent3>
      <a:accent4>
        <a:srgbClr val="233746"/>
      </a:accent4>
      <a:accent5>
        <a:srgbClr val="FD4538"/>
      </a:accent5>
      <a:accent6>
        <a:srgbClr val="CBDA00"/>
      </a:accent6>
      <a:hlink>
        <a:srgbClr val="035157"/>
      </a:hlink>
      <a:folHlink>
        <a:srgbClr val="00A6B7"/>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al Standard" id="{6552EA00-6CE8-DE4B-B489-6D1287E41671}" vid="{2B1C5C70-9598-7A45-8D37-2E0DEAFF04D7}"/>
    </a:ext>
  </a:extLst>
</a:theme>
</file>

<file path=ppt/theme/theme2.xml><?xml version="1.0" encoding="utf-8"?>
<a:theme xmlns:a="http://schemas.openxmlformats.org/drawingml/2006/main" name="SF Master">
  <a:themeElements>
    <a:clrScheme name="Booz Teal 2020 1">
      <a:dk1>
        <a:srgbClr val="000000"/>
      </a:dk1>
      <a:lt1>
        <a:srgbClr val="FFFFFF"/>
      </a:lt1>
      <a:dk2>
        <a:srgbClr val="035157"/>
      </a:dk2>
      <a:lt2>
        <a:srgbClr val="E7E6E6"/>
      </a:lt2>
      <a:accent1>
        <a:srgbClr val="035157"/>
      </a:accent1>
      <a:accent2>
        <a:srgbClr val="00A6B7"/>
      </a:accent2>
      <a:accent3>
        <a:srgbClr val="3AAD2C"/>
      </a:accent3>
      <a:accent4>
        <a:srgbClr val="233746"/>
      </a:accent4>
      <a:accent5>
        <a:srgbClr val="FD4538"/>
      </a:accent5>
      <a:accent6>
        <a:srgbClr val="CBDA00"/>
      </a:accent6>
      <a:hlink>
        <a:srgbClr val="035157"/>
      </a:hlink>
      <a:folHlink>
        <a:srgbClr val="00A6B7"/>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al Standard" id="{6552EA00-6CE8-DE4B-B489-6D1287E41671}" vid="{2CA07024-3941-9F4C-9554-FBC0A3A0A0D3}"/>
    </a:ext>
  </a:extLst>
</a:theme>
</file>

<file path=ppt/theme/theme3.xml><?xml version="1.0" encoding="utf-8"?>
<a:theme xmlns:a="http://schemas.openxmlformats.org/drawingml/2006/main" name="LI Master">
  <a:themeElements>
    <a:clrScheme name="Booz Teal 2020 1">
      <a:dk1>
        <a:srgbClr val="000000"/>
      </a:dk1>
      <a:lt1>
        <a:srgbClr val="FFFFFF"/>
      </a:lt1>
      <a:dk2>
        <a:srgbClr val="035157"/>
      </a:dk2>
      <a:lt2>
        <a:srgbClr val="E7E6E6"/>
      </a:lt2>
      <a:accent1>
        <a:srgbClr val="035157"/>
      </a:accent1>
      <a:accent2>
        <a:srgbClr val="00A6B7"/>
      </a:accent2>
      <a:accent3>
        <a:srgbClr val="3AAD2C"/>
      </a:accent3>
      <a:accent4>
        <a:srgbClr val="233746"/>
      </a:accent4>
      <a:accent5>
        <a:srgbClr val="FD4538"/>
      </a:accent5>
      <a:accent6>
        <a:srgbClr val="CBDA00"/>
      </a:accent6>
      <a:hlink>
        <a:srgbClr val="035157"/>
      </a:hlink>
      <a:folHlink>
        <a:srgbClr val="00A6B7"/>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al Standard" id="{6552EA00-6CE8-DE4B-B489-6D1287E41671}" vid="{D0E06729-088C-2643-842F-EAF283DCDBCC}"/>
    </a:ext>
  </a:extLst>
</a:theme>
</file>

<file path=ppt/theme/theme4.xml><?xml version="1.0" encoding="utf-8"?>
<a:theme xmlns:a="http://schemas.openxmlformats.org/drawingml/2006/main" name="FC Master">
  <a:themeElements>
    <a:clrScheme name="Booz Teal 2020 1">
      <a:dk1>
        <a:srgbClr val="000000"/>
      </a:dk1>
      <a:lt1>
        <a:srgbClr val="FFFFFF"/>
      </a:lt1>
      <a:dk2>
        <a:srgbClr val="035157"/>
      </a:dk2>
      <a:lt2>
        <a:srgbClr val="E7E6E6"/>
      </a:lt2>
      <a:accent1>
        <a:srgbClr val="035157"/>
      </a:accent1>
      <a:accent2>
        <a:srgbClr val="00A6B7"/>
      </a:accent2>
      <a:accent3>
        <a:srgbClr val="3AAD2C"/>
      </a:accent3>
      <a:accent4>
        <a:srgbClr val="233746"/>
      </a:accent4>
      <a:accent5>
        <a:srgbClr val="FD4538"/>
      </a:accent5>
      <a:accent6>
        <a:srgbClr val="CBDA00"/>
      </a:accent6>
      <a:hlink>
        <a:srgbClr val="035157"/>
      </a:hlink>
      <a:folHlink>
        <a:srgbClr val="00A6B7"/>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al Standard" id="{6552EA00-6CE8-DE4B-B489-6D1287E41671}" vid="{7065E809-C33C-AB45-93FA-EFA69DAFE3D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997FF12E7991F48B3B977449DF4476F" ma:contentTypeVersion="10" ma:contentTypeDescription="Create a new document." ma:contentTypeScope="" ma:versionID="c7b843a7ccde6b0e6ab395c1a9278411">
  <xsd:schema xmlns:xsd="http://www.w3.org/2001/XMLSchema" xmlns:xs="http://www.w3.org/2001/XMLSchema" xmlns:p="http://schemas.microsoft.com/office/2006/metadata/properties" xmlns:ns2="6303415e-b4fc-416f-b404-ba4c5d2f666d" xmlns:ns3="c3661e9a-09cd-4921-86b7-9536d1c3e473" targetNamespace="http://schemas.microsoft.com/office/2006/metadata/properties" ma:root="true" ma:fieldsID="644ce8e48cbcae26873489db31ce5f57" ns2:_="" ns3:_="">
    <xsd:import namespace="6303415e-b4fc-416f-b404-ba4c5d2f666d"/>
    <xsd:import namespace="c3661e9a-09cd-4921-86b7-9536d1c3e47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3415e-b4fc-416f-b404-ba4c5d2f66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3661e9a-09cd-4921-86b7-9536d1c3e47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B6A67E-9957-4BA3-B6B6-AC712F91A312}">
  <ds:schemaRefs>
    <ds:schemaRef ds:uri="http://purl.org/dc/elements/1.1/"/>
    <ds:schemaRef ds:uri="http://schemas.openxmlformats.org/package/2006/metadata/core-properties"/>
    <ds:schemaRef ds:uri="c3661e9a-09cd-4921-86b7-9536d1c3e473"/>
    <ds:schemaRef ds:uri="http://www.w3.org/XML/1998/namespace"/>
    <ds:schemaRef ds:uri="http://schemas.microsoft.com/office/infopath/2007/PartnerControls"/>
    <ds:schemaRef ds:uri="http://purl.org/dc/terms/"/>
    <ds:schemaRef ds:uri="http://schemas.microsoft.com/office/2006/documentManagement/types"/>
    <ds:schemaRef ds:uri="6303415e-b4fc-416f-b404-ba4c5d2f666d"/>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84947E39-49B5-4E23-A524-4CA95B2AB0D1}">
  <ds:schemaRefs>
    <ds:schemaRef ds:uri="6303415e-b4fc-416f-b404-ba4c5d2f666d"/>
    <ds:schemaRef ds:uri="c3661e9a-09cd-4921-86b7-9536d1c3e4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BDD4517-DC30-44D3-946D-EF89A52B2E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Teal Standard</Template>
  <TotalTime>272</TotalTime>
  <Words>1566</Words>
  <Application>Microsoft Office PowerPoint</Application>
  <PresentationFormat>On-screen Show (4:3)</PresentationFormat>
  <Paragraphs>151</Paragraphs>
  <Slides>16</Slides>
  <Notes>10</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16</vt:i4>
      </vt:variant>
    </vt:vector>
  </HeadingPairs>
  <TitlesOfParts>
    <vt:vector size="31" baseType="lpstr">
      <vt:lpstr>.AppleSystemUIFont</vt:lpstr>
      <vt:lpstr>Arial</vt:lpstr>
      <vt:lpstr>Arial,Sans-Serif</vt:lpstr>
      <vt:lpstr>Calibri</vt:lpstr>
      <vt:lpstr>Calibri Light</vt:lpstr>
      <vt:lpstr>Courier New</vt:lpstr>
      <vt:lpstr>Georgia</vt:lpstr>
      <vt:lpstr>LucidaGrande</vt:lpstr>
      <vt:lpstr>Oswald</vt:lpstr>
      <vt:lpstr>Oswald Light</vt:lpstr>
      <vt:lpstr>Source Code Pro</vt:lpstr>
      <vt:lpstr>Master</vt:lpstr>
      <vt:lpstr>SF Master</vt:lpstr>
      <vt:lpstr>LI Master</vt:lpstr>
      <vt:lpstr>FC Master</vt:lpstr>
      <vt:lpstr>Wrangling Geospatial Data with Python, R and qgis</vt:lpstr>
      <vt:lpstr>agenda</vt:lpstr>
      <vt:lpstr>Intro of geospatial analysis</vt:lpstr>
      <vt:lpstr>Data sources</vt:lpstr>
      <vt:lpstr>tips</vt:lpstr>
      <vt:lpstr>Package recommendations</vt:lpstr>
      <vt:lpstr>Demo with grace</vt:lpstr>
      <vt:lpstr>harnessing Citizen science to tackle climate change impacts on water quality</vt:lpstr>
      <vt:lpstr>Maximize cmc data for modeling nutrient pollution with augmented datasets</vt:lpstr>
      <vt:lpstr>Model Explainability: Nitrogen concentrations depend on location</vt:lpstr>
      <vt:lpstr>Demo with amreen</vt:lpstr>
      <vt:lpstr>LETORT SPRING RUN</vt:lpstr>
      <vt:lpstr>Heat map of water temperature using qgis</vt:lpstr>
      <vt:lpstr>Trending of the hot spots: (40.19568, -77.18767)</vt:lpstr>
      <vt:lpstr>Q&amp;A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Wrangling Geospatial Data with Python, R and qgis</dc:title>
  <dc:creator>Gillani, Amreen [USA]</dc:creator>
  <cp:lastModifiedBy>Gillani, Amreen [USA]</cp:lastModifiedBy>
  <cp:revision>68</cp:revision>
  <dcterms:created xsi:type="dcterms:W3CDTF">2020-07-30T01:53:34Z</dcterms:created>
  <dcterms:modified xsi:type="dcterms:W3CDTF">2020-08-05T02:38:00Z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0x0101009997FF12E7991F48B3B977449DF4476F</vt:lpwstr>
  </property>
</Properties>
</file>