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FE614-D0D4-4E6D-A80C-D836902CB7B2}" type="datetimeFigureOut">
              <a:rPr lang="en-US"/>
              <a:t>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08F4E-673F-4112-BB07-80A86CF9A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08F4E-673F-4112-BB07-80A86CF9AB8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9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08F4E-673F-4112-BB07-80A86CF9AB8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7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08F4E-673F-4112-BB07-80A86CF9AB8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08F4E-673F-4112-BB07-80A86CF9AB8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6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11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0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0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3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4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1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0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5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8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FA7AC5-6045-4418-8E60-F48788734473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ccess_control" TargetMode="External"/><Relationship Id="rId13" Type="http://schemas.openxmlformats.org/officeDocument/2006/relationships/hyperlink" Target="https://en.wikipedia.org/wiki/GitHub#cite_note-hugeinvestment-3" TargetMode="External"/><Relationship Id="rId18" Type="http://schemas.openxmlformats.org/officeDocument/2006/relationships/hyperlink" Target="https://en.wikipedia.org/wiki/GitHub#cite_note-6" TargetMode="External"/><Relationship Id="rId3" Type="http://schemas.openxmlformats.org/officeDocument/2006/relationships/hyperlink" Target="https://en.wikipedia.org/wiki/Git_(software)" TargetMode="External"/><Relationship Id="rId7" Type="http://schemas.openxmlformats.org/officeDocument/2006/relationships/hyperlink" Target="https://en.wikipedia.org/wiki/Web_application" TargetMode="External"/><Relationship Id="rId12" Type="http://schemas.openxmlformats.org/officeDocument/2006/relationships/hyperlink" Target="https://en.wikipedia.org/wiki/Wiki" TargetMode="External"/><Relationship Id="rId17" Type="http://schemas.openxmlformats.org/officeDocument/2006/relationships/hyperlink" Target="https://en.wikipedia.org/wiki/GitHub#cite_note-5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en.wikipedia.org/wiki/Open-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and-line" TargetMode="External"/><Relationship Id="rId11" Type="http://schemas.openxmlformats.org/officeDocument/2006/relationships/hyperlink" Target="https://en.wikipedia.org/wiki/Task_management" TargetMode="External"/><Relationship Id="rId5" Type="http://schemas.openxmlformats.org/officeDocument/2006/relationships/hyperlink" Target="https://en.wikipedia.org/wiki/Source_code_management" TargetMode="External"/><Relationship Id="rId15" Type="http://schemas.openxmlformats.org/officeDocument/2006/relationships/hyperlink" Target="https://en.wikipedia.org/wiki/GitHub#cite_note-4" TargetMode="External"/><Relationship Id="rId10" Type="http://schemas.openxmlformats.org/officeDocument/2006/relationships/hyperlink" Target="https://en.wikipedia.org/wiki/Software_feature" TargetMode="External"/><Relationship Id="rId4" Type="http://schemas.openxmlformats.org/officeDocument/2006/relationships/hyperlink" Target="https://en.wikipedia.org/wiki/Distributed_revision_control" TargetMode="External"/><Relationship Id="rId9" Type="http://schemas.openxmlformats.org/officeDocument/2006/relationships/hyperlink" Target="https://en.wikipedia.org/wiki/Bug_tracking_system" TargetMode="External"/><Relationship Id="rId14" Type="http://schemas.openxmlformats.org/officeDocument/2006/relationships/hyperlink" Target="https://en.wikipedia.org/wiki/Repository_(revision_control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ilyasx/testrepo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Century Gothic"/>
              </a:rPr>
              <a:t>How we learn on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Muhammad Ilyas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 at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: </a:t>
            </a:r>
            <a:r>
              <a:rPr lang="en-US" dirty="0"/>
              <a:t>https://github.com/ilyasx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6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search??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latin typeface="Corbel" charset="0"/>
              </a:rPr>
              <a:t>Quick Tips</a:t>
            </a:r>
            <a:r>
              <a:rPr lang="en-US" dirty="0">
                <a:latin typeface="Corbel" charset="0"/>
              </a:rPr>
              <a:t> </a:t>
            </a:r>
          </a:p>
          <a:p>
            <a:r>
              <a:rPr lang="en-US" dirty="0">
                <a:latin typeface="Arial" charset="0"/>
              </a:rPr>
              <a:t>Use nouns as query keywords. Never use articles (“a,” “the”), pronouns (“he,” “it”), conjunctions (“and,” “or”) or prepositions (“to,” “from”) in your queries </a:t>
            </a:r>
          </a:p>
          <a:p>
            <a:r>
              <a:rPr lang="en-US" dirty="0">
                <a:latin typeface="Arial" charset="0"/>
              </a:rPr>
              <a:t>Use 6 to 8 keywords per query </a:t>
            </a:r>
          </a:p>
          <a:p>
            <a:r>
              <a:rPr lang="en-US" dirty="0">
                <a:latin typeface="Arial" charset="0"/>
              </a:rPr>
              <a:t>Where possible, combine keywords into phrases by using quotation marks, as in “solar system” </a:t>
            </a:r>
          </a:p>
          <a:p>
            <a:r>
              <a:rPr lang="en-US" dirty="0">
                <a:latin typeface="Arial" charset="0"/>
              </a:rPr>
              <a:t>Spell carefully, and consider alternate spellings </a:t>
            </a:r>
          </a:p>
          <a:p>
            <a:r>
              <a:rPr lang="en-US" dirty="0">
                <a:latin typeface="Arial" charset="0"/>
              </a:rPr>
              <a:t>Avoid redundant terms </a:t>
            </a:r>
          </a:p>
          <a:p>
            <a:r>
              <a:rPr lang="en-US" dirty="0">
                <a:latin typeface="Arial" charset="0"/>
              </a:rPr>
              <a:t>Check the “Help” function of the particular search engine you’re using, since they all have their own quirks and preferences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3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charset="0"/>
              </a:rPr>
              <a:t>Top 10 websites computer science students must visit?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Udacity</a:t>
            </a:r>
          </a:p>
          <a:p>
            <a:r>
              <a:rPr lang="en-US" dirty="0"/>
              <a:t>Udemy</a:t>
            </a:r>
          </a:p>
          <a:p>
            <a:r>
              <a:rPr lang="en-US" dirty="0"/>
              <a:t>Coursera</a:t>
            </a:r>
          </a:p>
          <a:p>
            <a:r>
              <a:rPr lang="en-US" dirty="0"/>
              <a:t>MVA</a:t>
            </a:r>
          </a:p>
          <a:p>
            <a:r>
              <a:rPr lang="en-US" dirty="0"/>
              <a:t>Github</a:t>
            </a:r>
          </a:p>
          <a:p>
            <a:r>
              <a:rPr lang="en-US" dirty="0" err="1"/>
              <a:t>Stackoverflow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Khan Academy </a:t>
            </a:r>
          </a:p>
          <a:p>
            <a:r>
              <a:rPr lang="en-US" dirty="0" err="1">
                <a:latin typeface="Arial" charset="0"/>
              </a:rPr>
              <a:t>Tutorialpoint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Codecademy</a:t>
            </a:r>
          </a:p>
          <a:p>
            <a:r>
              <a:rPr lang="en-US" dirty="0">
                <a:latin typeface="Arial" charset="0"/>
              </a:rPr>
              <a:t>Codechef</a:t>
            </a:r>
          </a:p>
          <a:p>
            <a:r>
              <a:rPr lang="en-US" dirty="0">
                <a:latin typeface="Arial" charset="0"/>
              </a:rPr>
              <a:t>MIT </a:t>
            </a:r>
            <a:r>
              <a:rPr lang="en-US" dirty="0" err="1">
                <a:latin typeface="Arial" charset="0"/>
              </a:rPr>
              <a:t>Opencourse</a:t>
            </a:r>
            <a:r>
              <a:rPr lang="en-US" dirty="0">
                <a:latin typeface="Arial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3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" b="1483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GitHub</a:t>
            </a:r>
            <a:r>
              <a:rPr lang="en-US" dirty="0"/>
              <a:t> is a Web-based </a:t>
            </a:r>
            <a:r>
              <a:rPr lang="en-US" dirty="0" err="1">
                <a:hlinkClick r:id="rId3" tooltip="Git (software)"/>
              </a:rPr>
              <a:t>Git</a:t>
            </a:r>
            <a:r>
              <a:rPr lang="en-US" dirty="0"/>
              <a:t> repository hosting service. It offers all of the </a:t>
            </a:r>
            <a:r>
              <a:rPr lang="en-US" dirty="0">
                <a:hlinkClick r:id="rId4" tooltip="Distributed revision control"/>
              </a:rPr>
              <a:t>distributed revision control</a:t>
            </a:r>
            <a:r>
              <a:rPr lang="en-US" dirty="0"/>
              <a:t> and </a:t>
            </a:r>
            <a:r>
              <a:rPr lang="en-US" dirty="0">
                <a:hlinkClick r:id="rId5" tooltip="Source code management"/>
              </a:rPr>
              <a:t>source code management</a:t>
            </a:r>
            <a:r>
              <a:rPr lang="en-US" dirty="0"/>
              <a:t> (SCM) functionality of </a:t>
            </a:r>
            <a:r>
              <a:rPr lang="en-US" dirty="0" err="1">
                <a:hlinkClick r:id="rId3" tooltip="Git (software)"/>
              </a:rPr>
              <a:t>Git</a:t>
            </a:r>
            <a:r>
              <a:rPr lang="en-US" dirty="0"/>
              <a:t> as well as adding its own features. Unlike </a:t>
            </a:r>
            <a:r>
              <a:rPr lang="en-US" dirty="0" err="1"/>
              <a:t>Git</a:t>
            </a:r>
            <a:r>
              <a:rPr lang="en-US" dirty="0"/>
              <a:t>, which is strictly a </a:t>
            </a:r>
            <a:r>
              <a:rPr lang="en-US" dirty="0">
                <a:hlinkClick r:id="rId6" tooltip="Command-line"/>
              </a:rPr>
              <a:t>command-line</a:t>
            </a:r>
            <a:r>
              <a:rPr lang="en-US" dirty="0"/>
              <a:t> tool, GitHub provides a </a:t>
            </a:r>
            <a:r>
              <a:rPr lang="en-US" dirty="0">
                <a:hlinkClick r:id="rId7" tooltip="Web application"/>
              </a:rPr>
              <a:t>Web-based graphical interface</a:t>
            </a:r>
            <a:r>
              <a:rPr lang="en-US" dirty="0"/>
              <a:t> and desktop as well as mobile integration. It also provides </a:t>
            </a:r>
            <a:r>
              <a:rPr lang="en-US" dirty="0">
                <a:hlinkClick r:id="rId8" tooltip="Access control"/>
              </a:rPr>
              <a:t>access control</a:t>
            </a:r>
            <a:r>
              <a:rPr lang="en-US" dirty="0"/>
              <a:t> and several collaboration features such as </a:t>
            </a:r>
            <a:r>
              <a:rPr lang="en-US" dirty="0">
                <a:hlinkClick r:id="rId9" tooltip="Bug tracking system"/>
              </a:rPr>
              <a:t>bug tracking</a:t>
            </a:r>
            <a:r>
              <a:rPr lang="en-US" dirty="0"/>
              <a:t>, </a:t>
            </a:r>
            <a:r>
              <a:rPr lang="en-US" dirty="0">
                <a:hlinkClick r:id="rId10" tooltip="Software feature"/>
              </a:rPr>
              <a:t>feature requests</a:t>
            </a:r>
            <a:r>
              <a:rPr lang="en-US" dirty="0"/>
              <a:t>, </a:t>
            </a:r>
            <a:r>
              <a:rPr lang="en-US" dirty="0">
                <a:hlinkClick r:id="rId11" tooltip="Task management"/>
              </a:rPr>
              <a:t>task management</a:t>
            </a:r>
            <a:r>
              <a:rPr lang="en-US" dirty="0"/>
              <a:t>, and </a:t>
            </a:r>
            <a:r>
              <a:rPr lang="en-US" dirty="0">
                <a:hlinkClick r:id="rId12" tooltip="Wiki"/>
              </a:rPr>
              <a:t>wikis</a:t>
            </a:r>
            <a:r>
              <a:rPr lang="en-US" dirty="0"/>
              <a:t> for every project.</a:t>
            </a:r>
            <a:r>
              <a:rPr lang="en-US" baseline="30000" dirty="0">
                <a:hlinkClick r:id="rId13"/>
              </a:rPr>
              <a:t>[3]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GitHub offers both plans for private </a:t>
            </a:r>
            <a:r>
              <a:rPr lang="en-US" dirty="0">
                <a:hlinkClick r:id="rId14" tooltip="Repository (revision control)"/>
              </a:rPr>
              <a:t>repositories</a:t>
            </a:r>
            <a:r>
              <a:rPr lang="en-US" dirty="0"/>
              <a:t> and free accounts,</a:t>
            </a:r>
            <a:r>
              <a:rPr lang="en-US" baseline="30000" dirty="0">
                <a:hlinkClick r:id="rId15"/>
              </a:rPr>
              <a:t>[4]</a:t>
            </a:r>
            <a:r>
              <a:rPr lang="en-US" dirty="0"/>
              <a:t> which are usually used to host </a:t>
            </a:r>
            <a:r>
              <a:rPr lang="en-US" dirty="0">
                <a:hlinkClick r:id="rId16" tooltip="Open-source"/>
              </a:rPr>
              <a:t>open-source</a:t>
            </a:r>
            <a:r>
              <a:rPr lang="en-US" dirty="0"/>
              <a:t> software projects.</a:t>
            </a:r>
            <a:r>
              <a:rPr lang="en-US" baseline="30000" dirty="0">
                <a:hlinkClick r:id="rId17"/>
              </a:rPr>
              <a:t>[5]</a:t>
            </a:r>
            <a:r>
              <a:rPr lang="en-US" dirty="0"/>
              <a:t> As of 2015, GitHub reports having over 11 million users and over 29.4 million repositories,</a:t>
            </a:r>
            <a:r>
              <a:rPr lang="en-US" baseline="30000" dirty="0">
                <a:hlinkClick r:id="rId18"/>
              </a:rPr>
              <a:t>[6]</a:t>
            </a:r>
            <a:r>
              <a:rPr lang="en-US" dirty="0"/>
              <a:t> making it the largest host of source code in the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7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 this link in </a:t>
            </a:r>
            <a:r>
              <a:rPr lang="en-US" dirty="0"/>
              <a:t>your browser : http://git-scm.com/download</a:t>
            </a:r>
          </a:p>
        </p:txBody>
      </p:sp>
    </p:spTree>
    <p:extLst>
      <p:ext uri="{BB962C8B-B14F-4D97-AF65-F5344CB8AC3E}">
        <p14:creationId xmlns:p14="http://schemas.microsoft.com/office/powerpoint/2010/main" val="48175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Configuration:</a:t>
            </a:r>
          </a:p>
          <a:p>
            <a:pPr marL="0" indent="0" algn="ctr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"username "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"email "</a:t>
            </a:r>
          </a:p>
        </p:txBody>
      </p:sp>
    </p:spTree>
    <p:extLst>
      <p:ext uri="{BB962C8B-B14F-4D97-AF65-F5344CB8AC3E}">
        <p14:creationId xmlns:p14="http://schemas.microsoft.com/office/powerpoint/2010/main" val="191263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Rename Update Delete </a:t>
            </a:r>
            <a:br>
              <a:rPr lang="en-US" dirty="0" smtClean="0"/>
            </a:b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0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"first </a:t>
            </a:r>
            <a:r>
              <a:rPr lang="en-US" dirty="0" smtClean="0"/>
              <a:t>commit“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</a:t>
            </a:r>
            <a:r>
              <a:rPr lang="en-US" dirty="0" err="1" smtClean="0">
                <a:hlinkClick r:id="rId2"/>
              </a:rPr>
              <a:t>git@github.com:ilyasx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testrepo.git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</a:t>
            </a:r>
            <a:r>
              <a:rPr lang="en-US" dirty="0" smtClean="0"/>
              <a:t>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status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diff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4458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</TotalTime>
  <Words>358</Words>
  <Application>Microsoft Office PowerPoint</Application>
  <PresentationFormat>Widescreen</PresentationFormat>
  <Paragraphs>48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Corbel</vt:lpstr>
      <vt:lpstr>Parallax</vt:lpstr>
      <vt:lpstr>How we learn on Internet</vt:lpstr>
      <vt:lpstr>How to search??</vt:lpstr>
      <vt:lpstr>Top 10 websites computer science students must visit?</vt:lpstr>
      <vt:lpstr>PowerPoint Presentation</vt:lpstr>
      <vt:lpstr>Github</vt:lpstr>
      <vt:lpstr>Download and installation</vt:lpstr>
      <vt:lpstr>Installation </vt:lpstr>
      <vt:lpstr>Create Rename Update Delete  Github repository</vt:lpstr>
      <vt:lpstr>Commands</vt:lpstr>
      <vt:lpstr>Follow me at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 learn on Internet</dc:title>
  <dc:creator/>
  <cp:lastModifiedBy>Muhammad Ilyas</cp:lastModifiedBy>
  <cp:revision>15</cp:revision>
  <dcterms:created xsi:type="dcterms:W3CDTF">2012-07-27T01:16:44Z</dcterms:created>
  <dcterms:modified xsi:type="dcterms:W3CDTF">2016-01-22T17:51:40Z</dcterms:modified>
</cp:coreProperties>
</file>