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Цзя</a:t>
            </a:r>
            <a:r>
              <a:rPr lang="ru-RU" dirty="0" smtClean="0"/>
              <a:t> Илья, 10-3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07" y="103367"/>
            <a:ext cx="9692640" cy="6099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6" y="1478943"/>
            <a:ext cx="5138089" cy="386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плоскости задано множество треугольников и множество "острых углов". Найти такую пару "треугольник-выпуклый угол", что площадь фигуры, находящейся внутри найденного треугольника и "острого угла" будет максимальной.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качестве ответа: выделить эту пару "треугольник-выпуклый угол", выделить контур фигуры, находящейся внутри треугольника и "острого угла"</a:t>
            </a:r>
          </a:p>
        </p:txBody>
      </p:sp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429" y="79512"/>
            <a:ext cx="7089812" cy="609945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4" y="947619"/>
            <a:ext cx="5799328" cy="4169894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</a:t>
            </a:r>
            <a:r>
              <a:rPr lang="ru-RU" sz="2400" dirty="0" smtClean="0"/>
              <a:t>углов и треугольников</a:t>
            </a:r>
          </a:p>
          <a:p>
            <a:r>
              <a:rPr lang="ru-RU" sz="2400" dirty="0" smtClean="0"/>
              <a:t>Сохранение решения</a:t>
            </a:r>
          </a:p>
          <a:p>
            <a:r>
              <a:rPr lang="ru-RU" sz="2400" dirty="0" smtClean="0"/>
              <a:t>Очистка доски</a:t>
            </a:r>
          </a:p>
          <a:p>
            <a:r>
              <a:rPr lang="ru-RU" sz="2400" dirty="0" smtClean="0"/>
              <a:t>Решение задачи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90" y="947619"/>
            <a:ext cx="425826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0" y="307496"/>
            <a:ext cx="9692640" cy="6231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Структуры данных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96500" y="1171271"/>
            <a:ext cx="525532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 smtClean="0">
                <a:solidFill>
                  <a:srgbClr val="CC7832"/>
                </a:solidFill>
                <a:latin typeface="JetBrains Mono"/>
              </a:rPr>
              <a:t>//</a:t>
            </a:r>
            <a:r>
              <a:rPr lang="ru-RU" altLang="ru-RU" sz="1000" dirty="0" smtClean="0">
                <a:solidFill>
                  <a:srgbClr val="CC7832"/>
                </a:solidFill>
                <a:latin typeface="JetBrains Mono"/>
              </a:rPr>
              <a:t> Класс </a:t>
            </a:r>
            <a:r>
              <a:rPr lang="en-US" altLang="ru-RU" sz="1000" dirty="0" smtClean="0">
                <a:solidFill>
                  <a:srgbClr val="CC7832"/>
                </a:solidFill>
                <a:latin typeface="JetBrains Mono"/>
              </a:rPr>
              <a:t>Angle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fixed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Конструктор, создающий острый угол по 3-м точкам, указанным в параметрах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p3)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v1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v2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"Угол("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"вершина="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 v1="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v1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 v2="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v2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'}'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0098" y="1171271"/>
            <a:ext cx="5148837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 smtClean="0">
                <a:solidFill>
                  <a:srgbClr val="CC7832"/>
                </a:solidFill>
                <a:latin typeface="JetBrains Mono"/>
              </a:rPr>
              <a:t>// </a:t>
            </a:r>
            <a:r>
              <a:rPr lang="ru-RU" altLang="ru-RU" sz="1000" dirty="0" smtClean="0">
                <a:solidFill>
                  <a:srgbClr val="CC7832"/>
                </a:solidFill>
                <a:latin typeface="JetBrains Mono"/>
              </a:rPr>
              <a:t>Класс </a:t>
            </a:r>
            <a:r>
              <a:rPr lang="en-US" altLang="ru-RU" sz="1000" dirty="0" smtClean="0">
                <a:solidFill>
                  <a:srgbClr val="CC7832"/>
                </a:solidFill>
                <a:latin typeface="JetBrains Mono"/>
              </a:rPr>
              <a:t>Triangle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fixed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Конструктор, создает треугольник по 3-м точкам, которые были переданы в параметры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p3)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angle.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angle.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angle.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"Треугольник{"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"a="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 b="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 c="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'}'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709" y="161841"/>
            <a:ext cx="6190893" cy="744554"/>
          </a:xfrm>
        </p:spPr>
        <p:txBody>
          <a:bodyPr/>
          <a:lstStyle/>
          <a:p>
            <a:pPr algn="ctr"/>
            <a:r>
              <a:rPr lang="ru-RU" dirty="0"/>
              <a:t>Рисование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01336" y="7160301"/>
            <a:ext cx="254881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dirty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2116" y="1119994"/>
            <a:ext cx="586607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Создаём новую линию по двум точкам,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которые были переданы в параметрах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p2)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p1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p2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2116" y="2665886"/>
            <a:ext cx="586607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озда</a:t>
            </a:r>
            <a:r>
              <a:rPr lang="ru-RU" altLang="ru-RU" sz="1000" dirty="0" err="1" smtClean="0">
                <a:solidFill>
                  <a:srgbClr val="808080"/>
                </a:solidFill>
                <a:latin typeface="JetBrains Mono"/>
              </a:rPr>
              <a:t>ём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острый угол по 3-м точкам, указанным в параметрах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p3)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v1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v2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2116" y="4211778"/>
            <a:ext cx="5866075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Рисуем каждую точку из листа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points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g.drawOval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g.fillOval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Рисуем каждый угол из листа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angles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AcuteAngle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angles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drawAngle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Рисуем каждый треугольник из листа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triangles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triangles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drawTriangle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52" y="63611"/>
            <a:ext cx="9692640" cy="6815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Решение задачи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7" y="1137037"/>
            <a:ext cx="4395374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124</TotalTime>
  <Words>124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JetBrains Mono</vt:lpstr>
      <vt:lpstr>Wingdings 2</vt:lpstr>
      <vt:lpstr>Вид</vt:lpstr>
      <vt:lpstr>Графический проект</vt:lpstr>
      <vt:lpstr>Постановка задачи</vt:lpstr>
      <vt:lpstr>Элементы управления</vt:lpstr>
      <vt:lpstr>Структуры данных</vt:lpstr>
      <vt:lpstr>Рисование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w3</cp:lastModifiedBy>
  <cp:revision>18</cp:revision>
  <dcterms:created xsi:type="dcterms:W3CDTF">2022-03-13T10:47:13Z</dcterms:created>
  <dcterms:modified xsi:type="dcterms:W3CDTF">2022-05-10T20:39:01Z</dcterms:modified>
</cp:coreProperties>
</file>