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0DD139-B991-4F9B-ADA6-36A465F62E37}" v="79" dt="2020-03-15T07:27:43.3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1530" y="10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tcube41@outlook.com" userId="6bf607afe5fda13c" providerId="LiveId" clId="{450DD139-B991-4F9B-ADA6-36A465F62E37}"/>
    <pc:docChg chg="undo custSel addSld delSld modSld sldOrd">
      <pc:chgData name="itcube41@outlook.com" userId="6bf607afe5fda13c" providerId="LiveId" clId="{450DD139-B991-4F9B-ADA6-36A465F62E37}" dt="2020-03-15T07:27:43.313" v="1735" actId="14100"/>
      <pc:docMkLst>
        <pc:docMk/>
      </pc:docMkLst>
      <pc:sldChg chg="modSp mod ord">
        <pc:chgData name="itcube41@outlook.com" userId="6bf607afe5fda13c" providerId="LiveId" clId="{450DD139-B991-4F9B-ADA6-36A465F62E37}" dt="2020-03-15T06:57:52.183" v="1697" actId="20577"/>
        <pc:sldMkLst>
          <pc:docMk/>
          <pc:sldMk cId="3574991410" sldId="257"/>
        </pc:sldMkLst>
        <pc:spChg chg="mod">
          <ac:chgData name="itcube41@outlook.com" userId="6bf607afe5fda13c" providerId="LiveId" clId="{450DD139-B991-4F9B-ADA6-36A465F62E37}" dt="2020-03-15T06:57:52.183" v="1697" actId="20577"/>
          <ac:spMkLst>
            <pc:docMk/>
            <pc:sldMk cId="3574991410" sldId="257"/>
            <ac:spMk id="3" creationId="{1290BA13-A5D2-4675-BEF4-1A26AC967AA9}"/>
          </ac:spMkLst>
        </pc:spChg>
      </pc:sldChg>
      <pc:sldChg chg="addSp modSp mod">
        <pc:chgData name="itcube41@outlook.com" userId="6bf607afe5fda13c" providerId="LiveId" clId="{450DD139-B991-4F9B-ADA6-36A465F62E37}" dt="2020-03-15T07:21:27.163" v="1706" actId="14100"/>
        <pc:sldMkLst>
          <pc:docMk/>
          <pc:sldMk cId="1830418351" sldId="258"/>
        </pc:sldMkLst>
        <pc:spChg chg="mod">
          <ac:chgData name="itcube41@outlook.com" userId="6bf607afe5fda13c" providerId="LiveId" clId="{450DD139-B991-4F9B-ADA6-36A465F62E37}" dt="2020-03-15T07:21:25.306" v="1705" actId="1076"/>
          <ac:spMkLst>
            <pc:docMk/>
            <pc:sldMk cId="1830418351" sldId="258"/>
            <ac:spMk id="3" creationId="{AF2470DD-1991-41E4-AD17-128F3D49E7A3}"/>
          </ac:spMkLst>
        </pc:spChg>
        <pc:picChg chg="add mod">
          <ac:chgData name="itcube41@outlook.com" userId="6bf607afe5fda13c" providerId="LiveId" clId="{450DD139-B991-4F9B-ADA6-36A465F62E37}" dt="2020-03-15T07:21:27.163" v="1706" actId="14100"/>
          <ac:picMkLst>
            <pc:docMk/>
            <pc:sldMk cId="1830418351" sldId="258"/>
            <ac:picMk id="1026" creationId="{D4204861-A5FD-4E17-AD30-329C9834C384}"/>
          </ac:picMkLst>
        </pc:picChg>
      </pc:sldChg>
      <pc:sldChg chg="addSp modSp mod">
        <pc:chgData name="itcube41@outlook.com" userId="6bf607afe5fda13c" providerId="LiveId" clId="{450DD139-B991-4F9B-ADA6-36A465F62E37}" dt="2020-03-15T07:22:56.364" v="1711" actId="1076"/>
        <pc:sldMkLst>
          <pc:docMk/>
          <pc:sldMk cId="2936705380" sldId="259"/>
        </pc:sldMkLst>
        <pc:spChg chg="mod">
          <ac:chgData name="itcube41@outlook.com" userId="6bf607afe5fda13c" providerId="LiveId" clId="{450DD139-B991-4F9B-ADA6-36A465F62E37}" dt="2020-03-15T06:37:09.202" v="1277" actId="20577"/>
          <ac:spMkLst>
            <pc:docMk/>
            <pc:sldMk cId="2936705380" sldId="259"/>
            <ac:spMk id="3" creationId="{E53BA65E-5683-4591-B5BB-0FBE1CA427C4}"/>
          </ac:spMkLst>
        </pc:spChg>
        <pc:picChg chg="add mod">
          <ac:chgData name="itcube41@outlook.com" userId="6bf607afe5fda13c" providerId="LiveId" clId="{450DD139-B991-4F9B-ADA6-36A465F62E37}" dt="2020-03-15T07:22:56.364" v="1711" actId="1076"/>
          <ac:picMkLst>
            <pc:docMk/>
            <pc:sldMk cId="2936705380" sldId="259"/>
            <ac:picMk id="2050" creationId="{5E981F69-ABD1-4833-8DE9-80AF5AD2520E}"/>
          </ac:picMkLst>
        </pc:picChg>
      </pc:sldChg>
      <pc:sldChg chg="addSp delSp modSp mod">
        <pc:chgData name="itcube41@outlook.com" userId="6bf607afe5fda13c" providerId="LiveId" clId="{450DD139-B991-4F9B-ADA6-36A465F62E37}" dt="2020-03-15T07:25:31.091" v="1716" actId="478"/>
        <pc:sldMkLst>
          <pc:docMk/>
          <pc:sldMk cId="1324418343" sldId="260"/>
        </pc:sldMkLst>
        <pc:spChg chg="mod">
          <ac:chgData name="itcube41@outlook.com" userId="6bf607afe5fda13c" providerId="LiveId" clId="{450DD139-B991-4F9B-ADA6-36A465F62E37}" dt="2020-03-15T05:28:44.534" v="440" actId="20577"/>
          <ac:spMkLst>
            <pc:docMk/>
            <pc:sldMk cId="1324418343" sldId="260"/>
            <ac:spMk id="3" creationId="{FC719A1B-D235-4203-8062-46B4D654EB06}"/>
          </ac:spMkLst>
        </pc:spChg>
        <pc:picChg chg="add del mod">
          <ac:chgData name="itcube41@outlook.com" userId="6bf607afe5fda13c" providerId="LiveId" clId="{450DD139-B991-4F9B-ADA6-36A465F62E37}" dt="2020-03-15T07:25:31.091" v="1716" actId="478"/>
          <ac:picMkLst>
            <pc:docMk/>
            <pc:sldMk cId="1324418343" sldId="260"/>
            <ac:picMk id="3074" creationId="{FBEF3BEE-F987-45A2-8216-8CEF2B502AA9}"/>
          </ac:picMkLst>
        </pc:picChg>
      </pc:sldChg>
      <pc:sldChg chg="addSp delSp modSp mod">
        <pc:chgData name="itcube41@outlook.com" userId="6bf607afe5fda13c" providerId="LiveId" clId="{450DD139-B991-4F9B-ADA6-36A465F62E37}" dt="2020-03-15T07:27:43.313" v="1735" actId="14100"/>
        <pc:sldMkLst>
          <pc:docMk/>
          <pc:sldMk cId="3359688452" sldId="261"/>
        </pc:sldMkLst>
        <pc:spChg chg="mod">
          <ac:chgData name="itcube41@outlook.com" userId="6bf607afe5fda13c" providerId="LiveId" clId="{450DD139-B991-4F9B-ADA6-36A465F62E37}" dt="2020-03-15T07:26:05.061" v="1720"/>
          <ac:spMkLst>
            <pc:docMk/>
            <pc:sldMk cId="3359688452" sldId="261"/>
            <ac:spMk id="3" creationId="{37C7AC3C-56FD-4826-9871-43934D4FDEDF}"/>
          </ac:spMkLst>
        </pc:spChg>
        <pc:picChg chg="add mod">
          <ac:chgData name="itcube41@outlook.com" userId="6bf607afe5fda13c" providerId="LiveId" clId="{450DD139-B991-4F9B-ADA6-36A465F62E37}" dt="2020-03-15T07:25:35.971" v="1719" actId="1076"/>
          <ac:picMkLst>
            <pc:docMk/>
            <pc:sldMk cId="3359688452" sldId="261"/>
            <ac:picMk id="4" creationId="{0C09D25A-DE90-4B8B-A9C9-A819B28A4492}"/>
          </ac:picMkLst>
        </pc:picChg>
        <pc:picChg chg="add del mod">
          <ac:chgData name="itcube41@outlook.com" userId="6bf607afe5fda13c" providerId="LiveId" clId="{450DD139-B991-4F9B-ADA6-36A465F62E37}" dt="2020-03-15T07:26:44.732" v="1725" actId="478"/>
          <ac:picMkLst>
            <pc:docMk/>
            <pc:sldMk cId="3359688452" sldId="261"/>
            <ac:picMk id="4098" creationId="{46EE36FC-6619-4260-AA1A-CC4129715BBF}"/>
          </ac:picMkLst>
        </pc:picChg>
        <pc:picChg chg="add mod">
          <ac:chgData name="itcube41@outlook.com" userId="6bf607afe5fda13c" providerId="LiveId" clId="{450DD139-B991-4F9B-ADA6-36A465F62E37}" dt="2020-03-15T07:27:43.313" v="1735" actId="14100"/>
          <ac:picMkLst>
            <pc:docMk/>
            <pc:sldMk cId="3359688452" sldId="261"/>
            <ac:picMk id="4100" creationId="{8ACE5B03-04A3-4631-B22D-4F0DCB895FE8}"/>
          </ac:picMkLst>
        </pc:picChg>
        <pc:picChg chg="add mod">
          <ac:chgData name="itcube41@outlook.com" userId="6bf607afe5fda13c" providerId="LiveId" clId="{450DD139-B991-4F9B-ADA6-36A465F62E37}" dt="2020-03-15T07:27:40.406" v="1733" actId="1076"/>
          <ac:picMkLst>
            <pc:docMk/>
            <pc:sldMk cId="3359688452" sldId="261"/>
            <ac:picMk id="4102" creationId="{E1762F1A-4975-4E52-8B18-363865D6F486}"/>
          </ac:picMkLst>
        </pc:picChg>
      </pc:sldChg>
      <pc:sldChg chg="addSp delSp modSp mod">
        <pc:chgData name="itcube41@outlook.com" userId="6bf607afe5fda13c" providerId="LiveId" clId="{450DD139-B991-4F9B-ADA6-36A465F62E37}" dt="2020-03-15T06:38:37.843" v="1302" actId="20577"/>
        <pc:sldMkLst>
          <pc:docMk/>
          <pc:sldMk cId="2807637454" sldId="262"/>
        </pc:sldMkLst>
        <pc:spChg chg="mod">
          <ac:chgData name="itcube41@outlook.com" userId="6bf607afe5fda13c" providerId="LiveId" clId="{450DD139-B991-4F9B-ADA6-36A465F62E37}" dt="2020-03-15T05:41:22.332" v="810" actId="122"/>
          <ac:spMkLst>
            <pc:docMk/>
            <pc:sldMk cId="2807637454" sldId="262"/>
            <ac:spMk id="2" creationId="{12673B45-A4FF-4931-B98F-6DF0A258BFFF}"/>
          </ac:spMkLst>
        </pc:spChg>
        <pc:spChg chg="del mod">
          <ac:chgData name="itcube41@outlook.com" userId="6bf607afe5fda13c" providerId="LiveId" clId="{450DD139-B991-4F9B-ADA6-36A465F62E37}" dt="2020-03-15T05:30:24.694" v="456" actId="931"/>
          <ac:spMkLst>
            <pc:docMk/>
            <pc:sldMk cId="2807637454" sldId="262"/>
            <ac:spMk id="3" creationId="{22A3E8D2-4753-4B4E-AB48-023F994DF2D5}"/>
          </ac:spMkLst>
        </pc:spChg>
        <pc:spChg chg="add del mod">
          <ac:chgData name="itcube41@outlook.com" userId="6bf607afe5fda13c" providerId="LiveId" clId="{450DD139-B991-4F9B-ADA6-36A465F62E37}" dt="2020-03-15T05:34:44.955" v="552"/>
          <ac:spMkLst>
            <pc:docMk/>
            <pc:sldMk cId="2807637454" sldId="262"/>
            <ac:spMk id="6" creationId="{E27C5102-1213-4431-9AE5-11BE2746977A}"/>
          </ac:spMkLst>
        </pc:spChg>
        <pc:spChg chg="add mod">
          <ac:chgData name="itcube41@outlook.com" userId="6bf607afe5fda13c" providerId="LiveId" clId="{450DD139-B991-4F9B-ADA6-36A465F62E37}" dt="2020-03-15T05:51:57.514" v="932" actId="1076"/>
          <ac:spMkLst>
            <pc:docMk/>
            <pc:sldMk cId="2807637454" sldId="262"/>
            <ac:spMk id="11" creationId="{8F8C5BD2-2EB3-4660-B61C-109A0F8FC811}"/>
          </ac:spMkLst>
        </pc:spChg>
        <pc:spChg chg="add mod">
          <ac:chgData name="itcube41@outlook.com" userId="6bf607afe5fda13c" providerId="LiveId" clId="{450DD139-B991-4F9B-ADA6-36A465F62E37}" dt="2020-03-15T05:51:50.683" v="931" actId="1076"/>
          <ac:spMkLst>
            <pc:docMk/>
            <pc:sldMk cId="2807637454" sldId="262"/>
            <ac:spMk id="16" creationId="{1D9D4C44-421A-48B9-BF4A-8D76D827F4E7}"/>
          </ac:spMkLst>
        </pc:spChg>
        <pc:spChg chg="add mod">
          <ac:chgData name="itcube41@outlook.com" userId="6bf607afe5fda13c" providerId="LiveId" clId="{450DD139-B991-4F9B-ADA6-36A465F62E37}" dt="2020-03-15T05:51:50.683" v="931" actId="1076"/>
          <ac:spMkLst>
            <pc:docMk/>
            <pc:sldMk cId="2807637454" sldId="262"/>
            <ac:spMk id="17" creationId="{3A95B252-E811-4A82-81F2-6B0E0D07DE70}"/>
          </ac:spMkLst>
        </pc:spChg>
        <pc:spChg chg="add del">
          <ac:chgData name="itcube41@outlook.com" userId="6bf607afe5fda13c" providerId="LiveId" clId="{450DD139-B991-4F9B-ADA6-36A465F62E37}" dt="2020-03-15T05:36:00.049" v="592" actId="478"/>
          <ac:spMkLst>
            <pc:docMk/>
            <pc:sldMk cId="2807637454" sldId="262"/>
            <ac:spMk id="18" creationId="{42AC7557-17F7-44E8-9DC1-9FF00BA601DF}"/>
          </ac:spMkLst>
        </pc:spChg>
        <pc:spChg chg="add mod">
          <ac:chgData name="itcube41@outlook.com" userId="6bf607afe5fda13c" providerId="LiveId" clId="{450DD139-B991-4F9B-ADA6-36A465F62E37}" dt="2020-03-15T05:51:50.683" v="931" actId="1076"/>
          <ac:spMkLst>
            <pc:docMk/>
            <pc:sldMk cId="2807637454" sldId="262"/>
            <ac:spMk id="19" creationId="{0127445E-FD82-44E2-808C-A67E191F624D}"/>
          </ac:spMkLst>
        </pc:spChg>
        <pc:spChg chg="add mod">
          <ac:chgData name="itcube41@outlook.com" userId="6bf607afe5fda13c" providerId="LiveId" clId="{450DD139-B991-4F9B-ADA6-36A465F62E37}" dt="2020-03-15T05:51:50.683" v="931" actId="1076"/>
          <ac:spMkLst>
            <pc:docMk/>
            <pc:sldMk cId="2807637454" sldId="262"/>
            <ac:spMk id="20" creationId="{F309FE36-64EC-44DC-9E27-53DB9DA4870F}"/>
          </ac:spMkLst>
        </pc:spChg>
        <pc:spChg chg="add mod">
          <ac:chgData name="itcube41@outlook.com" userId="6bf607afe5fda13c" providerId="LiveId" clId="{450DD139-B991-4F9B-ADA6-36A465F62E37}" dt="2020-03-15T05:51:50.683" v="931" actId="1076"/>
          <ac:spMkLst>
            <pc:docMk/>
            <pc:sldMk cId="2807637454" sldId="262"/>
            <ac:spMk id="21" creationId="{CF1B618C-7DD2-4978-B3FB-518AD205D044}"/>
          </ac:spMkLst>
        </pc:spChg>
        <pc:spChg chg="add mod">
          <ac:chgData name="itcube41@outlook.com" userId="6bf607afe5fda13c" providerId="LiveId" clId="{450DD139-B991-4F9B-ADA6-36A465F62E37}" dt="2020-03-15T06:38:31.879" v="1297" actId="20577"/>
          <ac:spMkLst>
            <pc:docMk/>
            <pc:sldMk cId="2807637454" sldId="262"/>
            <ac:spMk id="28" creationId="{7E792BE7-93C3-4124-85C5-078DD0F48942}"/>
          </ac:spMkLst>
        </pc:spChg>
        <pc:spChg chg="add mod">
          <ac:chgData name="itcube41@outlook.com" userId="6bf607afe5fda13c" providerId="LiveId" clId="{450DD139-B991-4F9B-ADA6-36A465F62E37}" dt="2020-03-15T06:38:37.843" v="1302" actId="20577"/>
          <ac:spMkLst>
            <pc:docMk/>
            <pc:sldMk cId="2807637454" sldId="262"/>
            <ac:spMk id="29" creationId="{73AFD24C-AE5A-41E6-999E-B195938E5872}"/>
          </ac:spMkLst>
        </pc:spChg>
        <pc:spChg chg="add mod">
          <ac:chgData name="itcube41@outlook.com" userId="6bf607afe5fda13c" providerId="LiveId" clId="{450DD139-B991-4F9B-ADA6-36A465F62E37}" dt="2020-03-15T06:38:21.974" v="1294" actId="20577"/>
          <ac:spMkLst>
            <pc:docMk/>
            <pc:sldMk cId="2807637454" sldId="262"/>
            <ac:spMk id="30" creationId="{60423D87-5AF9-458B-9EE5-CD249D75033D}"/>
          </ac:spMkLst>
        </pc:spChg>
        <pc:spChg chg="add mod">
          <ac:chgData name="itcube41@outlook.com" userId="6bf607afe5fda13c" providerId="LiveId" clId="{450DD139-B991-4F9B-ADA6-36A465F62E37}" dt="2020-03-15T05:52:03.325" v="933" actId="1076"/>
          <ac:spMkLst>
            <pc:docMk/>
            <pc:sldMk cId="2807637454" sldId="262"/>
            <ac:spMk id="60" creationId="{64087AA6-B9F1-4C74-9404-2D62897D0315}"/>
          </ac:spMkLst>
        </pc:spChg>
        <pc:picChg chg="add mod">
          <ac:chgData name="itcube41@outlook.com" userId="6bf607afe5fda13c" providerId="LiveId" clId="{450DD139-B991-4F9B-ADA6-36A465F62E37}" dt="2020-03-15T05:51:50.683" v="931" actId="1076"/>
          <ac:picMkLst>
            <pc:docMk/>
            <pc:sldMk cId="2807637454" sldId="262"/>
            <ac:picMk id="5" creationId="{5D6C3FBE-059A-4256-ABA1-229FDC563811}"/>
          </ac:picMkLst>
        </pc:picChg>
        <pc:picChg chg="add del mod">
          <ac:chgData name="itcube41@outlook.com" userId="6bf607afe5fda13c" providerId="LiveId" clId="{450DD139-B991-4F9B-ADA6-36A465F62E37}" dt="2020-03-15T05:34:39.106" v="547" actId="478"/>
          <ac:picMkLst>
            <pc:docMk/>
            <pc:sldMk cId="2807637454" sldId="262"/>
            <ac:picMk id="10" creationId="{513B3C71-54B7-45E0-B151-F9DD2BDA20A1}"/>
          </ac:picMkLst>
        </pc:picChg>
        <pc:picChg chg="add mod">
          <ac:chgData name="itcube41@outlook.com" userId="6bf607afe5fda13c" providerId="LiveId" clId="{450DD139-B991-4F9B-ADA6-36A465F62E37}" dt="2020-03-15T05:51:50.683" v="931" actId="1076"/>
          <ac:picMkLst>
            <pc:docMk/>
            <pc:sldMk cId="2807637454" sldId="262"/>
            <ac:picMk id="15" creationId="{836F8761-CE14-4DCD-B888-D59EAC9FFC04}"/>
          </ac:picMkLst>
        </pc:picChg>
        <pc:picChg chg="add mod">
          <ac:chgData name="itcube41@outlook.com" userId="6bf607afe5fda13c" providerId="LiveId" clId="{450DD139-B991-4F9B-ADA6-36A465F62E37}" dt="2020-03-15T05:51:50.683" v="931" actId="1076"/>
          <ac:picMkLst>
            <pc:docMk/>
            <pc:sldMk cId="2807637454" sldId="262"/>
            <ac:picMk id="23" creationId="{81576FB5-D698-4B54-8049-85197F75268B}"/>
          </ac:picMkLst>
        </pc:picChg>
        <pc:picChg chg="add mod">
          <ac:chgData name="itcube41@outlook.com" userId="6bf607afe5fda13c" providerId="LiveId" clId="{450DD139-B991-4F9B-ADA6-36A465F62E37}" dt="2020-03-15T05:51:50.683" v="931" actId="1076"/>
          <ac:picMkLst>
            <pc:docMk/>
            <pc:sldMk cId="2807637454" sldId="262"/>
            <ac:picMk id="25" creationId="{6489B3F4-3502-4D53-9FED-F376B4B8F2CB}"/>
          </ac:picMkLst>
        </pc:picChg>
        <pc:picChg chg="add del mod">
          <ac:chgData name="itcube41@outlook.com" userId="6bf607afe5fda13c" providerId="LiveId" clId="{450DD139-B991-4F9B-ADA6-36A465F62E37}" dt="2020-03-15T05:43:33.781" v="830" actId="478"/>
          <ac:picMkLst>
            <pc:docMk/>
            <pc:sldMk cId="2807637454" sldId="262"/>
            <ac:picMk id="27" creationId="{1DF5CCAC-8CB3-4DF1-B6AC-AF86C5D305FE}"/>
          </ac:picMkLst>
        </pc:picChg>
        <pc:picChg chg="add mod">
          <ac:chgData name="itcube41@outlook.com" userId="6bf607afe5fda13c" providerId="LiveId" clId="{450DD139-B991-4F9B-ADA6-36A465F62E37}" dt="2020-03-15T05:51:50.683" v="931" actId="1076"/>
          <ac:picMkLst>
            <pc:docMk/>
            <pc:sldMk cId="2807637454" sldId="262"/>
            <ac:picMk id="32" creationId="{32626FBF-484E-429C-BB80-88AD24C7F532}"/>
          </ac:picMkLst>
        </pc:picChg>
        <pc:picChg chg="add mod">
          <ac:chgData name="itcube41@outlook.com" userId="6bf607afe5fda13c" providerId="LiveId" clId="{450DD139-B991-4F9B-ADA6-36A465F62E37}" dt="2020-03-15T05:51:50.683" v="931" actId="1076"/>
          <ac:picMkLst>
            <pc:docMk/>
            <pc:sldMk cId="2807637454" sldId="262"/>
            <ac:picMk id="34" creationId="{8B63B8E8-6422-48BF-AC93-AAB9BF989F93}"/>
          </ac:picMkLst>
        </pc:picChg>
        <pc:picChg chg="add mod">
          <ac:chgData name="itcube41@outlook.com" userId="6bf607afe5fda13c" providerId="LiveId" clId="{450DD139-B991-4F9B-ADA6-36A465F62E37}" dt="2020-03-15T05:51:50.683" v="931" actId="1076"/>
          <ac:picMkLst>
            <pc:docMk/>
            <pc:sldMk cId="2807637454" sldId="262"/>
            <ac:picMk id="36" creationId="{97293933-7BDC-4EA1-A166-DF46BA22405C}"/>
          </ac:picMkLst>
        </pc:picChg>
        <pc:picChg chg="add mod">
          <ac:chgData name="itcube41@outlook.com" userId="6bf607afe5fda13c" providerId="LiveId" clId="{450DD139-B991-4F9B-ADA6-36A465F62E37}" dt="2020-03-15T05:51:50.683" v="931" actId="1076"/>
          <ac:picMkLst>
            <pc:docMk/>
            <pc:sldMk cId="2807637454" sldId="262"/>
            <ac:picMk id="38" creationId="{DE53733A-D223-4DE2-9C36-81B98F382754}"/>
          </ac:picMkLst>
        </pc:picChg>
        <pc:picChg chg="add mod">
          <ac:chgData name="itcube41@outlook.com" userId="6bf607afe5fda13c" providerId="LiveId" clId="{450DD139-B991-4F9B-ADA6-36A465F62E37}" dt="2020-03-15T05:51:50.683" v="931" actId="1076"/>
          <ac:picMkLst>
            <pc:docMk/>
            <pc:sldMk cId="2807637454" sldId="262"/>
            <ac:picMk id="40" creationId="{3B77B6B1-82CE-44DA-916E-A6B6C5A73C14}"/>
          </ac:picMkLst>
        </pc:picChg>
        <pc:cxnChg chg="add mod">
          <ac:chgData name="itcube41@outlook.com" userId="6bf607afe5fda13c" providerId="LiveId" clId="{450DD139-B991-4F9B-ADA6-36A465F62E37}" dt="2020-03-15T05:51:50.683" v="931" actId="1076"/>
          <ac:cxnSpMkLst>
            <pc:docMk/>
            <pc:sldMk cId="2807637454" sldId="262"/>
            <ac:cxnSpMk id="8" creationId="{1484123A-71DF-410A-869E-21E06DEC170A}"/>
          </ac:cxnSpMkLst>
        </pc:cxnChg>
        <pc:cxnChg chg="add del mod">
          <ac:chgData name="itcube41@outlook.com" userId="6bf607afe5fda13c" providerId="LiveId" clId="{450DD139-B991-4F9B-ADA6-36A465F62E37}" dt="2020-03-15T05:34:44.955" v="550" actId="478"/>
          <ac:cxnSpMkLst>
            <pc:docMk/>
            <pc:sldMk cId="2807637454" sldId="262"/>
            <ac:cxnSpMk id="13" creationId="{222B8E07-97CB-43FC-8FCE-3ECACBC504A0}"/>
          </ac:cxnSpMkLst>
        </pc:cxnChg>
        <pc:cxnChg chg="add mod">
          <ac:chgData name="itcube41@outlook.com" userId="6bf607afe5fda13c" providerId="LiveId" clId="{450DD139-B991-4F9B-ADA6-36A465F62E37}" dt="2020-03-15T05:51:50.683" v="931" actId="1076"/>
          <ac:cxnSpMkLst>
            <pc:docMk/>
            <pc:sldMk cId="2807637454" sldId="262"/>
            <ac:cxnSpMk id="42" creationId="{0B435362-0054-4FAE-81FD-FF623ED6EC36}"/>
          </ac:cxnSpMkLst>
        </pc:cxnChg>
        <pc:cxnChg chg="add mod">
          <ac:chgData name="itcube41@outlook.com" userId="6bf607afe5fda13c" providerId="LiveId" clId="{450DD139-B991-4F9B-ADA6-36A465F62E37}" dt="2020-03-15T05:51:50.683" v="931" actId="1076"/>
          <ac:cxnSpMkLst>
            <pc:docMk/>
            <pc:sldMk cId="2807637454" sldId="262"/>
            <ac:cxnSpMk id="44" creationId="{316AE237-691F-41C6-B7AC-B0776686ED09}"/>
          </ac:cxnSpMkLst>
        </pc:cxnChg>
        <pc:cxnChg chg="add mod">
          <ac:chgData name="itcube41@outlook.com" userId="6bf607afe5fda13c" providerId="LiveId" clId="{450DD139-B991-4F9B-ADA6-36A465F62E37}" dt="2020-03-15T05:51:50.683" v="931" actId="1076"/>
          <ac:cxnSpMkLst>
            <pc:docMk/>
            <pc:sldMk cId="2807637454" sldId="262"/>
            <ac:cxnSpMk id="47" creationId="{131340B0-282C-43BA-ACAD-70F3F1F5DAE4}"/>
          </ac:cxnSpMkLst>
        </pc:cxnChg>
        <pc:cxnChg chg="add mod">
          <ac:chgData name="itcube41@outlook.com" userId="6bf607afe5fda13c" providerId="LiveId" clId="{450DD139-B991-4F9B-ADA6-36A465F62E37}" dt="2020-03-15T05:51:50.683" v="931" actId="1076"/>
          <ac:cxnSpMkLst>
            <pc:docMk/>
            <pc:sldMk cId="2807637454" sldId="262"/>
            <ac:cxnSpMk id="50" creationId="{03AAEED8-95FB-47F5-8F45-E3B6ED3FD46A}"/>
          </ac:cxnSpMkLst>
        </pc:cxnChg>
        <pc:cxnChg chg="add mod">
          <ac:chgData name="itcube41@outlook.com" userId="6bf607afe5fda13c" providerId="LiveId" clId="{450DD139-B991-4F9B-ADA6-36A465F62E37}" dt="2020-03-15T05:51:50.683" v="931" actId="1076"/>
          <ac:cxnSpMkLst>
            <pc:docMk/>
            <pc:sldMk cId="2807637454" sldId="262"/>
            <ac:cxnSpMk id="51" creationId="{E37B6A3F-AC6E-4408-9EBC-2EB9405C2363}"/>
          </ac:cxnSpMkLst>
        </pc:cxnChg>
        <pc:cxnChg chg="add mod">
          <ac:chgData name="itcube41@outlook.com" userId="6bf607afe5fda13c" providerId="LiveId" clId="{450DD139-B991-4F9B-ADA6-36A465F62E37}" dt="2020-03-15T05:51:50.683" v="931" actId="1076"/>
          <ac:cxnSpMkLst>
            <pc:docMk/>
            <pc:sldMk cId="2807637454" sldId="262"/>
            <ac:cxnSpMk id="53" creationId="{CEFFC11F-2AB4-4D29-B8C3-2572E977E8D1}"/>
          </ac:cxnSpMkLst>
        </pc:cxnChg>
        <pc:cxnChg chg="add del mod">
          <ac:chgData name="itcube41@outlook.com" userId="6bf607afe5fda13c" providerId="LiveId" clId="{450DD139-B991-4F9B-ADA6-36A465F62E37}" dt="2020-03-15T05:49:53.749" v="904" actId="478"/>
          <ac:cxnSpMkLst>
            <pc:docMk/>
            <pc:sldMk cId="2807637454" sldId="262"/>
            <ac:cxnSpMk id="56" creationId="{81B4FEA5-740D-4F4D-A185-0AD3DB8A6363}"/>
          </ac:cxnSpMkLst>
        </pc:cxnChg>
        <pc:cxnChg chg="add mod">
          <ac:chgData name="itcube41@outlook.com" userId="6bf607afe5fda13c" providerId="LiveId" clId="{450DD139-B991-4F9B-ADA6-36A465F62E37}" dt="2020-03-15T05:51:50.683" v="931" actId="1076"/>
          <ac:cxnSpMkLst>
            <pc:docMk/>
            <pc:sldMk cId="2807637454" sldId="262"/>
            <ac:cxnSpMk id="57" creationId="{747697C0-AC6C-4CE4-A0DE-D37AD64A3E17}"/>
          </ac:cxnSpMkLst>
        </pc:cxnChg>
      </pc:sldChg>
      <pc:sldChg chg="del">
        <pc:chgData name="itcube41@outlook.com" userId="6bf607afe5fda13c" providerId="LiveId" clId="{450DD139-B991-4F9B-ADA6-36A465F62E37}" dt="2020-03-15T06:41:12.096" v="1304" actId="47"/>
        <pc:sldMkLst>
          <pc:docMk/>
          <pc:sldMk cId="2328722485" sldId="263"/>
        </pc:sldMkLst>
      </pc:sldChg>
      <pc:sldChg chg="modSp add mod">
        <pc:chgData name="itcube41@outlook.com" userId="6bf607afe5fda13c" providerId="LiveId" clId="{450DD139-B991-4F9B-ADA6-36A465F62E37}" dt="2020-03-15T06:51:20.156" v="1580" actId="20577"/>
        <pc:sldMkLst>
          <pc:docMk/>
          <pc:sldMk cId="4006578805" sldId="263"/>
        </pc:sldMkLst>
        <pc:spChg chg="mod">
          <ac:chgData name="itcube41@outlook.com" userId="6bf607afe5fda13c" providerId="LiveId" clId="{450DD139-B991-4F9B-ADA6-36A465F62E37}" dt="2020-03-15T06:48:59.095" v="1516" actId="20577"/>
          <ac:spMkLst>
            <pc:docMk/>
            <pc:sldMk cId="4006578805" sldId="263"/>
            <ac:spMk id="2" creationId="{20947C52-AB69-4EB4-B838-71BDE7DCBA86}"/>
          </ac:spMkLst>
        </pc:spChg>
        <pc:spChg chg="mod">
          <ac:chgData name="itcube41@outlook.com" userId="6bf607afe5fda13c" providerId="LiveId" clId="{450DD139-B991-4F9B-ADA6-36A465F62E37}" dt="2020-03-15T06:51:20.156" v="1580" actId="20577"/>
          <ac:spMkLst>
            <pc:docMk/>
            <pc:sldMk cId="4006578805" sldId="263"/>
            <ac:spMk id="3" creationId="{4C34FBF2-2475-4C41-A660-55D14097D361}"/>
          </ac:spMkLst>
        </pc:spChg>
      </pc:sldChg>
      <pc:sldChg chg="modSp del mod">
        <pc:chgData name="itcube41@outlook.com" userId="6bf607afe5fda13c" providerId="LiveId" clId="{450DD139-B991-4F9B-ADA6-36A465F62E37}" dt="2020-03-15T06:40:55.835" v="1303" actId="47"/>
        <pc:sldMkLst>
          <pc:docMk/>
          <pc:sldMk cId="3010315317" sldId="264"/>
        </pc:sldMkLst>
        <pc:spChg chg="mod">
          <ac:chgData name="itcube41@outlook.com" userId="6bf607afe5fda13c" providerId="LiveId" clId="{450DD139-B991-4F9B-ADA6-36A465F62E37}" dt="2020-03-15T05:28:59.833" v="454" actId="20577"/>
          <ac:spMkLst>
            <pc:docMk/>
            <pc:sldMk cId="3010315317" sldId="264"/>
            <ac:spMk id="2" creationId="{0209422A-F311-4B6B-AB41-FED869E8B93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3/15/2020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3/15/2020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3/15/2020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3/15/2020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3/15/2020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3/15/2020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3/15/2020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3/15/2020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3/15/2020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3/15/2020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3/15/2020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3/15/2020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3/15/2020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3/15/2020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3/15/2020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3/15/2020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3/15/2020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3/15/2020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svg"/><Relationship Id="rId18" Type="http://schemas.openxmlformats.org/officeDocument/2006/relationships/image" Target="../media/image25.pn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12" Type="http://schemas.openxmlformats.org/officeDocument/2006/relationships/image" Target="../media/image19.png"/><Relationship Id="rId17" Type="http://schemas.openxmlformats.org/officeDocument/2006/relationships/image" Target="../media/image24.sv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svg"/><Relationship Id="rId5" Type="http://schemas.openxmlformats.org/officeDocument/2006/relationships/image" Target="../media/image12.svg"/><Relationship Id="rId15" Type="http://schemas.openxmlformats.org/officeDocument/2006/relationships/image" Target="../media/image22.svg"/><Relationship Id="rId10" Type="http://schemas.openxmlformats.org/officeDocument/2006/relationships/image" Target="../media/image17.png"/><Relationship Id="rId19" Type="http://schemas.openxmlformats.org/officeDocument/2006/relationships/image" Target="../media/image26.svg"/><Relationship Id="rId4" Type="http://schemas.openxmlformats.org/officeDocument/2006/relationships/image" Target="../media/image11.png"/><Relationship Id="rId9" Type="http://schemas.openxmlformats.org/officeDocument/2006/relationships/image" Target="../media/image16.svg"/><Relationship Id="rId1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EB6EAE-373C-4712-B128-88B6922062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19" y="2829551"/>
            <a:ext cx="8702537" cy="1373070"/>
          </a:xfrm>
        </p:spPr>
        <p:txBody>
          <a:bodyPr/>
          <a:lstStyle/>
          <a:p>
            <a:pPr algn="ctr"/>
            <a:r>
              <a:rPr lang="ru-RU" dirty="0"/>
              <a:t>Чат-Бот </a:t>
            </a:r>
            <a:r>
              <a:rPr lang="en-US" dirty="0"/>
              <a:t>VK </a:t>
            </a:r>
            <a:r>
              <a:rPr lang="ru-RU" dirty="0"/>
              <a:t>Умный библиотекарь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7E30F8C-0915-4D6A-AB79-C2054379B2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Название команды - </a:t>
            </a:r>
            <a:r>
              <a:rPr lang="en-US" dirty="0"/>
              <a:t>Bots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26902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7FFB22-9522-4618-961A-86386836C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2470DD-1991-41E4-AD17-128F3D49E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761" y="2302153"/>
            <a:ext cx="6520496" cy="3599316"/>
          </a:xfrm>
        </p:spPr>
        <p:txBody>
          <a:bodyPr/>
          <a:lstStyle/>
          <a:p>
            <a:r>
              <a:rPr lang="ru-RU" dirty="0"/>
              <a:t>Совершенствование и увеличение быстродействия коммуникации пользователя и библиотекаря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4204861-A5FD-4E17-AD30-329C9834C3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7957" y="2566941"/>
            <a:ext cx="5401474" cy="359931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0418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BAC83D-50F0-463F-A43A-B3F256183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Проблематика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90BA13-A5D2-4675-BEF4-1A26AC967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2923024"/>
          </a:xfrm>
        </p:spPr>
        <p:txBody>
          <a:bodyPr/>
          <a:lstStyle/>
          <a:p>
            <a:r>
              <a:rPr lang="ru-RU" dirty="0"/>
              <a:t>Малая заинтересованность молодежи в библиотеках</a:t>
            </a:r>
          </a:p>
          <a:p>
            <a:r>
              <a:rPr lang="ru-RU" dirty="0"/>
              <a:t>Неосведомленность о мероприятиях библиотек</a:t>
            </a:r>
          </a:p>
          <a:p>
            <a:r>
              <a:rPr lang="ru-RU" dirty="0"/>
              <a:t>Однотипные вопросы посетителя библиотекарю</a:t>
            </a:r>
          </a:p>
          <a:p>
            <a:r>
              <a:rPr lang="ru-RU" dirty="0"/>
              <a:t>Большая трата рабочего времени на них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74991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4CD07C-5746-4EE3-9FD6-946948082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по решению данной проблемы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53BA65E-5683-4591-B5BB-0FBE1CA42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Поиск информации о библиотеках и создании чат-ботов</a:t>
            </a:r>
            <a:endParaRPr lang="en-US" dirty="0"/>
          </a:p>
          <a:p>
            <a:r>
              <a:rPr lang="ru-RU" dirty="0"/>
              <a:t>Создание чат-бота на платформе </a:t>
            </a:r>
            <a:r>
              <a:rPr lang="en-US" dirty="0"/>
              <a:t>VK</a:t>
            </a:r>
            <a:endParaRPr lang="ru-RU" dirty="0"/>
          </a:p>
          <a:p>
            <a:r>
              <a:rPr lang="ru-RU" dirty="0"/>
              <a:t>Подключение чат-бота к базе данных</a:t>
            </a:r>
            <a:r>
              <a:rPr lang="en-US" dirty="0"/>
              <a:t> IRBIS</a:t>
            </a:r>
          </a:p>
          <a:p>
            <a:endParaRPr lang="ru-RU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E981F69-ABD1-4833-8DE9-80AF5AD252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8514" y="2647043"/>
            <a:ext cx="5429194" cy="4071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6705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D3316B-F4C5-4C1D-B44B-E8A99DB82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Этапы реализации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C719A1B-D235-4203-8062-46B4D654E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Поиск источников информации о работе и создании чат-ботов</a:t>
            </a:r>
          </a:p>
          <a:p>
            <a:r>
              <a:rPr lang="ru-RU" dirty="0"/>
              <a:t>Принятие единого решения команды в плане языка программирования(ЯП) и платформы чат-бота(</a:t>
            </a:r>
            <a:r>
              <a:rPr lang="en-US" dirty="0"/>
              <a:t>VK</a:t>
            </a:r>
            <a:r>
              <a:rPr lang="ru-RU" dirty="0"/>
              <a:t>)</a:t>
            </a:r>
          </a:p>
          <a:p>
            <a:r>
              <a:rPr lang="ru-RU" dirty="0"/>
              <a:t>Разработка тестового образца чат-бота</a:t>
            </a:r>
          </a:p>
          <a:p>
            <a:r>
              <a:rPr lang="ru-RU" dirty="0"/>
              <a:t>Тестирование и отладка</a:t>
            </a:r>
          </a:p>
          <a:p>
            <a:r>
              <a:rPr lang="ru-RU" dirty="0"/>
              <a:t>Реализация готового проекта</a:t>
            </a:r>
          </a:p>
          <a:p>
            <a:r>
              <a:rPr lang="ru-RU" dirty="0"/>
              <a:t>Последующие обновления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4418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9DA1E6-3CD7-47AA-A233-76BC95DC6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было использовано?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C7AC3C-56FD-4826-9871-43934D4FD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ОС – </a:t>
            </a:r>
            <a:r>
              <a:rPr lang="en-US" dirty="0"/>
              <a:t>Windows</a:t>
            </a:r>
          </a:p>
          <a:p>
            <a:pPr marL="0" indent="0">
              <a:buNone/>
            </a:pPr>
            <a:r>
              <a:rPr lang="ru-RU" dirty="0"/>
              <a:t>ПО – </a:t>
            </a:r>
            <a:r>
              <a:rPr lang="en-US" dirty="0"/>
              <a:t>Python, </a:t>
            </a:r>
            <a:r>
              <a:rPr lang="ru-RU" dirty="0"/>
              <a:t>библиотека ЯП - </a:t>
            </a:r>
            <a:r>
              <a:rPr lang="en-US" dirty="0"/>
              <a:t>VK_API</a:t>
            </a:r>
          </a:p>
          <a:p>
            <a:pPr marL="0" indent="0">
              <a:buNone/>
            </a:pPr>
            <a:r>
              <a:rPr lang="ru-RU" dirty="0"/>
              <a:t>Оборудование – Ноутбук, смартфон, сервер-</a:t>
            </a:r>
            <a:r>
              <a:rPr lang="en-US" dirty="0"/>
              <a:t>host</a:t>
            </a:r>
            <a:r>
              <a:rPr lang="ru-RU" dirty="0"/>
              <a:t> для бота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C09D25A-DE90-4B8B-A9C9-A819B28A44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0161" y="2801257"/>
            <a:ext cx="2398260" cy="2398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8ACE5B03-04A3-4631-B22D-4F0DCB895F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5101" y="3931032"/>
            <a:ext cx="2190750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E1762F1A-4975-4E52-8B18-363865D6F4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1079" y="3914022"/>
            <a:ext cx="2190750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9688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673B45-A4FF-4931-B98F-6DF0A258B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400" dirty="0"/>
              <a:t>Топология + блок-схема</a:t>
            </a:r>
          </a:p>
        </p:txBody>
      </p:sp>
      <p:pic>
        <p:nvPicPr>
          <p:cNvPr id="5" name="Объект 4" descr="Мужчина">
            <a:extLst>
              <a:ext uri="{FF2B5EF4-FFF2-40B4-BE49-F238E27FC236}">
                <a16:creationId xmlns:a16="http://schemas.microsoft.com/office/drawing/2014/main" id="{5D6C3FBE-059A-4256-ABA1-229FDC5638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3210" y="2423939"/>
            <a:ext cx="1064709" cy="1064709"/>
          </a:xfrm>
        </p:spPr>
      </p:pic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1484123A-71DF-410A-869E-21E06DEC170A}"/>
              </a:ext>
            </a:extLst>
          </p:cNvPr>
          <p:cNvCxnSpPr>
            <a:cxnSpLocks/>
          </p:cNvCxnSpPr>
          <p:nvPr/>
        </p:nvCxnSpPr>
        <p:spPr>
          <a:xfrm>
            <a:off x="2014426" y="2791834"/>
            <a:ext cx="6685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F8C5BD2-2EB3-4660-B61C-109A0F8FC811}"/>
              </a:ext>
            </a:extLst>
          </p:cNvPr>
          <p:cNvSpPr txBox="1"/>
          <p:nvPr/>
        </p:nvSpPr>
        <p:spPr>
          <a:xfrm>
            <a:off x="515715" y="3360353"/>
            <a:ext cx="1653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Пользователь</a:t>
            </a:r>
            <a:r>
              <a:rPr lang="ru-RU" sz="2400" dirty="0"/>
              <a:t> </a:t>
            </a:r>
          </a:p>
        </p:txBody>
      </p:sp>
      <p:pic>
        <p:nvPicPr>
          <p:cNvPr id="15" name="Рисунок 14" descr="Робот">
            <a:extLst>
              <a:ext uri="{FF2B5EF4-FFF2-40B4-BE49-F238E27FC236}">
                <a16:creationId xmlns:a16="http://schemas.microsoft.com/office/drawing/2014/main" id="{836F8761-CE14-4DCD-B888-D59EAC9FFC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74346" y="2334634"/>
            <a:ext cx="1137866" cy="113786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D9D4C44-421A-48B9-BF4A-8D76D827F4E7}"/>
              </a:ext>
            </a:extLst>
          </p:cNvPr>
          <p:cNvSpPr txBox="1"/>
          <p:nvPr/>
        </p:nvSpPr>
        <p:spPr>
          <a:xfrm>
            <a:off x="2490997" y="3446275"/>
            <a:ext cx="1791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VK-bot</a:t>
            </a:r>
            <a:r>
              <a:rPr lang="ru-RU" dirty="0"/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95B252-E811-4A82-81F2-6B0E0D07DE70}"/>
              </a:ext>
            </a:extLst>
          </p:cNvPr>
          <p:cNvSpPr txBox="1"/>
          <p:nvPr/>
        </p:nvSpPr>
        <p:spPr>
          <a:xfrm>
            <a:off x="1497906" y="2375340"/>
            <a:ext cx="1791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/>
              <a:t>Запрос</a:t>
            </a:r>
            <a:r>
              <a:rPr lang="ru-RU" sz="2000" dirty="0"/>
              <a:t>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27445E-FD82-44E2-808C-A67E191F624D}"/>
              </a:ext>
            </a:extLst>
          </p:cNvPr>
          <p:cNvSpPr txBox="1"/>
          <p:nvPr/>
        </p:nvSpPr>
        <p:spPr>
          <a:xfrm>
            <a:off x="3868594" y="2580402"/>
            <a:ext cx="2213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Справка о библиотеке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309FE36-64EC-44DC-9E27-53DB9DA4870F}"/>
              </a:ext>
            </a:extLst>
          </p:cNvPr>
          <p:cNvSpPr txBox="1"/>
          <p:nvPr/>
        </p:nvSpPr>
        <p:spPr>
          <a:xfrm>
            <a:off x="3929951" y="3360353"/>
            <a:ext cx="2134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Мероприятия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F1B618C-7DD2-4978-B3FB-518AD205D044}"/>
              </a:ext>
            </a:extLst>
          </p:cNvPr>
          <p:cNvSpPr txBox="1"/>
          <p:nvPr/>
        </p:nvSpPr>
        <p:spPr>
          <a:xfrm>
            <a:off x="3908279" y="3906446"/>
            <a:ext cx="2134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Услуги</a:t>
            </a:r>
          </a:p>
        </p:txBody>
      </p:sp>
      <p:pic>
        <p:nvPicPr>
          <p:cNvPr id="23" name="Рисунок 22" descr="Документ">
            <a:extLst>
              <a:ext uri="{FF2B5EF4-FFF2-40B4-BE49-F238E27FC236}">
                <a16:creationId xmlns:a16="http://schemas.microsoft.com/office/drawing/2014/main" id="{81576FB5-D698-4B54-8049-85197F7526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28666" y="2530301"/>
            <a:ext cx="696432" cy="696432"/>
          </a:xfrm>
          <a:prstGeom prst="rect">
            <a:avLst/>
          </a:prstGeom>
        </p:spPr>
      </p:pic>
      <p:pic>
        <p:nvPicPr>
          <p:cNvPr id="25" name="Рисунок 24" descr="Школа">
            <a:extLst>
              <a:ext uri="{FF2B5EF4-FFF2-40B4-BE49-F238E27FC236}">
                <a16:creationId xmlns:a16="http://schemas.microsoft.com/office/drawing/2014/main" id="{6489B3F4-3502-4D53-9FED-F376B4B8F2C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807219" y="3128826"/>
            <a:ext cx="766985" cy="766985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E792BE7-93C3-4124-85C5-078DD0F48942}"/>
              </a:ext>
            </a:extLst>
          </p:cNvPr>
          <p:cNvSpPr txBox="1"/>
          <p:nvPr/>
        </p:nvSpPr>
        <p:spPr>
          <a:xfrm>
            <a:off x="7094907" y="4078269"/>
            <a:ext cx="2806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Узнать о наличии книг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AFD24C-AE5A-41E6-999E-B195938E5872}"/>
              </a:ext>
            </a:extLst>
          </p:cNvPr>
          <p:cNvSpPr txBox="1"/>
          <p:nvPr/>
        </p:nvSpPr>
        <p:spPr>
          <a:xfrm>
            <a:off x="7193426" y="4700668"/>
            <a:ext cx="2806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Продлить срок пользования книгами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0423D87-5AF9-458B-9EE5-CD249D75033D}"/>
              </a:ext>
            </a:extLst>
          </p:cNvPr>
          <p:cNvSpPr txBox="1"/>
          <p:nvPr/>
        </p:nvSpPr>
        <p:spPr>
          <a:xfrm>
            <a:off x="7430922" y="5601047"/>
            <a:ext cx="2134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Заказ книг</a:t>
            </a:r>
          </a:p>
        </p:txBody>
      </p:sp>
      <p:pic>
        <p:nvPicPr>
          <p:cNvPr id="32" name="Рисунок 31" descr="Мишень">
            <a:extLst>
              <a:ext uri="{FF2B5EF4-FFF2-40B4-BE49-F238E27FC236}">
                <a16:creationId xmlns:a16="http://schemas.microsoft.com/office/drawing/2014/main" id="{32626FBF-484E-429C-BB80-88AD24C7F53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028369" y="2759066"/>
            <a:ext cx="696432" cy="696432"/>
          </a:xfrm>
          <a:prstGeom prst="rect">
            <a:avLst/>
          </a:prstGeom>
        </p:spPr>
      </p:pic>
      <p:pic>
        <p:nvPicPr>
          <p:cNvPr id="34" name="Рисунок 33" descr="Рукопожатие">
            <a:extLst>
              <a:ext uri="{FF2B5EF4-FFF2-40B4-BE49-F238E27FC236}">
                <a16:creationId xmlns:a16="http://schemas.microsoft.com/office/drawing/2014/main" id="{8B63B8E8-6422-48BF-AC93-AAB9BF989F9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802581" y="3765954"/>
            <a:ext cx="804028" cy="804028"/>
          </a:xfrm>
          <a:prstGeom prst="rect">
            <a:avLst/>
          </a:prstGeom>
        </p:spPr>
      </p:pic>
      <p:pic>
        <p:nvPicPr>
          <p:cNvPr id="36" name="Рисунок 35" descr="Книги">
            <a:extLst>
              <a:ext uri="{FF2B5EF4-FFF2-40B4-BE49-F238E27FC236}">
                <a16:creationId xmlns:a16="http://schemas.microsoft.com/office/drawing/2014/main" id="{97293933-7BDC-4EA1-A166-DF46BA22405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000763" y="3841078"/>
            <a:ext cx="804029" cy="804029"/>
          </a:xfrm>
          <a:prstGeom prst="rect">
            <a:avLst/>
          </a:prstGeom>
        </p:spPr>
      </p:pic>
      <p:pic>
        <p:nvPicPr>
          <p:cNvPr id="38" name="Рисунок 37" descr="Закрытая книга">
            <a:extLst>
              <a:ext uri="{FF2B5EF4-FFF2-40B4-BE49-F238E27FC236}">
                <a16:creationId xmlns:a16="http://schemas.microsoft.com/office/drawing/2014/main" id="{DE53733A-D223-4DE2-9C36-81B98F38275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000762" y="4621820"/>
            <a:ext cx="804029" cy="804029"/>
          </a:xfrm>
          <a:prstGeom prst="rect">
            <a:avLst/>
          </a:prstGeom>
        </p:spPr>
      </p:pic>
      <p:pic>
        <p:nvPicPr>
          <p:cNvPr id="40" name="Рисунок 39" descr="Открытая книга">
            <a:extLst>
              <a:ext uri="{FF2B5EF4-FFF2-40B4-BE49-F238E27FC236}">
                <a16:creationId xmlns:a16="http://schemas.microsoft.com/office/drawing/2014/main" id="{3B77B6B1-82CE-44DA-916E-A6B6C5A73C1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000763" y="5402562"/>
            <a:ext cx="804029" cy="804029"/>
          </a:xfrm>
          <a:prstGeom prst="rect">
            <a:avLst/>
          </a:prstGeom>
        </p:spPr>
      </p:pic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0B435362-0054-4FAE-81FD-FF623ED6EC36}"/>
              </a:ext>
            </a:extLst>
          </p:cNvPr>
          <p:cNvCxnSpPr>
            <a:cxnSpLocks/>
          </p:cNvCxnSpPr>
          <p:nvPr/>
        </p:nvCxnSpPr>
        <p:spPr>
          <a:xfrm>
            <a:off x="3782315" y="2878517"/>
            <a:ext cx="5757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Прямая со стрелкой 43">
            <a:extLst>
              <a:ext uri="{FF2B5EF4-FFF2-40B4-BE49-F238E27FC236}">
                <a16:creationId xmlns:a16="http://schemas.microsoft.com/office/drawing/2014/main" id="{316AE237-691F-41C6-B7AC-B0776686ED09}"/>
              </a:ext>
            </a:extLst>
          </p:cNvPr>
          <p:cNvCxnSpPr>
            <a:cxnSpLocks/>
          </p:cNvCxnSpPr>
          <p:nvPr/>
        </p:nvCxnSpPr>
        <p:spPr>
          <a:xfrm>
            <a:off x="3775983" y="2889713"/>
            <a:ext cx="449727" cy="513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131340B0-282C-43BA-ACAD-70F3F1F5DAE4}"/>
              </a:ext>
            </a:extLst>
          </p:cNvPr>
          <p:cNvCxnSpPr>
            <a:cxnSpLocks/>
          </p:cNvCxnSpPr>
          <p:nvPr/>
        </p:nvCxnSpPr>
        <p:spPr>
          <a:xfrm>
            <a:off x="3784813" y="2893759"/>
            <a:ext cx="542944" cy="1144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03AAEED8-95FB-47F5-8F45-E3B6ED3FD46A}"/>
              </a:ext>
            </a:extLst>
          </p:cNvPr>
          <p:cNvCxnSpPr>
            <a:cxnSpLocks/>
          </p:cNvCxnSpPr>
          <p:nvPr/>
        </p:nvCxnSpPr>
        <p:spPr>
          <a:xfrm>
            <a:off x="6574204" y="4275778"/>
            <a:ext cx="5757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E37B6A3F-AC6E-4408-9EBC-2EB9405C2363}"/>
              </a:ext>
            </a:extLst>
          </p:cNvPr>
          <p:cNvCxnSpPr>
            <a:cxnSpLocks/>
          </p:cNvCxnSpPr>
          <p:nvPr/>
        </p:nvCxnSpPr>
        <p:spPr>
          <a:xfrm>
            <a:off x="6574204" y="4275778"/>
            <a:ext cx="575719" cy="615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Прямая со стрелкой 52">
            <a:extLst>
              <a:ext uri="{FF2B5EF4-FFF2-40B4-BE49-F238E27FC236}">
                <a16:creationId xmlns:a16="http://schemas.microsoft.com/office/drawing/2014/main" id="{CEFFC11F-2AB4-4D29-B8C3-2572E977E8D1}"/>
              </a:ext>
            </a:extLst>
          </p:cNvPr>
          <p:cNvCxnSpPr>
            <a:cxnSpLocks/>
          </p:cNvCxnSpPr>
          <p:nvPr/>
        </p:nvCxnSpPr>
        <p:spPr>
          <a:xfrm>
            <a:off x="6574204" y="4266722"/>
            <a:ext cx="856718" cy="1334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Прямая со стрелкой 56">
            <a:extLst>
              <a:ext uri="{FF2B5EF4-FFF2-40B4-BE49-F238E27FC236}">
                <a16:creationId xmlns:a16="http://schemas.microsoft.com/office/drawing/2014/main" id="{747697C0-AC6C-4CE4-A0DE-D37AD64A3E17}"/>
              </a:ext>
            </a:extLst>
          </p:cNvPr>
          <p:cNvCxnSpPr>
            <a:cxnSpLocks/>
          </p:cNvCxnSpPr>
          <p:nvPr/>
        </p:nvCxnSpPr>
        <p:spPr>
          <a:xfrm flipH="1">
            <a:off x="2023256" y="3429153"/>
            <a:ext cx="6702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64087AA6-B9F1-4C74-9404-2D62897D0315}"/>
              </a:ext>
            </a:extLst>
          </p:cNvPr>
          <p:cNvSpPr txBox="1"/>
          <p:nvPr/>
        </p:nvSpPr>
        <p:spPr>
          <a:xfrm>
            <a:off x="1549373" y="3403494"/>
            <a:ext cx="17914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/>
              <a:t>Ответ </a:t>
            </a:r>
          </a:p>
        </p:txBody>
      </p:sp>
    </p:spTree>
    <p:extLst>
      <p:ext uri="{BB962C8B-B14F-4D97-AF65-F5344CB8AC3E}">
        <p14:creationId xmlns:p14="http://schemas.microsoft.com/office/powerpoint/2010/main" val="2807637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947C52-AB69-4EB4-B838-71BDE7DCB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Перспективы на будущее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34FBF2-2475-4C41-A660-55D14097D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Расширение функционала</a:t>
            </a:r>
            <a:r>
              <a:rPr lang="en-US" dirty="0"/>
              <a:t>:</a:t>
            </a:r>
            <a:endParaRPr lang="ru-RU" dirty="0"/>
          </a:p>
          <a:p>
            <a:r>
              <a:rPr lang="ru-RU" dirty="0"/>
              <a:t>Заказ книг и документов из других городов(электронная доставка документов)</a:t>
            </a:r>
          </a:p>
          <a:p>
            <a:r>
              <a:rPr lang="ru-RU" dirty="0"/>
              <a:t>Регистрация на мероприятия</a:t>
            </a:r>
            <a:endParaRPr lang="en-US" dirty="0"/>
          </a:p>
          <a:p>
            <a:r>
              <a:rPr lang="ru-RU" dirty="0"/>
              <a:t>Подбор литературы по ключевым словам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6578805"/>
      </p:ext>
    </p:extLst>
  </p:cSld>
  <p:clrMapOvr>
    <a:masterClrMapping/>
  </p:clrMapOvr>
</p:sld>
</file>

<file path=ppt/theme/theme1.xml><?xml version="1.0" encoding="utf-8"?>
<a:theme xmlns:a="http://schemas.openxmlformats.org/drawingml/2006/main" name="Берлин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{3DD260E5-E655-4824-9355-F066F07947AD}tf04033917</Template>
  <TotalTime>132</TotalTime>
  <Words>175</Words>
  <Application>Microsoft Office PowerPoint</Application>
  <PresentationFormat>Широкоэкранный</PresentationFormat>
  <Paragraphs>40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1" baseType="lpstr">
      <vt:lpstr>Arial</vt:lpstr>
      <vt:lpstr>Trebuchet MS</vt:lpstr>
      <vt:lpstr>Берлин</vt:lpstr>
      <vt:lpstr>Чат-Бот VK Умный библиотекарь</vt:lpstr>
      <vt:lpstr>Цель проекта</vt:lpstr>
      <vt:lpstr>Проблематика</vt:lpstr>
      <vt:lpstr>Задачи по решению данной проблемы</vt:lpstr>
      <vt:lpstr>Этапы реализации</vt:lpstr>
      <vt:lpstr>Что было использовано?</vt:lpstr>
      <vt:lpstr>Топология + блок-схема</vt:lpstr>
      <vt:lpstr>Перспективы на будущее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Чат-Бот VK Умный библиотекарь</dc:title>
  <dc:creator>itcube41@outlook.com</dc:creator>
  <cp:lastModifiedBy>itcube41@outlook.com</cp:lastModifiedBy>
  <cp:revision>2</cp:revision>
  <dcterms:created xsi:type="dcterms:W3CDTF">2020-03-14T12:35:58Z</dcterms:created>
  <dcterms:modified xsi:type="dcterms:W3CDTF">2020-03-15T07:27:51Z</dcterms:modified>
</cp:coreProperties>
</file>