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8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F9ED1C5-4E0F-46FF-8C8D-646B0D059301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AC6412-D308-45C9-B1A9-FC2777A2DA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1C5-4E0F-46FF-8C8D-646B0D059301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412-D308-45C9-B1A9-FC2777A2DA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1C5-4E0F-46FF-8C8D-646B0D059301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412-D308-45C9-B1A9-FC2777A2DA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1C5-4E0F-46FF-8C8D-646B0D059301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412-D308-45C9-B1A9-FC2777A2DA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F9ED1C5-4E0F-46FF-8C8D-646B0D059301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AC6412-D308-45C9-B1A9-FC2777A2DA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1C5-4E0F-46FF-8C8D-646B0D059301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412-D308-45C9-B1A9-FC2777A2DA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1C5-4E0F-46FF-8C8D-646B0D059301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412-D308-45C9-B1A9-FC2777A2DA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1C5-4E0F-46FF-8C8D-646B0D059301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412-D308-45C9-B1A9-FC2777A2DA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1C5-4E0F-46FF-8C8D-646B0D059301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412-D308-45C9-B1A9-FC2777A2DA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1C5-4E0F-46FF-8C8D-646B0D059301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412-D308-45C9-B1A9-FC2777A2DA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1C5-4E0F-46FF-8C8D-646B0D059301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412-D308-45C9-B1A9-FC2777A2DA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9ED1C5-4E0F-46FF-8C8D-646B0D059301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AC6412-D308-45C9-B1A9-FC2777A2DA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378619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Bots EKB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Бот «Умный библиотекарь»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</a:t>
            </a:r>
            <a:endParaRPr lang="ru-RU" dirty="0"/>
          </a:p>
        </p:txBody>
      </p:sp>
      <p:pic>
        <p:nvPicPr>
          <p:cNvPr id="18434" name="Picture 2" descr="https://lh3.googleusercontent.com/p/AF1QipM0BViX2YYEZ-F2t0sw-N4GnQyJLyzVu8_PKSX0=w600-k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22949" b="26981"/>
          <a:stretch>
            <a:fillRect/>
          </a:stretch>
        </p:blipFill>
        <p:spPr bwMode="auto">
          <a:xfrm>
            <a:off x="5429256" y="1714488"/>
            <a:ext cx="3352012" cy="1678344"/>
          </a:xfrm>
          <a:prstGeom prst="rect">
            <a:avLst/>
          </a:prstGeom>
          <a:noFill/>
        </p:spPr>
      </p:pic>
      <p:pic>
        <p:nvPicPr>
          <p:cNvPr id="6" name="Picture 4" descr="https://gruz200-expert.ru/images/goroda/ek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3286124"/>
            <a:ext cx="2403417" cy="215055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7158" y="2143116"/>
            <a:ext cx="49292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Муниципальное Объединение Библиотек:</a:t>
            </a:r>
          </a:p>
          <a:p>
            <a:endParaRPr lang="ru-RU" dirty="0"/>
          </a:p>
          <a:p>
            <a:r>
              <a:rPr lang="ru-RU" dirty="0" smtClean="0"/>
              <a:t>• Включает в себя 38 библиотек по всему городу Екатеринбург</a:t>
            </a:r>
          </a:p>
          <a:p>
            <a:endParaRPr lang="ru-RU" dirty="0"/>
          </a:p>
          <a:p>
            <a:r>
              <a:rPr lang="ru-RU" dirty="0" smtClean="0"/>
              <a:t>• Из них 29 универсальных, обслуживающих и взрослое, и детское население; 9 библиотек для детей от 0 до 14 лет</a:t>
            </a:r>
          </a:p>
          <a:p>
            <a:endParaRPr lang="ru-RU" dirty="0"/>
          </a:p>
          <a:p>
            <a:r>
              <a:rPr lang="ru-RU" dirty="0" smtClean="0"/>
              <a:t>• 36 групп </a:t>
            </a:r>
            <a:r>
              <a:rPr lang="ru-RU" dirty="0" err="1" smtClean="0"/>
              <a:t>ВКонтакте</a:t>
            </a:r>
            <a:r>
              <a:rPr lang="ru-RU" dirty="0" smtClean="0"/>
              <a:t> с суммарной аудиторией 13 900 человек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8229600" cy="4937760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Проблема</a:t>
            </a:r>
          </a:p>
          <a:p>
            <a:pPr>
              <a:buNone/>
            </a:pPr>
            <a:r>
              <a:rPr lang="ru-RU" dirty="0" smtClean="0"/>
              <a:t>Библиотекарь каждый  день отвечает  на однотипные</a:t>
            </a:r>
          </a:p>
          <a:p>
            <a:pPr>
              <a:buNone/>
            </a:pPr>
            <a:r>
              <a:rPr lang="ru-RU" dirty="0" smtClean="0"/>
              <a:t>вопросы читателей и тратит на это очень много времени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b="1" dirty="0" smtClean="0"/>
              <a:t>Решение</a:t>
            </a:r>
          </a:p>
          <a:p>
            <a:pPr>
              <a:buNone/>
            </a:pPr>
            <a:r>
              <a:rPr lang="ru-RU" dirty="0" smtClean="0"/>
              <a:t>Создать для всех библиотек универсального </a:t>
            </a:r>
            <a:r>
              <a:rPr lang="ru-RU" dirty="0" err="1" smtClean="0"/>
              <a:t>чат-бота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для автоматических ответов на самые часто задаваемые</a:t>
            </a:r>
          </a:p>
          <a:p>
            <a:pPr>
              <a:buNone/>
            </a:pPr>
            <a:r>
              <a:rPr lang="ru-RU" dirty="0" smtClean="0"/>
              <a:t>вопросы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 в команде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491636"/>
            <a:ext cx="8229600" cy="493776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Специалист по сетям:</a:t>
            </a:r>
            <a:r>
              <a:rPr lang="ru-RU" dirty="0" smtClean="0"/>
              <a:t> Солдатов Александр</a:t>
            </a:r>
          </a:p>
          <a:p>
            <a:pPr>
              <a:buNone/>
            </a:pPr>
            <a:r>
              <a:rPr lang="ru-RU" b="1" dirty="0" smtClean="0"/>
              <a:t>Разработчики ПО:   </a:t>
            </a:r>
            <a:r>
              <a:rPr lang="ru-RU" dirty="0" smtClean="0"/>
              <a:t>Шевелёв Данил, </a:t>
            </a:r>
            <a:r>
              <a:rPr lang="ru-RU" dirty="0" err="1" smtClean="0"/>
              <a:t>Зарипов</a:t>
            </a:r>
            <a:r>
              <a:rPr lang="ru-RU" dirty="0" smtClean="0"/>
              <a:t> Руслан,</a:t>
            </a:r>
          </a:p>
          <a:p>
            <a:pPr>
              <a:buNone/>
            </a:pPr>
            <a:r>
              <a:rPr lang="ru-RU" dirty="0" smtClean="0"/>
              <a:t>				 </a:t>
            </a:r>
            <a:r>
              <a:rPr lang="ru-RU" dirty="0" err="1" smtClean="0"/>
              <a:t>Мурашев</a:t>
            </a:r>
            <a:r>
              <a:rPr lang="ru-RU" dirty="0" smtClean="0"/>
              <a:t> Иван, </a:t>
            </a:r>
            <a:r>
              <a:rPr lang="ru-RU" dirty="0" err="1" smtClean="0"/>
              <a:t>Микрюков</a:t>
            </a:r>
            <a:r>
              <a:rPr lang="ru-RU" dirty="0" smtClean="0"/>
              <a:t> Иван</a:t>
            </a:r>
          </a:p>
          <a:p>
            <a:pPr>
              <a:buNone/>
            </a:pPr>
            <a:r>
              <a:rPr lang="ru-RU" b="1" dirty="0" smtClean="0"/>
              <a:t>Дизайнер:  </a:t>
            </a:r>
            <a:r>
              <a:rPr lang="ru-RU" dirty="0" err="1" smtClean="0"/>
              <a:t>Мурашев</a:t>
            </a:r>
            <a:r>
              <a:rPr lang="ru-RU" dirty="0" smtClean="0"/>
              <a:t> Иван</a:t>
            </a:r>
          </a:p>
          <a:p>
            <a:pPr>
              <a:buNone/>
            </a:pPr>
            <a:r>
              <a:rPr lang="ru-RU" b="1" dirty="0" smtClean="0"/>
              <a:t>Менеджер проекта:</a:t>
            </a:r>
            <a:r>
              <a:rPr lang="ru-RU" dirty="0" smtClean="0"/>
              <a:t> Солдатов Александр</a:t>
            </a:r>
          </a:p>
          <a:p>
            <a:pPr>
              <a:buNone/>
            </a:pPr>
            <a:r>
              <a:rPr lang="ru-RU" b="1" dirty="0" smtClean="0"/>
              <a:t>Бизнес-эксперт: </a:t>
            </a:r>
            <a:r>
              <a:rPr lang="ru-RU" dirty="0" smtClean="0"/>
              <a:t>Солдатов Александр</a:t>
            </a:r>
          </a:p>
          <a:p>
            <a:pPr>
              <a:buNone/>
            </a:pPr>
            <a:r>
              <a:rPr lang="ru-RU" b="1" dirty="0" smtClean="0"/>
              <a:t>Хронометрист: </a:t>
            </a:r>
            <a:r>
              <a:rPr lang="ru-RU" dirty="0" err="1" smtClean="0"/>
              <a:t>Микрюков</a:t>
            </a:r>
            <a:r>
              <a:rPr lang="ru-RU" dirty="0" smtClean="0"/>
              <a:t> Иван</a:t>
            </a:r>
          </a:p>
          <a:p>
            <a:pPr>
              <a:buNone/>
            </a:pPr>
            <a:r>
              <a:rPr lang="ru-RU" b="1" dirty="0" smtClean="0"/>
              <a:t>Разработчик презентации:  </a:t>
            </a:r>
            <a:r>
              <a:rPr lang="ru-RU" dirty="0" smtClean="0"/>
              <a:t>Солдатов Александр, 					    </a:t>
            </a:r>
            <a:r>
              <a:rPr lang="ru-RU" dirty="0" err="1" smtClean="0"/>
              <a:t>Мурашев</a:t>
            </a:r>
            <a:r>
              <a:rPr lang="ru-RU" dirty="0" smtClean="0"/>
              <a:t> Иван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Стадии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134578"/>
            <a:ext cx="8229600" cy="493776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• Поиск и формулировка проблем</a:t>
            </a:r>
          </a:p>
          <a:p>
            <a:pPr>
              <a:buNone/>
            </a:pPr>
            <a:r>
              <a:rPr lang="ru-RU" dirty="0" smtClean="0"/>
              <a:t>• Поиск решений для данных проблем</a:t>
            </a:r>
          </a:p>
          <a:p>
            <a:pPr>
              <a:buNone/>
            </a:pPr>
            <a:r>
              <a:rPr lang="ru-RU" dirty="0" smtClean="0"/>
              <a:t>• Проектирование схемы работы бота</a:t>
            </a:r>
          </a:p>
          <a:p>
            <a:pPr>
              <a:buNone/>
            </a:pPr>
            <a:r>
              <a:rPr lang="ru-RU" dirty="0" smtClean="0"/>
              <a:t>• Разработка бота</a:t>
            </a:r>
          </a:p>
          <a:p>
            <a:pPr>
              <a:buNone/>
            </a:pPr>
            <a:r>
              <a:rPr lang="ru-RU" dirty="0" smtClean="0"/>
              <a:t>• Тестирование и отладка</a:t>
            </a:r>
          </a:p>
          <a:p>
            <a:pPr>
              <a:buNone/>
            </a:pPr>
            <a:r>
              <a:rPr lang="ru-RU" dirty="0" smtClean="0"/>
              <a:t>• Презентация проекта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на </a:t>
            </a:r>
            <a:r>
              <a:rPr lang="ru-RU" dirty="0" err="1" smtClean="0"/>
              <a:t>хакатон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2134578"/>
            <a:ext cx="8229600" cy="493776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Завершить разработку необходимых функций:</a:t>
            </a:r>
          </a:p>
          <a:p>
            <a:pPr>
              <a:buNone/>
            </a:pPr>
            <a:r>
              <a:rPr lang="ru-RU" dirty="0" smtClean="0"/>
              <a:t>• Получение информации о наличии книги в библиотеках</a:t>
            </a:r>
          </a:p>
          <a:p>
            <a:pPr>
              <a:buNone/>
            </a:pPr>
            <a:r>
              <a:rPr lang="ru-RU" dirty="0" smtClean="0"/>
              <a:t>• Запрос на доставку книги по межбиблиотечному абонементу</a:t>
            </a:r>
          </a:p>
          <a:p>
            <a:pPr>
              <a:buNone/>
            </a:pPr>
            <a:r>
              <a:rPr lang="ru-RU" dirty="0" smtClean="0"/>
              <a:t>• Предоставление информации о проводимых в библиотеках мероприятий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65</TotalTime>
  <Words>166</Words>
  <Application>Microsoft Office PowerPoint</Application>
  <PresentationFormat>Экран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Начальная</vt:lpstr>
      <vt:lpstr>Bots EKB</vt:lpstr>
      <vt:lpstr>Библиотека</vt:lpstr>
      <vt:lpstr>Решение проблемы</vt:lpstr>
      <vt:lpstr>Роли в команде</vt:lpstr>
      <vt:lpstr>Стадии разработки</vt:lpstr>
      <vt:lpstr>Задачи на хакатон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Bots EKB</dc:title>
  <dc:creator>днс</dc:creator>
  <cp:lastModifiedBy>днс</cp:lastModifiedBy>
  <cp:revision>8</cp:revision>
  <dcterms:created xsi:type="dcterms:W3CDTF">2020-03-14T04:48:09Z</dcterms:created>
  <dcterms:modified xsi:type="dcterms:W3CDTF">2020-03-14T05:55:00Z</dcterms:modified>
</cp:coreProperties>
</file>