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3" r:id="rId7"/>
    <p:sldId id="258" r:id="rId8"/>
    <p:sldId id="262" r:id="rId9"/>
    <p:sldId id="26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14.03.2020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14.03.2020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ВК-Бот МОБ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/>
              <a:t>Цифровизация библиотек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740643-9F43-458A-9A93-BC1C24970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8171" y="4082143"/>
            <a:ext cx="2775856" cy="27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44FC8-0EAD-414A-912F-37869956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Autofit/>
          </a:bodyPr>
          <a:lstStyle/>
          <a:p>
            <a:r>
              <a:rPr lang="ru-RU" sz="4000" dirty="0"/>
              <a:t>Почему нужна цифровизация?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95291DF-9461-455E-AE97-7E70C75F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ru-RU" noProof="0" smtClean="0"/>
              <a:pPr rtl="0">
                <a:spcAft>
                  <a:spcPts val="600"/>
                </a:spcAft>
              </a:pPr>
              <a:t>2</a:t>
            </a:fld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6A46BA-17DD-40D1-8C0D-FCB9EC6A2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ru-RU" sz="2400" dirty="0"/>
              <a:t>Цифровизация библиотеки позволит не отставать от тенденции цифровизации общества</a:t>
            </a:r>
            <a:r>
              <a:rPr lang="en-US" sz="2400" dirty="0"/>
              <a:t>, </a:t>
            </a:r>
            <a:r>
              <a:rPr lang="ru-RU" sz="2400" dirty="0"/>
              <a:t>улучшит коммуникацию с посетителями.</a:t>
            </a:r>
          </a:p>
          <a:p>
            <a:r>
              <a:rPr lang="ru-RU" sz="2400" dirty="0"/>
              <a:t> Цифровизация поможет библиотеке составить конкуренцию другим библиотекам, повысит привлекательность библиотеки</a:t>
            </a:r>
          </a:p>
          <a:p>
            <a:endParaRPr lang="ru-RU" dirty="0"/>
          </a:p>
        </p:txBody>
      </p:sp>
      <p:pic>
        <p:nvPicPr>
          <p:cNvPr id="4" name="Рисунок 3" descr="Изображение выглядит как книга, внутренний, компьютер,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29E83F02-DDDD-4362-93C9-F99C4E5693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0" r="16911" b="2"/>
          <a:stretch/>
        </p:blipFill>
        <p:spPr>
          <a:xfrm>
            <a:off x="6474163" y="1517715"/>
            <a:ext cx="5184437" cy="4659248"/>
          </a:xfrm>
          <a:prstGeom prst="ellipse">
            <a:avLst/>
          </a:prstGeom>
          <a:noFill/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6115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6603D-61CA-46ED-B3BF-194357DFB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305" y="475449"/>
            <a:ext cx="8314358" cy="567510"/>
          </a:xfrm>
        </p:spPr>
        <p:txBody>
          <a:bodyPr/>
          <a:lstStyle/>
          <a:p>
            <a:r>
              <a:rPr lang="ru-RU" sz="4000" dirty="0">
                <a:solidFill>
                  <a:schemeClr val="bg1"/>
                </a:solidFill>
              </a:rPr>
              <a:t>Области цифровизации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F8B77B-C5C5-425D-ABFF-AD9EECA84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364" y="1506913"/>
            <a:ext cx="7077456" cy="442410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Область взаимодействия с клиентами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Информационно-коммуникационные технологии(ИКТ)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Автоматизация библиотечных процессов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Продвижение библиотеки в молодёжной среде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584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DFBA571B-A1EE-44BB-84BD-4ECB345B9974}"/>
              </a:ext>
            </a:extLst>
          </p:cNvPr>
          <p:cNvSpPr txBox="1">
            <a:spLocks/>
          </p:cNvSpPr>
          <p:nvPr/>
        </p:nvSpPr>
        <p:spPr>
          <a:xfrm>
            <a:off x="384064" y="2943127"/>
            <a:ext cx="11807936" cy="307113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</a:rPr>
              <a:t>Недостаточная осведомленность работой библиотек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Медленная внутренняя работа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Малый приток посетителей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Низкая заинтересованность мероприятиями</a:t>
            </a:r>
          </a:p>
        </p:txBody>
      </p:sp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D1EA41BB-5536-4C75-B4BA-21EA57BA32EA}"/>
              </a:ext>
            </a:extLst>
          </p:cNvPr>
          <p:cNvSpPr txBox="1">
            <a:spLocks/>
          </p:cNvSpPr>
          <p:nvPr/>
        </p:nvSpPr>
        <p:spPr>
          <a:xfrm>
            <a:off x="-983342" y="1369710"/>
            <a:ext cx="12191999" cy="7571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Проблемы</a:t>
            </a:r>
            <a:r>
              <a:rPr lang="ru-RU" sz="4800" dirty="0"/>
              <a:t>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3D0C78C-3432-4934-AA0A-C1311CB83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485" y="453248"/>
            <a:ext cx="2081736" cy="20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 rtlCol="0"/>
          <a:lstStyle/>
          <a:p>
            <a:pPr rtl="0"/>
            <a:r>
              <a:rPr lang="ru-RU" sz="4000" dirty="0"/>
              <a:t>Функционал решения - бота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ru-RU" sz="2400" dirty="0"/>
              <a:t>Справка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1" y="4240093"/>
            <a:ext cx="1776140" cy="1463040"/>
          </a:xfrm>
        </p:spPr>
        <p:txBody>
          <a:bodyPr rtlCol="0"/>
          <a:lstStyle/>
          <a:p>
            <a:pPr rtl="0"/>
            <a:r>
              <a:rPr lang="ru-RU" sz="2400" dirty="0"/>
              <a:t>Заказ книг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ru-RU" sz="2400" dirty="0"/>
              <a:t>Получение услуг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ru-RU" sz="2400" dirty="0"/>
              <a:t>Форма обратной связи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03229" y="4240093"/>
            <a:ext cx="2601685" cy="1463040"/>
          </a:xfrm>
        </p:spPr>
        <p:txBody>
          <a:bodyPr rtlCol="0"/>
          <a:lstStyle/>
          <a:p>
            <a:pPr rtl="0"/>
            <a:r>
              <a:rPr lang="ru-RU" sz="2400" dirty="0"/>
              <a:t>Информационные рассылки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574D80B-4F4F-42E1-9F4C-00048B1B79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5AFEED0-6D42-4D74-BF17-7997A93CD64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3" b="63"/>
          <a:stretch>
            <a:fillRect/>
          </a:stretch>
        </p:blipFill>
        <p:spPr/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3BDF7EA-8A16-41B9-BE92-07D5CD799B3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954A977C-8397-4F4B-ACD4-ECD0ACB754D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3" b="63"/>
          <a:stretch>
            <a:fillRect/>
          </a:stretch>
        </p:blipFill>
        <p:spPr/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A8F0377-57D7-4E2C-86C1-E52F9D05B7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3" b="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E1099-E29F-4852-A8C5-09B768C43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4842" y="2572191"/>
            <a:ext cx="10010274" cy="124358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87741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(синее оформление)</Template>
  <TotalTime>0</TotalTime>
  <Words>92</Words>
  <Application>Microsoft Office PowerPoint</Application>
  <PresentationFormat>Широкоэкранный</PresentationFormat>
  <Paragraphs>34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LT Pro</vt:lpstr>
      <vt:lpstr>Trebuchet MS</vt:lpstr>
      <vt:lpstr>Тема Office</vt:lpstr>
      <vt:lpstr>ВК-Бот МОБ</vt:lpstr>
      <vt:lpstr>Почему нужна цифровизация?</vt:lpstr>
      <vt:lpstr>Области цифровизации</vt:lpstr>
      <vt:lpstr>Презентация PowerPoint</vt:lpstr>
      <vt:lpstr>Функционал решения - бота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2020-03-04T09:17:23Z</dcterms:created>
  <dcterms:modified xsi:type="dcterms:W3CDTF">2020-03-14T05:34:58Z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