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Терминал-помощник Библиотеки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От команды </a:t>
            </a:r>
            <a:r>
              <a:rPr lang="en-US" dirty="0"/>
              <a:t>IT-</a:t>
            </a:r>
            <a:r>
              <a:rPr lang="ru-RU" dirty="0" err="1"/>
              <a:t>кубовцы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72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каких целей делается проект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ru-RU" dirty="0"/>
              <a:t>Для лиц, посещающих библиотеку требуется создать устройство, которое бы облегчило восприятие афиши, позволило узнавать новости и месторасположение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1462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8" y="769685"/>
            <a:ext cx="9603275" cy="1049235"/>
          </a:xfrm>
        </p:spPr>
        <p:txBody>
          <a:bodyPr/>
          <a:lstStyle/>
          <a:p>
            <a:pPr algn="ctr"/>
            <a:r>
              <a:rPr lang="ru-RU" dirty="0"/>
              <a:t>Решение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6615" y="1818920"/>
            <a:ext cx="9603275" cy="3450613"/>
          </a:xfrm>
        </p:spPr>
        <p:txBody>
          <a:bodyPr/>
          <a:lstStyle/>
          <a:p>
            <a:r>
              <a:rPr lang="ru-RU" dirty="0"/>
              <a:t>Нашей командой было разработано устройство, которым может управлять как оператор в библиотеке так и пользователь и оно подключалось бы к дисплею</a:t>
            </a:r>
          </a:p>
          <a:p>
            <a:r>
              <a:rPr lang="ru-RU" dirty="0"/>
              <a:t>Было принято решение создать программу на </a:t>
            </a:r>
            <a:r>
              <a:rPr lang="en-US" dirty="0"/>
              <a:t>Arduino </a:t>
            </a:r>
            <a:r>
              <a:rPr lang="ru-RU" dirty="0"/>
              <a:t>для управления тачскрином</a:t>
            </a:r>
          </a:p>
          <a:p>
            <a:r>
              <a:rPr lang="ru-RU" dirty="0"/>
              <a:t>Мобильное приложение, которое позволяет узнавать новости и месторасположение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53" y="4093028"/>
            <a:ext cx="4153911" cy="1758042"/>
          </a:xfrm>
          <a:prstGeom prst="rect">
            <a:avLst/>
          </a:prstGeom>
        </p:spPr>
      </p:pic>
      <p:sp>
        <p:nvSpPr>
          <p:cNvPr id="5" name="AutoShape 2" descr="blob:https://web.whatsapp.com/0325966f-8391-41d3-8c09-fd04886aae3f">
            <a:extLst>
              <a:ext uri="{FF2B5EF4-FFF2-40B4-BE49-F238E27FC236}">
                <a16:creationId xmlns:a16="http://schemas.microsoft.com/office/drawing/2014/main" id="{A8D8D6D8-16FF-42A0-AB77-002C1A5092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863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60BB37-8977-40A9-927B-0D5544A0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19"/>
          <a:stretch/>
        </p:blipFill>
        <p:spPr>
          <a:xfrm>
            <a:off x="9135340" y="3189716"/>
            <a:ext cx="1670045" cy="29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6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6339" y="966890"/>
            <a:ext cx="9833641" cy="1049235"/>
          </a:xfrm>
        </p:spPr>
        <p:txBody>
          <a:bodyPr/>
          <a:lstStyle/>
          <a:p>
            <a:pPr algn="ctr"/>
            <a:r>
              <a:rPr lang="ru-RU" dirty="0"/>
              <a:t>Электрическая схема подключаемая к дисплею (Тачскрин)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37" y="2016125"/>
            <a:ext cx="4547250" cy="3449638"/>
          </a:xfrm>
        </p:spPr>
      </p:pic>
    </p:spTree>
    <p:extLst>
      <p:ext uri="{BB962C8B-B14F-4D97-AF65-F5344CB8AC3E}">
        <p14:creationId xmlns:p14="http://schemas.microsoft.com/office/powerpoint/2010/main" val="192299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4439" y="908700"/>
            <a:ext cx="9603275" cy="1049235"/>
          </a:xfrm>
        </p:spPr>
        <p:txBody>
          <a:bodyPr/>
          <a:lstStyle/>
          <a:p>
            <a:pPr algn="ctr"/>
            <a:r>
              <a:rPr lang="ru-RU" dirty="0"/>
              <a:t>Блок-схема программы которая используется </a:t>
            </a:r>
            <a:br>
              <a:rPr lang="ru-RU" dirty="0"/>
            </a:br>
            <a:r>
              <a:rPr lang="ru-RU" dirty="0"/>
              <a:t>на </a:t>
            </a:r>
            <a:r>
              <a:rPr lang="en-US" dirty="0" err="1"/>
              <a:t>arduino</a:t>
            </a:r>
            <a:r>
              <a:rPr lang="ru-RU" dirty="0"/>
              <a:t> (Тачскрин)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88" y="1957935"/>
            <a:ext cx="5536276" cy="4151919"/>
          </a:xfrm>
        </p:spPr>
      </p:pic>
    </p:spTree>
    <p:extLst>
      <p:ext uri="{BB962C8B-B14F-4D97-AF65-F5344CB8AC3E}">
        <p14:creationId xmlns:p14="http://schemas.microsoft.com/office/powerpoint/2010/main" val="169752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F9058-2F80-46AC-B7EC-88DF22F2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Мобильное 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CA52B-AB08-4872-A582-4A762ED5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Позволит получить возможность пользоваться функциями терминала Библиотеки с телефона</a:t>
            </a:r>
          </a:p>
          <a:p>
            <a:r>
              <a:rPr lang="ru-RU" dirty="0"/>
              <a:t>Меню: Новости и карты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8671A2-9FD3-4E10-8488-D1861269F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0"/>
          <a:stretch/>
        </p:blipFill>
        <p:spPr>
          <a:xfrm>
            <a:off x="5393095" y="2484644"/>
            <a:ext cx="2183362" cy="35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035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29</TotalTime>
  <Words>102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Gallery</vt:lpstr>
      <vt:lpstr>Терминал-помощник Библиотеки</vt:lpstr>
      <vt:lpstr>Для каких целей делается проект</vt:lpstr>
      <vt:lpstr>Решение проблемы</vt:lpstr>
      <vt:lpstr>Электрическая схема подключаемая к дисплею (Тачскрин)</vt:lpstr>
      <vt:lpstr>Блок-схема программы которая используется  на arduino (Тачскрин)</vt:lpstr>
      <vt:lpstr>Мобильное приложение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Тачскрин на Ардуино</dc:title>
  <dc:creator>Михаил Бурнейко</dc:creator>
  <cp:lastModifiedBy>Belinskogo</cp:lastModifiedBy>
  <cp:revision>5</cp:revision>
  <dcterms:created xsi:type="dcterms:W3CDTF">2020-03-03T17:13:41Z</dcterms:created>
  <dcterms:modified xsi:type="dcterms:W3CDTF">2020-03-14T04:45:52Z</dcterms:modified>
</cp:coreProperties>
</file>