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6" r:id="rId3"/>
    <p:sldId id="263" r:id="rId4"/>
    <p:sldId id="264" r:id="rId5"/>
    <p:sldId id="265" r:id="rId6"/>
    <p:sldId id="267" r:id="rId7"/>
    <p:sldId id="268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4897-C805-41F2-9E3B-AB09FEC256A0}" type="datetimeFigureOut">
              <a:rPr lang="ru-RU" smtClean="0"/>
              <a:t>сб 14.03.20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6C59-42CF-4EEC-86D7-6A81A79EE48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4897-C805-41F2-9E3B-AB09FEC256A0}" type="datetimeFigureOut">
              <a:rPr lang="ru-RU" smtClean="0"/>
              <a:t>сб 14.03.20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6C59-42CF-4EEC-86D7-6A81A79EE4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4897-C805-41F2-9E3B-AB09FEC256A0}" type="datetimeFigureOut">
              <a:rPr lang="ru-RU" smtClean="0"/>
              <a:t>сб 14.03.20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6C59-42CF-4EEC-86D7-6A81A79EE4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4897-C805-41F2-9E3B-AB09FEC256A0}" type="datetimeFigureOut">
              <a:rPr lang="ru-RU" smtClean="0"/>
              <a:t>сб 14.03.20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6C59-42CF-4EEC-86D7-6A81A79EE4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4897-C805-41F2-9E3B-AB09FEC256A0}" type="datetimeFigureOut">
              <a:rPr lang="ru-RU" smtClean="0"/>
              <a:t>сб 14.03.20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89F6C59-42CF-4EEC-86D7-6A81A79EE48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4897-C805-41F2-9E3B-AB09FEC256A0}" type="datetimeFigureOut">
              <a:rPr lang="ru-RU" smtClean="0"/>
              <a:t>сб 14.03.20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6C59-42CF-4EEC-86D7-6A81A79EE4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4897-C805-41F2-9E3B-AB09FEC256A0}" type="datetimeFigureOut">
              <a:rPr lang="ru-RU" smtClean="0"/>
              <a:t>сб 14.03.20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6C59-42CF-4EEC-86D7-6A81A79EE4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4897-C805-41F2-9E3B-AB09FEC256A0}" type="datetimeFigureOut">
              <a:rPr lang="ru-RU" smtClean="0"/>
              <a:t>сб 14.03.20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6C59-42CF-4EEC-86D7-6A81A79EE4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4897-C805-41F2-9E3B-AB09FEC256A0}" type="datetimeFigureOut">
              <a:rPr lang="ru-RU" smtClean="0"/>
              <a:t>сб 14.03.20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6C59-42CF-4EEC-86D7-6A81A79EE4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4897-C805-41F2-9E3B-AB09FEC256A0}" type="datetimeFigureOut">
              <a:rPr lang="ru-RU" smtClean="0"/>
              <a:t>сб 14.03.20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6C59-42CF-4EEC-86D7-6A81A79EE4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4897-C805-41F2-9E3B-AB09FEC256A0}" type="datetimeFigureOut">
              <a:rPr lang="ru-RU" smtClean="0"/>
              <a:t>сб 14.03.20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6C59-42CF-4EEC-86D7-6A81A79EE48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39A4897-C805-41F2-9E3B-AB09FEC256A0}" type="datetimeFigureOut">
              <a:rPr lang="ru-RU" smtClean="0"/>
              <a:t>сб 14.03.20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89F6C59-42CF-4EEC-86D7-6A81A79EE48B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0403" y="4077072"/>
            <a:ext cx="7643194" cy="849085"/>
          </a:xfrm>
        </p:spPr>
        <p:txBody>
          <a:bodyPr>
            <a:normAutofit/>
          </a:bodyPr>
          <a:lstStyle/>
          <a:p>
            <a:r>
              <a:rPr lang="ru-RU" dirty="0"/>
              <a:t>Команда </a:t>
            </a:r>
            <a:r>
              <a:rPr lang="en-US" dirty="0"/>
              <a:t>“</a:t>
            </a:r>
            <a:r>
              <a:rPr lang="ru-RU" dirty="0"/>
              <a:t>ЮНИК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5B96CE-80F3-40E1-99BA-4543C54F2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207" y="1232081"/>
            <a:ext cx="2649586" cy="266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6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5" y="2924944"/>
            <a:ext cx="8712968" cy="3006080"/>
          </a:xfrm>
        </p:spPr>
        <p:txBody>
          <a:bodyPr>
            <a:normAutofit fontScale="90000"/>
          </a:bodyPr>
          <a:lstStyle/>
          <a:p>
            <a:r>
              <a:rPr lang="ru-RU" dirty="0"/>
              <a:t>МБУК «ПБ» НГО</a:t>
            </a:r>
            <a:br>
              <a:rPr lang="ru-RU" dirty="0"/>
            </a:br>
            <a:r>
              <a:rPr lang="ru-RU" dirty="0"/>
              <a:t>Муниципальное бюджетное</a:t>
            </a:r>
            <a:br>
              <a:rPr lang="ru-RU" dirty="0"/>
            </a:br>
            <a:r>
              <a:rPr lang="ru-RU" dirty="0"/>
              <a:t>учреждение культуры</a:t>
            </a:r>
            <a:br>
              <a:rPr lang="ru-RU" dirty="0"/>
            </a:br>
            <a:r>
              <a:rPr lang="ru-RU" dirty="0"/>
              <a:t>«Публичная библиотека»</a:t>
            </a:r>
            <a:br>
              <a:rPr lang="ru-RU" dirty="0"/>
            </a:br>
            <a:r>
              <a:rPr lang="ru-RU" dirty="0" err="1"/>
              <a:t>Новоуральского</a:t>
            </a:r>
            <a:r>
              <a:rPr lang="ru-RU" dirty="0"/>
              <a:t> городского округа</a:t>
            </a:r>
          </a:p>
        </p:txBody>
      </p:sp>
      <p:pic>
        <p:nvPicPr>
          <p:cNvPr id="2052" name="Picture 4" descr="D:\!обмен\!oit\!лого\logo pbngo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440" y="476672"/>
            <a:ext cx="2299117" cy="192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76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32201"/>
            <a:ext cx="8229600" cy="1143000"/>
          </a:xfrm>
        </p:spPr>
        <p:txBody>
          <a:bodyPr/>
          <a:lstStyle/>
          <a:p>
            <a:r>
              <a:rPr lang="ru-RU" dirty="0"/>
              <a:t>Команда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4B1705-46E2-4360-8E77-5BC4F719A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3910965"/>
            <a:ext cx="950282" cy="9680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AB8105-0FCC-41E0-A535-FEE358A57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17978"/>
            <a:ext cx="950281" cy="95185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8EB9CB-9BC2-451B-8707-683631352B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5177588"/>
            <a:ext cx="951852" cy="95185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C46B4E5-F486-4218-B3BE-73E384EA57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24991"/>
            <a:ext cx="950281" cy="9518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173332-8E6F-4EC6-8998-0B15CF67FB18}"/>
              </a:ext>
            </a:extLst>
          </p:cNvPr>
          <p:cNvSpPr txBox="1"/>
          <p:nvPr/>
        </p:nvSpPr>
        <p:spPr>
          <a:xfrm>
            <a:off x="1705857" y="1246974"/>
            <a:ext cx="627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0">
              <a:buNone/>
            </a:pPr>
            <a:r>
              <a:rPr lang="ru-RU" sz="2200" dirty="0"/>
              <a:t>Марк </a:t>
            </a:r>
            <a:r>
              <a:rPr lang="ru-RU" sz="2200" dirty="0" err="1"/>
              <a:t>Порваткин</a:t>
            </a:r>
            <a:endParaRPr lang="en-US" sz="2200" dirty="0"/>
          </a:p>
          <a:p>
            <a:pPr marL="137160" indent="0">
              <a:buNone/>
            </a:pPr>
            <a:r>
              <a:rPr lang="ru-RU" i="1" dirty="0">
                <a:solidFill>
                  <a:schemeClr val="tx1">
                    <a:lumMod val="85000"/>
                  </a:schemeClr>
                </a:solidFill>
              </a:rPr>
              <a:t>Подготовка фотографий и панорам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39861B-5B7A-4B3C-A84D-5C55D4DD9D33}"/>
              </a:ext>
            </a:extLst>
          </p:cNvPr>
          <p:cNvSpPr txBox="1"/>
          <p:nvPr/>
        </p:nvSpPr>
        <p:spPr>
          <a:xfrm>
            <a:off x="1705856" y="2486073"/>
            <a:ext cx="74381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0">
              <a:buNone/>
            </a:pPr>
            <a:r>
              <a:rPr lang="ru-RU" sz="2400" dirty="0"/>
              <a:t>Павел </a:t>
            </a:r>
            <a:r>
              <a:rPr lang="ru-RU" sz="2400" dirty="0" err="1"/>
              <a:t>Бирючев</a:t>
            </a:r>
            <a:r>
              <a:rPr lang="ru-RU" sz="2400" dirty="0"/>
              <a:t> </a:t>
            </a:r>
            <a:endParaRPr lang="en-US" sz="2400" dirty="0"/>
          </a:p>
          <a:p>
            <a:pPr marL="137160" indent="0">
              <a:buNone/>
            </a:pPr>
            <a:r>
              <a:rPr lang="ru-RU" i="1" dirty="0">
                <a:solidFill>
                  <a:schemeClr val="tx1">
                    <a:lumMod val="85000"/>
                  </a:schemeClr>
                </a:solidFill>
              </a:rPr>
              <a:t>Создание экскурсионного тура на сайте «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www.poly.google.com</a:t>
            </a:r>
            <a:r>
              <a:rPr lang="ru-RU" i="1" dirty="0">
                <a:solidFill>
                  <a:schemeClr val="tx1">
                    <a:lumMod val="85000"/>
                  </a:schemeClr>
                </a:solidFill>
              </a:rPr>
              <a:t>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016E2-67E3-40E9-A6DA-D0F9D726CB8C}"/>
              </a:ext>
            </a:extLst>
          </p:cNvPr>
          <p:cNvSpPr txBox="1"/>
          <p:nvPr/>
        </p:nvSpPr>
        <p:spPr>
          <a:xfrm>
            <a:off x="1705856" y="3887155"/>
            <a:ext cx="8194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0">
              <a:buNone/>
            </a:pPr>
            <a:r>
              <a:rPr lang="ru-RU" sz="2400" dirty="0"/>
              <a:t>Максим Андреев</a:t>
            </a:r>
            <a:endParaRPr lang="en-US" sz="2400" dirty="0"/>
          </a:p>
          <a:p>
            <a:pPr marL="137160" indent="0">
              <a:buNone/>
            </a:pP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Разработка экскурсии с использованием «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Google Expedition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9844BC-57FA-4AA6-B851-046A96CF8B4A}"/>
              </a:ext>
            </a:extLst>
          </p:cNvPr>
          <p:cNvSpPr txBox="1"/>
          <p:nvPr/>
        </p:nvSpPr>
        <p:spPr>
          <a:xfrm>
            <a:off x="1705856" y="5284182"/>
            <a:ext cx="7745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0">
              <a:buNone/>
            </a:pPr>
            <a:r>
              <a:rPr lang="ru-RU" sz="2400" dirty="0"/>
              <a:t>Краснов Артем:</a:t>
            </a:r>
            <a:endParaRPr lang="en-US" sz="2400" dirty="0"/>
          </a:p>
          <a:p>
            <a:pPr marL="137160" indent="0">
              <a:buNone/>
            </a:pPr>
            <a:r>
              <a:rPr lang="ru-RU" i="1" dirty="0">
                <a:solidFill>
                  <a:schemeClr val="tx1">
                    <a:lumMod val="85000"/>
                  </a:schemeClr>
                </a:solidFill>
              </a:rPr>
              <a:t>Разработка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23655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Идеи своего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Font typeface="+mj-lt"/>
              <a:buAutoNum type="arabicPeriod"/>
            </a:pPr>
            <a:r>
              <a:rPr lang="ru-RU" dirty="0"/>
              <a:t>Разработка виртуальной экскурсии по библиотеке</a:t>
            </a:r>
          </a:p>
          <a:p>
            <a:pPr marL="651510" indent="-514350">
              <a:buFont typeface="+mj-lt"/>
              <a:buAutoNum type="arabicPeriod"/>
            </a:pPr>
            <a:r>
              <a:rPr lang="ru-RU" dirty="0"/>
              <a:t>Разработка виртуальной художественной выставки (картины, фотовыставки)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Стадия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51510" indent="-514350">
              <a:buFont typeface="+mj-lt"/>
              <a:buAutoNum type="arabicPeriod"/>
            </a:pPr>
            <a:r>
              <a:rPr lang="ru-RU" dirty="0"/>
              <a:t>Подбор программных средств для реализации идеи (средства сайта «</a:t>
            </a:r>
            <a:r>
              <a:rPr lang="en-US" dirty="0"/>
              <a:t>www.poly.google.com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 «</a:t>
            </a:r>
            <a:r>
              <a:rPr lang="en-US" dirty="0"/>
              <a:t>Google Expedition</a:t>
            </a:r>
            <a:r>
              <a:rPr lang="ru-RU" dirty="0"/>
              <a:t>»</a:t>
            </a:r>
          </a:p>
          <a:p>
            <a:pPr marL="651510" indent="-514350">
              <a:buFont typeface="+mj-lt"/>
              <a:buAutoNum type="arabicPeriod"/>
            </a:pPr>
            <a:r>
              <a:rPr lang="ru-RU" dirty="0"/>
              <a:t>Подготовка фотоматериалов</a:t>
            </a:r>
          </a:p>
          <a:p>
            <a:pPr marL="651510" indent="-514350">
              <a:buFont typeface="+mj-lt"/>
              <a:buAutoNum type="arabicPeriod"/>
            </a:pPr>
            <a:r>
              <a:rPr lang="ru-RU" dirty="0"/>
              <a:t>Разработка виртуального тура средствами сайта «</a:t>
            </a:r>
            <a:r>
              <a:rPr lang="en-US" dirty="0"/>
              <a:t>www.poly.google.com</a:t>
            </a:r>
            <a:r>
              <a:rPr lang="ru-RU" dirty="0"/>
              <a:t>»</a:t>
            </a:r>
          </a:p>
          <a:p>
            <a:pPr marL="651510" indent="-514350">
              <a:buFont typeface="+mj-lt"/>
              <a:buAutoNum type="arabicPeriod"/>
            </a:pPr>
            <a:r>
              <a:rPr lang="ru-RU" dirty="0"/>
              <a:t>Разработка виртуальной экскурсии средствами приложения «</a:t>
            </a:r>
            <a:r>
              <a:rPr lang="en-US" dirty="0"/>
              <a:t>Google Expedition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95600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Стадия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>
            <a:normAutofit/>
          </a:bodyPr>
          <a:lstStyle/>
          <a:p>
            <a:pPr marL="651510" indent="-514350">
              <a:buFont typeface="+mj-lt"/>
              <a:buAutoNum type="arabicPeriod" startAt="5"/>
            </a:pPr>
            <a:r>
              <a:rPr lang="ru-RU" dirty="0"/>
              <a:t>Публикация образца виртуальной экскурсии на сайте</a:t>
            </a:r>
          </a:p>
          <a:p>
            <a:pPr marL="651510" indent="-514350">
              <a:buFont typeface="+mj-lt"/>
              <a:buAutoNum type="arabicPeriod" startAt="5"/>
            </a:pPr>
            <a:r>
              <a:rPr lang="ru-RU" dirty="0"/>
              <a:t>Апробация просмотра образца виртуальной экскурсии с помощью шлема </a:t>
            </a:r>
            <a:r>
              <a:rPr lang="en-US" dirty="0"/>
              <a:t>VR </a:t>
            </a:r>
            <a:r>
              <a:rPr lang="ru-RU" dirty="0"/>
              <a:t>на базе ОС «</a:t>
            </a:r>
            <a:r>
              <a:rPr lang="en-US" dirty="0"/>
              <a:t>Android</a:t>
            </a:r>
            <a:r>
              <a:rPr lang="ru-RU" dirty="0"/>
              <a:t>»</a:t>
            </a:r>
          </a:p>
          <a:p>
            <a:pPr marL="651510" indent="-514350">
              <a:buFont typeface="+mj-lt"/>
              <a:buAutoNum type="arabicPeriod" startAt="5"/>
            </a:pPr>
            <a:r>
              <a:rPr lang="ru-RU" dirty="0"/>
              <a:t>Результатом разработки является демонстрационный образец виртуальной экскурсии, который может быть положен в основу разработок полноценных экскурсий по библиотеке</a:t>
            </a:r>
          </a:p>
        </p:txBody>
      </p:sp>
    </p:spTree>
    <p:extLst>
      <p:ext uri="{BB962C8B-B14F-4D97-AF65-F5344CB8AC3E}">
        <p14:creationId xmlns:p14="http://schemas.microsoft.com/office/powerpoint/2010/main" val="1981680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Задачи на </a:t>
            </a:r>
            <a:r>
              <a:rPr lang="ru-RU" dirty="0" err="1"/>
              <a:t>Хакатон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Font typeface="+mj-lt"/>
              <a:buAutoNum type="arabicPeriod"/>
            </a:pPr>
            <a:r>
              <a:rPr lang="ru-RU" dirty="0"/>
              <a:t>Демонстрация образца виртуальной экскурсии с помощью виртуального шлема на базе ОС «</a:t>
            </a:r>
            <a:r>
              <a:rPr lang="en-US" dirty="0"/>
              <a:t>Android</a:t>
            </a:r>
            <a:r>
              <a:rPr lang="ru-RU" dirty="0"/>
              <a:t>»</a:t>
            </a:r>
          </a:p>
          <a:p>
            <a:pPr marL="651510" indent="-514350">
              <a:buFont typeface="+mj-lt"/>
              <a:buAutoNum type="arabicPeriod"/>
            </a:pPr>
            <a:r>
              <a:rPr lang="ru-RU" dirty="0"/>
              <a:t>Апробация </a:t>
            </a:r>
            <a:r>
              <a:rPr lang="ru-RU"/>
              <a:t>создания виртуальной </a:t>
            </a:r>
            <a:r>
              <a:rPr lang="ru-RU" dirty="0"/>
              <a:t>экскурсии в среде </a:t>
            </a:r>
            <a:r>
              <a:rPr lang="en-US" dirty="0"/>
              <a:t>Unity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720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151</TotalTime>
  <Words>180</Words>
  <Application>Microsoft Office PowerPoint</Application>
  <PresentationFormat>Экран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Book Antiqua</vt:lpstr>
      <vt:lpstr>Lucida Sans</vt:lpstr>
      <vt:lpstr>Times New Roman</vt:lpstr>
      <vt:lpstr>Wingdings</vt:lpstr>
      <vt:lpstr>Wingdings 2</vt:lpstr>
      <vt:lpstr>Wingdings 3</vt:lpstr>
      <vt:lpstr>Апекс</vt:lpstr>
      <vt:lpstr>Команда “ЮНИК”</vt:lpstr>
      <vt:lpstr>МБУК «ПБ» НГО Муниципальное бюджетное учреждение культуры «Публичная библиотека» Новоуральского городского округа</vt:lpstr>
      <vt:lpstr>Команда</vt:lpstr>
      <vt:lpstr>Идеи своего решения</vt:lpstr>
      <vt:lpstr>Стадия разработки</vt:lpstr>
      <vt:lpstr>Стадия разработки</vt:lpstr>
      <vt:lpstr>Задачи на Хакатон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admin</cp:lastModifiedBy>
  <cp:revision>18</cp:revision>
  <dcterms:created xsi:type="dcterms:W3CDTF">2020-03-12T07:09:53Z</dcterms:created>
  <dcterms:modified xsi:type="dcterms:W3CDTF">2020-03-14T06:16:00Z</dcterms:modified>
</cp:coreProperties>
</file>