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DBE46-FF6B-4EBA-A21A-66C8DE39E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969DE7-4ED6-4B82-B6E0-895D9350B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5D5441-BB5D-4739-BBE1-877BF76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7CDD2-355F-4FD3-8CCC-E07D502E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23C7A7-742D-4DA3-A3C8-CA6B441F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9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1904E-D6B7-4F13-86C4-84EAAC2D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926233-C974-4A9A-8471-8D805C1EA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1163E8-31D3-4784-A90A-7E95BBD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993015-47C7-4188-98F6-06717810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481DF-BDDB-4FC6-9BAC-00A7DF9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9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953267-28A4-493D-B0A5-D03427C4D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55AB00-4FA7-444B-BE9E-00E15A727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CFDD6-9671-480F-B363-12C34088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70D3B2-58BA-4823-A85E-C96F2025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A3886-AF9F-4BAA-B8A6-2C61A736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1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7BD59-D089-4614-AA65-69779CD0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643A1-820F-44DA-90DB-65EA568CC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1A1CC-4601-4EEB-90C8-773DCC8F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AEBAD-A337-4CA4-92BB-ED49A01D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137AA-8CB8-48CC-B38A-2EC88EA1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48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D6E94-4B32-42EE-8733-1D1A05B3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490D4F-76CC-4729-B61B-7E97E459C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6E484-8DB0-4A11-9AE8-56BC4CAD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BE5CF-C115-49C8-9E67-32EB7697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DDEFA-D502-43FA-BE9B-6C9FF971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5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546F7-044A-41E2-88A7-F8C5AE6D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B05AE-4783-47BF-9DA6-A72383BD8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392235-4764-49DC-AC27-FDAD5E1D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83FB36-BD04-46B9-AFF0-18DF87D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8349B6-7B9E-4F70-97D8-8D4C4507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5E1B6-4ECC-4709-A8A2-6B0E4A1C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8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31EF-3F74-41AE-96D9-4106C466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98C54-4791-4098-9439-2C210D5C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B71A3-BC30-464A-AD9D-DC8FEE59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141750-4021-4464-8D71-755748E5D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D00BC0-ECD4-4FE0-8FF1-04D114E62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041507-4173-47B9-94F0-B029E524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C596B4-4A1A-460A-8BF4-3301D96C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2F466B-55AB-481A-BEE0-25095008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1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BC1A2-95EA-438D-A1EA-7F244831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75E082-A4D0-4DC5-86CB-DEBB8AC1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8BC05C-24D6-4BA5-ABD1-FF94743D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79D5DC-66F9-41F9-B593-CDFCC6A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A50B5D-9883-4AD7-A895-016AE48E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F4C117-B122-4D15-9050-FC366622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FC16A0-3B37-4E06-B4F2-BDE9A194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5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8BBBA-E3AB-4F61-836F-D8F4F079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91C97-5D49-42E8-852A-A12FB44D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3AFB9D-2E1E-41ED-9FDC-F23C5E4A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6A174-0695-46F7-AB61-DE1BB04F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704ADA-B476-40C6-B01E-FD8102E6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E4FA0E-29BE-46EB-A1D3-8CDB8882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9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2355C-FAD0-46E9-9EF7-8524D956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DC9B21-312B-4A74-9AD8-ACB591D1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AC3BC1-8E7B-4FC7-A4E7-90F07A3EB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15850-CA59-49A0-8987-FCB0DDFE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426374-46D3-40E3-896D-D8E3D2A4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245768-78CE-4418-9959-0284B56C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3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EC7C8-21AF-4E5E-9DAE-4D4363EE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FC5D5D-A0A6-4773-BACB-896670FF6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92789-234B-48A5-87FE-CF283AA40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0E8BB-C265-4F95-97D3-9D6006CC4BD2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AEE0A-6591-4ED4-9F22-6CED8B2A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74948-A8F5-42BB-8CDA-31CD0055E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DE6B-78AD-4694-A544-2789EA2A6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7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C2BBB-1D07-4A6D-8C86-BEFCEE5B1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Hello, world!!!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BFA9A8-3380-4F6E-AC91-C79976255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hi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708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Hello, world!!!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world!!!</dc:title>
  <dc:creator>User 2.0</dc:creator>
  <cp:lastModifiedBy>User 2.0</cp:lastModifiedBy>
  <cp:revision>1</cp:revision>
  <dcterms:created xsi:type="dcterms:W3CDTF">2023-04-07T16:00:03Z</dcterms:created>
  <dcterms:modified xsi:type="dcterms:W3CDTF">2023-04-07T16:00:42Z</dcterms:modified>
</cp:coreProperties>
</file>