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8A184-716C-4DDB-8E89-0C5F93365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133EC-F62B-4B52-B071-BBB9AE8A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78F6B-53E2-4724-B0D2-E0B981D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150C9-052B-4648-AA36-A1A66A39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10226-1352-47C5-9B82-9609A165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5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9625E-B9D2-4DCD-8DB9-5F59643C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D73F11-E087-4B3C-8A2B-489CDC0E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D395A-8DF0-46E8-B08D-611909A9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AE8902-A33A-4186-88C1-26C1EBC3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A4DB9-866A-4DA4-97A2-AD428EA1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228050-50CD-46E9-A49F-AFAF86C8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41F065-7222-4AC3-AF6F-1177624C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826A5-BD68-4699-B6A5-EB31407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2A83AD-7889-4DC2-B27C-101AEE56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C620A-39D1-475A-94BF-D5D8C86A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D4F36-3E14-4423-BBAA-0F06954C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437F1-7BEE-4EF3-A78D-616A6B09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C9B98-60E3-4E83-AC9F-3E9EFB79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E432A-6531-4EA4-8A20-92B6986A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DD16C-80BA-4A25-9616-6388E0B6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D8F3D-6FD4-43B0-ADB0-D6665299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5ADED-474A-4E59-A88F-E820ECA7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EC9E9-C19F-4347-8AC2-AB814519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4A86D-0867-4613-854C-03AC58A1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27DA0-0256-4B8A-8323-CD625B6C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0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7ED72-7A3D-48B8-A570-673DE8B2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5449A-A10E-4948-BA7D-63B1D5716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2B7FE-4E92-419E-9868-6CB90211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0F912A-5A02-42B6-BC3E-B007AA51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88C985-C3F8-42D7-B1EF-F980256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73C3D-053C-4AC0-9330-3F8C08C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D72C-005F-4924-9736-78C46CCA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306C-1509-4E46-A912-5FAD92C0D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8ED1E-AA00-469C-9B4F-4C4203A4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6429DB-0365-4E28-9275-CEE3F5474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E1A09-7376-42A7-9A72-ECF3EDAA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3B428B-A960-4CA7-93D2-C8013EE7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8BC626-2A7D-4C63-92AA-A0FAF86D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CC77B-9CC6-4E99-B4D3-3D046FE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5A737-F87C-4791-84E3-85C3ED45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F93DC2-464D-4FE3-B411-C4C09C2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CC39CD-2A5D-4440-891E-E3D7820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3C3AA8-B713-47F5-B687-03E18E05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D6714E-4A80-4336-8B08-26387F2D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8A1A33-4ACE-4EC1-83CA-FAFD9896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12A1C-C816-481C-8977-6349406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88A70-7605-45E6-873A-51003C37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F38FC-C2C8-4BBD-A9CF-4FCD38D0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FE8E83-4166-4A4F-A733-430A9D33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6F0E3-4573-4093-9CD0-C19FC4E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31CF51-7625-40E0-A293-714402FA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807EC-268B-42C6-A4BC-D24DBB6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86622-1402-4450-966E-262485FA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36E3F5-4DE1-4FA8-BA15-D1778BE08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7C3456-8911-4EB3-B848-49D08921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F1993-A24D-4067-B3FC-E374F6E0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8F8C88-29D9-4B72-B75E-7C59AA5F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55F155-66B7-444C-AF9C-AA9136E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31B97-49ED-46C3-B5D0-449C4BC4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4C75E1-6F85-4005-8BB6-B584950B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BBA19-0EA5-4906-904E-21F732C6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D2F1-FB0F-450F-B80E-2F2D5247CA16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1FCFA-B726-4C58-8E11-A1D93BA4D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90383-08CC-47DD-93A1-D5141DEA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75A4-5543-43C9-8BCF-75DA2C8CF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1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9B55F-61C6-42B3-8A7F-2F0D416F0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C1297-4007-4CAC-895B-57DE86E2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72B8A1-9D9A-4FFF-AADE-580F2E50B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34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2.0</dc:creator>
  <cp:lastModifiedBy>User 2.0</cp:lastModifiedBy>
  <cp:revision>1</cp:revision>
  <dcterms:created xsi:type="dcterms:W3CDTF">2023-04-07T15:59:38Z</dcterms:created>
  <dcterms:modified xsi:type="dcterms:W3CDTF">2023-04-07T15:59:59Z</dcterms:modified>
</cp:coreProperties>
</file>