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5117B-5DB1-4022-A23C-629419466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F2A858-512A-4DDF-BD50-8F0FE769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E229A-977A-43B1-8CAF-FACD96A3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3EA08-836C-4C6D-A6E0-63609911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CB89B-3776-42CB-93E2-EC71A1AA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84806-A225-4FF6-8933-210CA0F6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E19D34-A69B-4619-AC5A-54CCB5B0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807B9-F51B-4713-A595-44ED2F09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9424D-537C-4011-BC9F-710C3E4C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EB205-7C77-40FB-9C57-9D72E80F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47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471C3D-1DFB-48CE-88A3-4D97492B1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E28D9-68D4-4368-89B4-DE4E51D8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27A0D-15C2-43A1-9C3C-F6B56A45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CD287-865D-461A-936A-52936FDE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4CFD34-5C91-4BA2-A1EB-8A40F79C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3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1F415-C481-4B23-9E73-E3980D94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521D4-73DA-44A4-84BE-7377B42A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DB9CB-25A4-40C0-91AE-862DAA8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12E35-6B5C-4882-A747-D351C52D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D025E-0762-4F46-B1FB-0477266F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9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4654C-072F-410F-832E-083D7781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B244-2D1B-4044-8DF3-F7FFAB7A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4D998-1123-4735-93ED-EA3D3BBF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62720-62C2-444B-A4DA-4A02956C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E34203-7FEF-4EBE-8EF3-44EB3C7C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1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193D9-5116-4D85-92BF-C7410DFF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444D1-F47F-43FC-927F-7F773A5DD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7987AF-AB07-41FD-9A39-C88A3B84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0C999D-F35D-4C88-B12A-2E358B29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6E4445-34C5-422C-8D2B-C9D46459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57F04-EB81-44C2-8614-A9296A6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36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A108-504F-4399-BFF9-69B7CDC6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822CF-3D57-4117-B135-7D08C662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208A2-22EE-429C-A8B6-56B5C69D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3AE35C-821E-4B66-AF5D-FDCC4A88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3F4D48-4F3D-444D-B25B-5230D6465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B9DF3F-B402-40A8-AF93-142378C5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99C948-E8AE-4C3F-9E42-9E078771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BCC9D6-D19F-4967-890E-E959CDD9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0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2108C-69B4-4BC0-8599-43D25D87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555023-8D46-4F18-9EE1-E5FFDA16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4BCEA4-98D8-4BCC-AB47-6B5A81DF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5C73BA-960A-48C4-B06A-699F0DB4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C9C983-9205-4942-BEF5-D906F563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FF6E66-0178-4B21-BAA9-27D53A6D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F4ED65-63CC-4EBB-BDE8-9D0CFB4A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8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A19F5-89B4-41A2-BB29-11A4387F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A8F1F-D6E0-4BB2-A8B6-C0D78A12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6695BC-F7E6-423C-8417-9998846E2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3BF620-3826-4C45-A2B0-4AEB148F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7B9589-BEBE-4F06-852A-FEF54299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507974-7DFB-43E4-9F13-446C8D67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9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EA681-B8B3-4DFF-96DD-EF4049D1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BF0882-400F-4AFD-8690-A750B30A3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E76184-8E09-4D27-8C10-A40222E60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980870-1AD7-4B45-AE9E-487D34BA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B97815-EF06-499B-866A-7DDB06AF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7FD63-C352-4864-B442-A4F3FE3A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C9A92-D7E7-4F3C-A8E3-EE5F6CC8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0965E-72EA-45A8-BE60-FD8402A22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4F8D62-82B2-4208-ADFF-F89E2275F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B6BB-DD6E-4F7A-831B-1DD6EE0DE178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D66CB-4C22-4161-BF3A-236C69BED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A8B56F-6197-4BE6-A1A5-0366C3401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1546-76EC-4D95-B6FB-B10B05A90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8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F8CD2-D501-4677-8653-0AFC8C714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Sad((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1B0C36-CBC4-4B97-B861-0ACF42F1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28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Sad((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Sad((</dc:title>
  <dc:creator>User 2.0</dc:creator>
  <cp:lastModifiedBy>User 2.0</cp:lastModifiedBy>
  <cp:revision>1</cp:revision>
  <dcterms:created xsi:type="dcterms:W3CDTF">2023-04-07T16:04:39Z</dcterms:created>
  <dcterms:modified xsi:type="dcterms:W3CDTF">2023-04-07T16:04:48Z</dcterms:modified>
</cp:coreProperties>
</file>