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74" r:id="rId5"/>
    <p:sldId id="259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E14A-16AB-4C40-A7D8-3F677DBFF089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2EAA1-4B8A-4329-A86F-FE349EDDC6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5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5BB7-EDD2-4B8D-93DB-AF0055258AEF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6A899-0740-419B-AA5C-A78CCC995C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Надпись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Надпись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Надпись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baseline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"</a:t>
            </a:r>
            <a:endParaRPr lang="ru-RU" sz="8000" b="0" i="0" baseline="0" dirty="0">
              <a:solidFill>
                <a:srgbClr val="90C226">
                  <a:lumMod val="60000"/>
                  <a:lumOff val="4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Надпись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ru-RU" sz="8000" b="0" i="0" dirty="0" smtClean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"</a:t>
            </a:r>
            <a:endParaRPr lang="ru-RU" sz="8000" b="0" i="0" dirty="0">
              <a:solidFill>
                <a:srgbClr val="90C226">
                  <a:lumMod val="60000"/>
                  <a:lumOff val="40000"/>
                </a:srgb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олилиния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0" name="Полилиния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1" name="Полилиния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олилиния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Полилиния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4" name="Полилиния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5" name="Полилиния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6" name="Полилиния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ru-RU" smtClean="0"/>
              <a:t>14.07.2016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mazlov.i.a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Прямоугольник 8"/>
          <p:cNvSpPr>
            <a:spLocks noGrp="1" noChangeArrowheads="1"/>
          </p:cNvSpPr>
          <p:nvPr>
            <p:ph type="ctrTitle"/>
          </p:nvPr>
        </p:nvSpPr>
        <p:spPr>
          <a:xfrm>
            <a:off x="1123406" y="1585928"/>
            <a:ext cx="8153013" cy="1646302"/>
          </a:xfrm>
        </p:spPr>
        <p:txBody>
          <a:bodyPr/>
          <a:lstStyle/>
          <a:p>
            <a:pPr algn="ctr" defTabSz="457200">
              <a:spcBef>
                <a:spcPts val="1"/>
              </a:spcBef>
              <a:buNone/>
            </a:pPr>
            <a:r>
              <a:rPr lang="en-US" sz="6000" dirty="0" smtClean="0">
                <a:solidFill>
                  <a:srgbClr val="90C226"/>
                </a:solidFill>
                <a:latin typeface="Trebuchet MS"/>
              </a:rPr>
              <a:t>Pills Scheduler</a:t>
            </a:r>
            <a:endParaRPr lang="ru-RU" sz="60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89097" name="Прямоугольник 9"/>
          <p:cNvSpPr>
            <a:spLocks noGrp="1" noChangeArrowheads="1"/>
          </p:cNvSpPr>
          <p:nvPr>
            <p:ph type="subTitle" idx="1"/>
          </p:nvPr>
        </p:nvSpPr>
        <p:spPr>
          <a:xfrm>
            <a:off x="1507460" y="4251130"/>
            <a:ext cx="7768959" cy="180453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2200" b="1" i="0" dirty="0" smtClean="0">
                <a:solidFill>
                  <a:schemeClr val="tx1">
                    <a:lumMod val="50000"/>
                  </a:schemeClr>
                </a:solidFill>
              </a:rPr>
              <a:t>Мазлов Илья</a:t>
            </a:r>
            <a:endParaRPr lang="ru-RU" sz="2200" b="1" i="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ru-RU" b="0" i="1" dirty="0" err="1" smtClean="0">
                <a:solidFill>
                  <a:schemeClr val="tx1">
                    <a:lumMod val="50000"/>
                  </a:schemeClr>
                </a:solidFill>
              </a:rPr>
              <a:t>МИСиС</a:t>
            </a:r>
            <a:r>
              <a:rPr lang="ru-RU" b="0" i="1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ru-RU" i="1" dirty="0" smtClean="0">
                <a:solidFill>
                  <a:schemeClr val="tx1">
                    <a:lumMod val="50000"/>
                  </a:schemeClr>
                </a:solidFill>
              </a:rPr>
              <a:t>Кафедра инженерной кибернетики</a:t>
            </a:r>
            <a:endParaRPr lang="ru-RU" b="0" i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n-US" dirty="0" smtClean="0"/>
              <a:t>III </a:t>
            </a:r>
            <a:r>
              <a:rPr lang="ru-RU" dirty="0" smtClean="0"/>
              <a:t>курс, гр. ММ-13-1</a:t>
            </a:r>
            <a:endParaRPr lang="ru-RU" dirty="0" smtClean="0"/>
          </a:p>
        </p:txBody>
      </p:sp>
      <p:sp>
        <p:nvSpPr>
          <p:cNvPr id="4" name="Прямоугольник 9"/>
          <p:cNvSpPr txBox="1">
            <a:spLocks noChangeArrowheads="1"/>
          </p:cNvSpPr>
          <p:nvPr/>
        </p:nvSpPr>
        <p:spPr>
          <a:xfrm>
            <a:off x="1123406" y="293085"/>
            <a:ext cx="3759539" cy="891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Samsung R&amp;D Institute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Rus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Летняя практика студентов</a:t>
            </a:r>
          </a:p>
          <a:p>
            <a:pPr algn="l">
              <a:spcBef>
                <a:spcPts val="0"/>
              </a:spcBef>
            </a:pPr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Июль 2016</a:t>
            </a:r>
            <a:endParaRPr lang="ru-RU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Прямоугольник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40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Проблема</a:t>
            </a:r>
            <a:endParaRPr lang="ru-RU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86019" name="Прямоугольник 3"/>
          <p:cNvSpPr>
            <a:spLocks noGrp="1" noChangeArrowheads="1"/>
          </p:cNvSpPr>
          <p:nvPr>
            <p:ph idx="1"/>
          </p:nvPr>
        </p:nvSpPr>
        <p:spPr>
          <a:xfrm>
            <a:off x="677511" y="2265093"/>
            <a:ext cx="8598907" cy="3880773"/>
          </a:xfrm>
        </p:spPr>
        <p:txBody>
          <a:bodyPr>
            <a:normAutofit/>
          </a:bodyPr>
          <a:lstStyle/>
          <a:p>
            <a:pPr marL="342900" indent="-342900" algn="l" defTabSz="457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Мы забываем принимать лекарства</a:t>
            </a:r>
            <a:endParaRPr lang="ru-RU" sz="2400" b="0" i="0" dirty="0" smtClean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Прямоугольник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40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Традиционные</a:t>
            </a:r>
            <a:r>
              <a:rPr lang="ru-RU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 методы</a:t>
            </a:r>
            <a:endParaRPr lang="ru-RU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86019" name="Прямоугольник 3"/>
          <p:cNvSpPr>
            <a:spLocks noGrp="1" noChangeArrowheads="1"/>
          </p:cNvSpPr>
          <p:nvPr>
            <p:ph idx="1"/>
          </p:nvPr>
        </p:nvSpPr>
        <p:spPr>
          <a:xfrm>
            <a:off x="677511" y="2265093"/>
            <a:ext cx="8598907" cy="3880773"/>
          </a:xfrm>
        </p:spPr>
        <p:txBody>
          <a:bodyPr>
            <a:normAutofit/>
          </a:bodyPr>
          <a:lstStyle/>
          <a:p>
            <a:pPr marL="342900" indent="-342900" algn="l" defTabSz="457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ru-RU" sz="24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Бумажные графики</a:t>
            </a:r>
            <a:endParaRPr lang="ru-RU" sz="2400" b="0" i="0" dirty="0" smtClean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  <a:p>
            <a:pPr marL="342900" indent="-342900" algn="l" defTabSz="457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/>
              <a:buChar char=""/>
            </a:pPr>
            <a:r>
              <a:rPr lang="ru-RU" sz="2400" b="0" i="0" dirty="0" smtClean="0">
                <a:solidFill>
                  <a:schemeClr val="tx1">
                    <a:lumMod val="75000"/>
                  </a:schemeClr>
                </a:solidFill>
                <a:latin typeface="Trebuchet MS"/>
                <a:ea typeface="+mn-ea"/>
                <a:cs typeface="+mn-cs"/>
              </a:rPr>
              <a:t>Коробочки с отсеками</a:t>
            </a:r>
            <a:endParaRPr lang="ru-RU" sz="2400" b="0" i="0" dirty="0" smtClean="0">
              <a:solidFill>
                <a:schemeClr val="tx1">
                  <a:lumMod val="75000"/>
                </a:schemeClr>
              </a:solidFill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86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Прямоугольник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Пусть работают компьютеры</a:t>
            </a:r>
            <a:endParaRPr lang="ru-RU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4" name="Прямоугольник 3"/>
          <p:cNvSpPr txBox="1">
            <a:spLocks noChangeArrowheads="1"/>
          </p:cNvSpPr>
          <p:nvPr/>
        </p:nvSpPr>
        <p:spPr>
          <a:xfrm>
            <a:off x="677511" y="2265093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Система уведомлений</a:t>
            </a:r>
          </a:p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Всегда с собой</a:t>
            </a:r>
          </a:p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Создание графика «в 3 тапа»</a:t>
            </a:r>
          </a:p>
        </p:txBody>
      </p:sp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Прямоугольник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Задача проекта</a:t>
            </a:r>
            <a:endParaRPr lang="ru-RU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4" name="Прямоугольник 3"/>
          <p:cNvSpPr txBox="1">
            <a:spLocks noChangeArrowheads="1"/>
          </p:cNvSpPr>
          <p:nvPr/>
        </p:nvSpPr>
        <p:spPr>
          <a:xfrm>
            <a:off x="677510" y="203867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Концепт приложения</a:t>
            </a:r>
          </a:p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Базовые функции:</a:t>
            </a:r>
          </a:p>
          <a:p>
            <a:pPr lvl="1"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ru-RU" sz="22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Работа с БД</a:t>
            </a:r>
          </a:p>
          <a:p>
            <a:pPr lvl="1"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en-US" sz="2200" dirty="0" err="1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Tizen</a:t>
            </a: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 Alarm API</a:t>
            </a:r>
          </a:p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Популярные </a:t>
            </a:r>
            <a:r>
              <a:rPr lang="ru-RU" sz="2400" dirty="0" err="1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фреймворки</a:t>
            </a: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: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jQuery, jQuery Mobile</a:t>
            </a:r>
          </a:p>
        </p:txBody>
      </p:sp>
    </p:spTree>
    <p:extLst>
      <p:ext uri="{BB962C8B-B14F-4D97-AF65-F5344CB8AC3E}">
        <p14:creationId xmlns:p14="http://schemas.microsoft.com/office/powerpoint/2010/main" val="7017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Прямоугольник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Результат</a:t>
            </a:r>
            <a:endParaRPr lang="ru-RU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4" name="Прямоугольник 3"/>
          <p:cNvSpPr txBox="1">
            <a:spLocks noChangeArrowheads="1"/>
          </p:cNvSpPr>
          <p:nvPr/>
        </p:nvSpPr>
        <p:spPr>
          <a:xfrm>
            <a:off x="677510" y="203867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Рабочий концепт</a:t>
            </a:r>
          </a:p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Современный дизайн</a:t>
            </a:r>
          </a:p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endParaRPr lang="ru-RU" sz="2400" dirty="0" smtClean="0">
              <a:solidFill>
                <a:schemeClr val="tx1">
                  <a:lumMod val="75000"/>
                </a:schemeClr>
              </a:solidFill>
              <a:latin typeface="Trebuchet MS"/>
            </a:endParaRPr>
          </a:p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Не полный функционал</a:t>
            </a:r>
            <a:endParaRPr lang="en-US" sz="2400" dirty="0" smtClean="0">
              <a:solidFill>
                <a:schemeClr val="tx1">
                  <a:lumMod val="75000"/>
                </a:schemeClr>
              </a:solidFill>
              <a:latin typeface="Trebuchet M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10" y="1270000"/>
            <a:ext cx="2453752" cy="42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Прямоугольник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3600" b="0" i="0" dirty="0" smtClean="0">
                <a:solidFill>
                  <a:srgbClr val="90C226"/>
                </a:solidFill>
                <a:latin typeface="Trebuchet MS"/>
                <a:ea typeface="+mj-ea"/>
                <a:cs typeface="+mj-cs"/>
              </a:rPr>
              <a:t>Выводы</a:t>
            </a:r>
            <a:endParaRPr lang="ru-RU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4" name="Прямоугольник 3"/>
          <p:cNvSpPr txBox="1">
            <a:spLocks noChangeArrowheads="1"/>
          </p:cNvSpPr>
          <p:nvPr/>
        </p:nvSpPr>
        <p:spPr>
          <a:xfrm>
            <a:off x="677510" y="203867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Удобство </a:t>
            </a:r>
            <a:r>
              <a:rPr lang="ru-RU" sz="2400" dirty="0" err="1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фреймворков</a:t>
            </a:r>
            <a:endParaRPr lang="ru-RU" sz="2400" dirty="0" smtClean="0">
              <a:solidFill>
                <a:schemeClr val="tx1">
                  <a:lumMod val="75000"/>
                </a:schemeClr>
              </a:solidFill>
              <a:latin typeface="Trebuchet MS"/>
            </a:endParaRPr>
          </a:p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Работа с БД</a:t>
            </a:r>
          </a:p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endParaRPr lang="ru-RU" sz="2400" dirty="0">
              <a:solidFill>
                <a:schemeClr val="tx1">
                  <a:lumMod val="75000"/>
                </a:schemeClr>
              </a:solidFill>
              <a:latin typeface="Trebuchet MS"/>
            </a:endParaRPr>
          </a:p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en-US" sz="2400" dirty="0" err="1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Tizen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 – </a:t>
            </a: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это перспективно</a:t>
            </a:r>
            <a:endParaRPr lang="en-US" sz="2400" dirty="0" smtClean="0">
              <a:solidFill>
                <a:schemeClr val="tx1">
                  <a:lumMod val="75000"/>
                </a:scheme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3060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Прямоугольник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dirty="0" smtClean="0">
                <a:solidFill>
                  <a:srgbClr val="90C226"/>
                </a:solidFill>
                <a:latin typeface="Trebuchet MS"/>
              </a:rPr>
              <a:t>Будущее проекта</a:t>
            </a:r>
            <a:endParaRPr lang="ru-RU" sz="36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4" name="Прямоугольник 3"/>
          <p:cNvSpPr txBox="1">
            <a:spLocks noChangeArrowheads="1"/>
          </p:cNvSpPr>
          <p:nvPr/>
        </p:nvSpPr>
        <p:spPr>
          <a:xfrm>
            <a:off x="677510" y="203867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Страницы видов</a:t>
            </a:r>
          </a:p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Интерактивные уведомления</a:t>
            </a:r>
          </a:p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Полная база лекарств</a:t>
            </a:r>
          </a:p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r>
              <a:rPr lang="ru-RU" sz="2400" dirty="0" smtClean="0">
                <a:solidFill>
                  <a:schemeClr val="tx1">
                    <a:lumMod val="75000"/>
                  </a:schemeClr>
                </a:solidFill>
                <a:latin typeface="Trebuchet MS"/>
              </a:rPr>
              <a:t>Настройки времени</a:t>
            </a:r>
          </a:p>
          <a:p>
            <a:pPr>
              <a:lnSpc>
                <a:spcPct val="150000"/>
              </a:lnSpc>
              <a:buClr>
                <a:srgbClr val="90C226"/>
              </a:buClr>
              <a:buFont typeface="Wingdings 3"/>
              <a:buChar char=""/>
            </a:pPr>
            <a:endParaRPr lang="en-US" sz="2400" dirty="0" smtClean="0">
              <a:solidFill>
                <a:schemeClr val="tx1">
                  <a:lumMod val="75000"/>
                </a:scheme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60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Прямоугольник 8"/>
          <p:cNvSpPr>
            <a:spLocks noGrp="1" noChangeArrowheads="1"/>
          </p:cNvSpPr>
          <p:nvPr>
            <p:ph type="ctrTitle"/>
          </p:nvPr>
        </p:nvSpPr>
        <p:spPr>
          <a:xfrm>
            <a:off x="1123406" y="1585928"/>
            <a:ext cx="8153013" cy="1646302"/>
          </a:xfrm>
        </p:spPr>
        <p:txBody>
          <a:bodyPr/>
          <a:lstStyle/>
          <a:p>
            <a:pPr algn="ctr" defTabSz="457200">
              <a:spcBef>
                <a:spcPts val="1"/>
              </a:spcBef>
              <a:buNone/>
            </a:pPr>
            <a:r>
              <a:rPr lang="ru-RU" sz="6000" dirty="0" smtClean="0">
                <a:solidFill>
                  <a:srgbClr val="90C226"/>
                </a:solidFill>
                <a:latin typeface="Trebuchet MS"/>
              </a:rPr>
              <a:t>Спасибо за внимание!</a:t>
            </a:r>
            <a:endParaRPr lang="ru-RU" sz="6000" b="0" i="0" dirty="0">
              <a:solidFill>
                <a:srgbClr val="90C226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89097" name="Прямоугольник 9"/>
          <p:cNvSpPr>
            <a:spLocks noGrp="1" noChangeArrowheads="1"/>
          </p:cNvSpPr>
          <p:nvPr>
            <p:ph type="subTitle" idx="1"/>
          </p:nvPr>
        </p:nvSpPr>
        <p:spPr>
          <a:xfrm>
            <a:off x="1507460" y="4251130"/>
            <a:ext cx="7768959" cy="1804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200" b="1" i="0" dirty="0" smtClean="0">
                <a:solidFill>
                  <a:schemeClr val="tx1">
                    <a:lumMod val="50000"/>
                  </a:schemeClr>
                </a:solidFill>
              </a:rPr>
              <a:t>Мазлов Илья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mazlov.i.a@gmail.com</a:t>
            </a:r>
            <a:endParaRPr lang="en-US" i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0" i="1" dirty="0" smtClean="0">
                <a:solidFill>
                  <a:schemeClr val="tx1">
                    <a:lumMod val="50000"/>
                  </a:schemeClr>
                </a:solidFill>
              </a:rPr>
              <a:t>+7(910)464-2267</a:t>
            </a:r>
            <a:endParaRPr lang="ru-RU" b="0" i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Прямоугольник 9"/>
          <p:cNvSpPr txBox="1">
            <a:spLocks noChangeArrowheads="1"/>
          </p:cNvSpPr>
          <p:nvPr/>
        </p:nvSpPr>
        <p:spPr>
          <a:xfrm>
            <a:off x="1123406" y="293085"/>
            <a:ext cx="3759539" cy="891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Samsung R&amp;D Institute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Rus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Летняя практика студентов</a:t>
            </a:r>
          </a:p>
          <a:p>
            <a:pPr algn="l">
              <a:spcBef>
                <a:spcPts val="0"/>
              </a:spcBef>
            </a:pPr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</a:rPr>
              <a:t>Июль 2016</a:t>
            </a:r>
            <a:endParaRPr lang="ru-RU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D87256E1-9872-493E-B720-92FCF51AA491}" vid="{31F67606-90CF-4D61-9B50-ABDC4CD7DD7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стратегии продаж, тема с фасетным оформлением (широкоэкранная)</Template>
  <TotalTime>62</TotalTime>
  <Words>118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Аспект</vt:lpstr>
      <vt:lpstr>Pills Scheduler</vt:lpstr>
      <vt:lpstr>Проблема</vt:lpstr>
      <vt:lpstr>Традиционные методы</vt:lpstr>
      <vt:lpstr>Пусть работают компьютеры</vt:lpstr>
      <vt:lpstr>Задача проекта</vt:lpstr>
      <vt:lpstr>Результат</vt:lpstr>
      <vt:lpstr>Выводы</vt:lpstr>
      <vt:lpstr>Будущее проекта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Pills Scheduler</dc:title>
  <dc:creator>Илья Мазлов</dc:creator>
  <cp:keywords/>
  <cp:lastModifiedBy>Илья Мазлов</cp:lastModifiedBy>
  <cp:revision>12</cp:revision>
  <dcterms:created xsi:type="dcterms:W3CDTF">2016-07-14T20:51:14Z</dcterms:created>
  <dcterms:modified xsi:type="dcterms:W3CDTF">2016-07-14T21:53:37Z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