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4"/>
  </p:notesMasterIdLst>
  <p:handoutMasterIdLst>
    <p:handoutMasterId r:id="rId5"/>
  </p:handoutMasterIdLst>
  <p:sldIdLst>
    <p:sldId id="7250" r:id="rId2"/>
    <p:sldId id="7551" r:id="rId3"/>
  </p:sldIdLst>
  <p:sldSz cx="12192000" cy="6858000"/>
  <p:notesSz cx="10002838" cy="6875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FF4F4F"/>
    <a:srgbClr val="FFA3A3"/>
    <a:srgbClr val="FFD5D5"/>
    <a:srgbClr val="FF8585"/>
    <a:srgbClr val="53B5FF"/>
    <a:srgbClr val="FF3B3B"/>
    <a:srgbClr val="FFEBEB"/>
    <a:srgbClr val="00487E"/>
    <a:srgbClr val="002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611" autoAdjust="0"/>
    <p:restoredTop sz="95811" autoAdjust="0"/>
  </p:normalViewPr>
  <p:slideViewPr>
    <p:cSldViewPr snapToGrid="0" showGuides="1">
      <p:cViewPr varScale="1">
        <p:scale>
          <a:sx n="89" d="100"/>
          <a:sy n="89" d="100"/>
        </p:scale>
        <p:origin x="56" y="12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285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4563" cy="343773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5961" y="1"/>
            <a:ext cx="4334563" cy="343773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C294523A-C898-46F1-A564-035D1C41F1F4}" type="datetimeFigureOut">
              <a:rPr lang="ko-KR" altLang="en-US" smtClean="0"/>
              <a:t>2021-03-12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30497"/>
            <a:ext cx="4334563" cy="343773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5961" y="6530497"/>
            <a:ext cx="4334563" cy="343773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835AA482-91DD-460E-9BF4-008EF61CABC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005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4563" cy="344967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5961" y="0"/>
            <a:ext cx="4334563" cy="344967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79FBC9F4-60CE-47BC-84DE-CB0054E622A9}" type="datetimeFigureOut">
              <a:rPr lang="ko-KR" altLang="en-US" smtClean="0"/>
              <a:pPr/>
              <a:t>2021-03-12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60425"/>
            <a:ext cx="4122738" cy="2319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284" y="3308816"/>
            <a:ext cx="8002270" cy="2707214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30497"/>
            <a:ext cx="4334563" cy="344966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5961" y="6530497"/>
            <a:ext cx="4334563" cy="344966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554D1A01-105C-4EED-B0C9-7A07AF2D309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30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40050" y="860425"/>
            <a:ext cx="4122738" cy="23193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1A01-105C-4EED-B0C9-7A07AF2D3090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98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40050" y="860425"/>
            <a:ext cx="4122738" cy="23193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1A01-105C-4EED-B0C9-7A07AF2D309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93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65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수동 입력 10"/>
          <p:cNvSpPr/>
          <p:nvPr userDrawn="1"/>
        </p:nvSpPr>
        <p:spPr>
          <a:xfrm>
            <a:off x="11472000" y="6534000"/>
            <a:ext cx="720000" cy="324000"/>
          </a:xfrm>
          <a:prstGeom prst="flowChartManualInput">
            <a:avLst/>
          </a:prstGeom>
          <a:solidFill>
            <a:schemeClr val="bg1">
              <a:lumMod val="95000"/>
              <a:alpha val="8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/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11472000" y="6557400"/>
            <a:ext cx="720000" cy="277200"/>
          </a:xfrm>
          <a:prstGeom prst="rect">
            <a:avLst/>
          </a:prstGeom>
          <a:noFill/>
          <a:ln w="3175"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4BDE60-7B98-4E38-A6AC-8BB6B65BF656}" type="slidenum">
              <a:rPr lang="ko-KR" altLang="en-US" sz="1600" b="1" i="1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ko-KR" altLang="en-US" sz="1600" b="1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1C16C5C8-C4E7-4D98-B7CC-D58251A917DA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2141999" y="3411000"/>
            <a:ext cx="4320000" cy="36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B414113B-CF34-4BCC-A64F-2A1D5512A91A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734000" y="3411000"/>
            <a:ext cx="2880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257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43C157D-8EFE-498F-AB1D-A5F890B44F81}"/>
              </a:ext>
            </a:extLst>
          </p:cNvPr>
          <p:cNvGrpSpPr/>
          <p:nvPr/>
        </p:nvGrpSpPr>
        <p:grpSpPr>
          <a:xfrm>
            <a:off x="1117030" y="2791691"/>
            <a:ext cx="1440000" cy="1274618"/>
            <a:chOff x="348103" y="2157427"/>
            <a:chExt cx="1440000" cy="1274618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881E6B9-2ACE-4DB9-ACA0-AC51C3081DF0}"/>
                </a:ext>
              </a:extLst>
            </p:cNvPr>
            <p:cNvSpPr/>
            <p:nvPr/>
          </p:nvSpPr>
          <p:spPr>
            <a:xfrm>
              <a:off x="348103" y="2157427"/>
              <a:ext cx="1440000" cy="12746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8103" y="2594681"/>
              <a:ext cx="1440000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anchor="ctr">
              <a:noAutofit/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dirty="0">
                  <a:ln/>
                  <a:cs typeface="Times New Roman" panose="02020603050405020304" pitchFamily="18" charset="0"/>
                </a:rPr>
                <a:t>Handout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08FCD88-0271-4436-95E1-0E841D886FD9}"/>
              </a:ext>
            </a:extLst>
          </p:cNvPr>
          <p:cNvGrpSpPr/>
          <p:nvPr/>
        </p:nvGrpSpPr>
        <p:grpSpPr>
          <a:xfrm>
            <a:off x="3210388" y="180109"/>
            <a:ext cx="7920000" cy="6333476"/>
            <a:chOff x="3210388" y="200890"/>
            <a:chExt cx="7920000" cy="633347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B9F8531-5489-4A43-8EED-58FAF0F497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89" t="1220" r="2744" b="3113"/>
            <a:stretch/>
          </p:blipFill>
          <p:spPr>
            <a:xfrm>
              <a:off x="3210388" y="642290"/>
              <a:ext cx="7920000" cy="58920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E9A5B20-8434-4043-B23F-C87B4E5EB684}"/>
                </a:ext>
              </a:extLst>
            </p:cNvPr>
            <p:cNvSpPr/>
            <p:nvPr/>
          </p:nvSpPr>
          <p:spPr>
            <a:xfrm>
              <a:off x="3210388" y="200890"/>
              <a:ext cx="7920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dirty="0">
                  <a:ln/>
                </a:rPr>
                <a:t>Table 2.1 (P22) – </a:t>
              </a:r>
              <a:r>
                <a:rPr lang="en-US" altLang="ko-KR" b="1" dirty="0">
                  <a:ln/>
                </a:rPr>
                <a:t>Balance Sheets – 2008 &amp; 2009</a:t>
              </a:r>
              <a:endParaRPr lang="ko-KR" altLang="en-US" dirty="0">
                <a:ln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43C157D-8EFE-498F-AB1D-A5F890B44F81}"/>
              </a:ext>
            </a:extLst>
          </p:cNvPr>
          <p:cNvGrpSpPr/>
          <p:nvPr/>
        </p:nvGrpSpPr>
        <p:grpSpPr>
          <a:xfrm>
            <a:off x="1117030" y="2791691"/>
            <a:ext cx="1440000" cy="1274618"/>
            <a:chOff x="348103" y="2157427"/>
            <a:chExt cx="1440000" cy="1274618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881E6B9-2ACE-4DB9-ACA0-AC51C3081DF0}"/>
                </a:ext>
              </a:extLst>
            </p:cNvPr>
            <p:cNvSpPr/>
            <p:nvPr/>
          </p:nvSpPr>
          <p:spPr>
            <a:xfrm>
              <a:off x="348103" y="2157427"/>
              <a:ext cx="1440000" cy="12746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8103" y="2594681"/>
              <a:ext cx="1440000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anchor="ctr">
              <a:noAutofit/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dirty="0">
                  <a:ln/>
                  <a:cs typeface="Times New Roman" panose="02020603050405020304" pitchFamily="18" charset="0"/>
                </a:rPr>
                <a:t>Handout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6B6897-0D8A-4899-AE8A-D6E6F8653F52}"/>
              </a:ext>
            </a:extLst>
          </p:cNvPr>
          <p:cNvGrpSpPr/>
          <p:nvPr/>
        </p:nvGrpSpPr>
        <p:grpSpPr>
          <a:xfrm>
            <a:off x="4650388" y="775855"/>
            <a:ext cx="6564000" cy="4867400"/>
            <a:chOff x="4650388" y="775855"/>
            <a:chExt cx="6564000" cy="4867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1D9F7ED-5E1D-484F-ACB8-D951D71124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59" t="4959" r="3280" b="738"/>
            <a:stretch/>
          </p:blipFill>
          <p:spPr>
            <a:xfrm>
              <a:off x="4650388" y="1216419"/>
              <a:ext cx="6480000" cy="44268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6D9CC43-5A44-4C77-88D6-64724D2E0D00}"/>
                </a:ext>
              </a:extLst>
            </p:cNvPr>
            <p:cNvSpPr/>
            <p:nvPr/>
          </p:nvSpPr>
          <p:spPr>
            <a:xfrm>
              <a:off x="4734388" y="775855"/>
              <a:ext cx="6480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dirty="0">
                  <a:ln/>
                </a:rPr>
                <a:t>Table 2.2 (P25) – </a:t>
              </a:r>
              <a:r>
                <a:rPr lang="en-US" altLang="ko-KR" b="1" dirty="0">
                  <a:ln/>
                </a:rPr>
                <a:t>Income Statements – 2008 &amp; 2009</a:t>
              </a:r>
              <a:endParaRPr lang="ko-KR" altLang="en-US" dirty="0">
                <a:ln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416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9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78575</TotalTime>
  <Words>28</Words>
  <Application>Microsoft Office PowerPoint</Application>
  <PresentationFormat>와이드스크린</PresentationFormat>
  <Paragraphs>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29_Office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HAPPY</dc:creator>
  <cp:lastModifiedBy>Lee Jaehyoung</cp:lastModifiedBy>
  <cp:revision>5561</cp:revision>
  <cp:lastPrinted>2019-05-23T01:32:07Z</cp:lastPrinted>
  <dcterms:created xsi:type="dcterms:W3CDTF">2014-04-01T13:35:33Z</dcterms:created>
  <dcterms:modified xsi:type="dcterms:W3CDTF">2021-03-11T16:24:03Z</dcterms:modified>
</cp:coreProperties>
</file>