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81" r:id="rId3"/>
    <p:sldId id="282" r:id="rId4"/>
    <p:sldId id="283" r:id="rId5"/>
    <p:sldId id="280" r:id="rId6"/>
    <p:sldId id="277" r:id="rId7"/>
    <p:sldId id="278" r:id="rId8"/>
    <p:sldId id="279" r:id="rId9"/>
    <p:sldId id="273" r:id="rId10"/>
  </p:sldIdLst>
  <p:sldSz cx="12192000" cy="6858000"/>
  <p:notesSz cx="6858000" cy="9144000"/>
  <p:embeddedFontLst>
    <p:embeddedFont>
      <p:font typeface="Barlow Condensed" panose="00000506000000000000" pitchFamily="2" charset="0"/>
      <p:regular r:id="rId12"/>
      <p:bold r:id="rId13"/>
      <p:italic r:id="rId14"/>
      <p:boldItalic r:id="rId15"/>
    </p:embeddedFont>
    <p:embeddedFont>
      <p:font typeface="Barlow Condensed SemiBold" panose="00000706000000000000" pitchFamily="2"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Merriweather" panose="00000500000000000000" pitchFamily="2" charset="0"/>
      <p:regular r:id="rId24"/>
      <p:bold r:id="rId25"/>
      <p:italic r:id="rId26"/>
      <p:boldItalic r:id="rId27"/>
    </p:embeddedFont>
    <p:embeddedFont>
      <p:font typeface="Roboto Condensed" panose="02000000000000000000" pitchFamily="2" charset="0"/>
      <p:regular r:id="rId28"/>
      <p:bold r:id="rId29"/>
      <p:italic r:id="rId30"/>
      <p:boldItalic r:id="rId31"/>
    </p:embeddedFont>
    <p:embeddedFont>
      <p:font typeface="Trirong" panose="00000500000000000000" pitchFamily="2" charset="-34"/>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ableStyles" Target="tableStyles.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af4bc0a09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af4bc0a09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05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af4bc0a09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af4bc0a09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33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9af4bc0a09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9af4bc0a09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48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af4bc0a09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af4bc0a09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59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af4bc0a09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af4bc0a09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2" name="Google Shape;12;p2"/>
          <p:cNvSpPr txBox="1">
            <a:spLocks noGrp="1"/>
          </p:cNvSpPr>
          <p:nvPr>
            <p:ph type="ctrTitle"/>
          </p:nvPr>
        </p:nvSpPr>
        <p:spPr>
          <a:xfrm>
            <a:off x="1517732" y="1239425"/>
            <a:ext cx="7653600" cy="2736900"/>
          </a:xfrm>
          <a:prstGeom prst="rect">
            <a:avLst/>
          </a:prstGeom>
        </p:spPr>
        <p:txBody>
          <a:bodyPr spcFirstLastPara="1" wrap="square" lIns="121900" tIns="121900" rIns="121900" bIns="121900" anchor="b" anchorCtr="0">
            <a:noAutofit/>
          </a:bodyPr>
          <a:lstStyle>
            <a:lvl1pPr lvl="0" rtl="0">
              <a:spcBef>
                <a:spcPts val="0"/>
              </a:spcBef>
              <a:spcAft>
                <a:spcPts val="0"/>
              </a:spcAft>
              <a:buSzPts val="6800"/>
              <a:buNone/>
              <a:defRPr sz="6800"/>
            </a:lvl1pPr>
            <a:lvl2pPr lvl="1" rtl="0">
              <a:spcBef>
                <a:spcPts val="0"/>
              </a:spcBef>
              <a:spcAft>
                <a:spcPts val="0"/>
              </a:spcAft>
              <a:buSzPts val="6800"/>
              <a:buNone/>
              <a:defRPr sz="6800"/>
            </a:lvl2pPr>
            <a:lvl3pPr lvl="2" rtl="0">
              <a:spcBef>
                <a:spcPts val="0"/>
              </a:spcBef>
              <a:spcAft>
                <a:spcPts val="0"/>
              </a:spcAft>
              <a:buSzPts val="6800"/>
              <a:buNone/>
              <a:defRPr sz="6800"/>
            </a:lvl3pPr>
            <a:lvl4pPr lvl="3" rtl="0">
              <a:spcBef>
                <a:spcPts val="0"/>
              </a:spcBef>
              <a:spcAft>
                <a:spcPts val="0"/>
              </a:spcAft>
              <a:buSzPts val="6800"/>
              <a:buNone/>
              <a:defRPr sz="6800"/>
            </a:lvl4pPr>
            <a:lvl5pPr lvl="4" rtl="0">
              <a:spcBef>
                <a:spcPts val="0"/>
              </a:spcBef>
              <a:spcAft>
                <a:spcPts val="0"/>
              </a:spcAft>
              <a:buSzPts val="6800"/>
              <a:buNone/>
              <a:defRPr sz="6800"/>
            </a:lvl5pPr>
            <a:lvl6pPr lvl="5" rtl="0">
              <a:spcBef>
                <a:spcPts val="0"/>
              </a:spcBef>
              <a:spcAft>
                <a:spcPts val="0"/>
              </a:spcAft>
              <a:buSzPts val="6800"/>
              <a:buNone/>
              <a:defRPr sz="6800"/>
            </a:lvl6pPr>
            <a:lvl7pPr lvl="6" rtl="0">
              <a:spcBef>
                <a:spcPts val="0"/>
              </a:spcBef>
              <a:spcAft>
                <a:spcPts val="0"/>
              </a:spcAft>
              <a:buSzPts val="6800"/>
              <a:buNone/>
              <a:defRPr sz="6800"/>
            </a:lvl7pPr>
            <a:lvl8pPr lvl="7" rtl="0">
              <a:spcBef>
                <a:spcPts val="0"/>
              </a:spcBef>
              <a:spcAft>
                <a:spcPts val="0"/>
              </a:spcAft>
              <a:buSzPts val="6800"/>
              <a:buNone/>
              <a:defRPr sz="6800"/>
            </a:lvl8pPr>
            <a:lvl9pPr lvl="8" rtl="0">
              <a:spcBef>
                <a:spcPts val="0"/>
              </a:spcBef>
              <a:spcAft>
                <a:spcPts val="0"/>
              </a:spcAft>
              <a:buSzPts val="6800"/>
              <a:buNone/>
              <a:defRPr sz="6800"/>
            </a:lvl9pPr>
          </a:lstStyle>
          <a:p>
            <a:endParaRPr/>
          </a:p>
        </p:txBody>
      </p:sp>
      <p:sp>
        <p:nvSpPr>
          <p:cNvPr id="13" name="Google Shape;13;p2"/>
          <p:cNvSpPr txBox="1">
            <a:spLocks noGrp="1"/>
          </p:cNvSpPr>
          <p:nvPr>
            <p:ph type="subTitle" idx="1"/>
          </p:nvPr>
        </p:nvSpPr>
        <p:spPr>
          <a:xfrm>
            <a:off x="1517724" y="3873076"/>
            <a:ext cx="7653600" cy="1056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1pPr>
            <a:lvl2pPr lvl="1"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2pPr>
            <a:lvl3pPr lvl="2"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3pPr>
            <a:lvl4pPr lvl="3"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4pPr>
            <a:lvl5pPr lvl="4"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5pPr>
            <a:lvl6pPr lvl="5"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6pPr>
            <a:lvl7pPr lvl="6"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7pPr>
            <a:lvl8pPr lvl="7"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8pPr>
            <a:lvl9pPr lvl="8"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9pPr>
          </a:lstStyle>
          <a:p>
            <a:endParaRPr/>
          </a:p>
        </p:txBody>
      </p:sp>
      <p:sp>
        <p:nvSpPr>
          <p:cNvPr id="14" name="Google Shape;14;p2"/>
          <p:cNvSpPr/>
          <p:nvPr/>
        </p:nvSpPr>
        <p:spPr>
          <a:xfrm>
            <a:off x="9473013" y="160315"/>
            <a:ext cx="1168800" cy="1168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a:off x="495851" y="346403"/>
            <a:ext cx="476700" cy="47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2"/>
          <p:cNvSpPr/>
          <p:nvPr/>
        </p:nvSpPr>
        <p:spPr>
          <a:xfrm rot="5400000">
            <a:off x="-50546" y="972117"/>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7" name="Google Shape;17;p2"/>
          <p:cNvSpPr/>
          <p:nvPr/>
        </p:nvSpPr>
        <p:spPr>
          <a:xfrm rot="-5400000">
            <a:off x="410010" y="1365079"/>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8" name="Google Shape;18;p2"/>
          <p:cNvSpPr/>
          <p:nvPr/>
        </p:nvSpPr>
        <p:spPr>
          <a:xfrm rot="5400000">
            <a:off x="1358051" y="-685786"/>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a:off x="768568" y="2683737"/>
            <a:ext cx="381600" cy="3966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005969" y="1489870"/>
            <a:ext cx="385500" cy="3855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5400000">
            <a:off x="11029805" y="328105"/>
            <a:ext cx="15624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2" name="Google Shape;22;p2"/>
          <p:cNvSpPr/>
          <p:nvPr/>
        </p:nvSpPr>
        <p:spPr>
          <a:xfrm>
            <a:off x="11647468" y="46525"/>
            <a:ext cx="370200" cy="319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rot="-1696825">
            <a:off x="-372257" y="2322300"/>
            <a:ext cx="1259426" cy="3369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2"/>
          <p:cNvSpPr/>
          <p:nvPr/>
        </p:nvSpPr>
        <p:spPr>
          <a:xfrm>
            <a:off x="10933609" y="1900883"/>
            <a:ext cx="1535400" cy="15354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5" name="Google Shape;25;p2"/>
          <p:cNvSpPr/>
          <p:nvPr/>
        </p:nvSpPr>
        <p:spPr>
          <a:xfrm rot="-1299682">
            <a:off x="1781334" y="-186426"/>
            <a:ext cx="1048439" cy="957411"/>
          </a:xfrm>
          <a:prstGeom prst="pie">
            <a:avLst>
              <a:gd name="adj1" fmla="val 0"/>
              <a:gd name="adj2" fmla="val 10837342"/>
            </a:avLst>
          </a:prstGeom>
          <a:no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2"/>
          <p:cNvSpPr/>
          <p:nvPr/>
        </p:nvSpPr>
        <p:spPr>
          <a:xfrm>
            <a:off x="7324976" y="6605121"/>
            <a:ext cx="765300" cy="765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27" name="Google Shape;27;p2"/>
          <p:cNvSpPr/>
          <p:nvPr/>
        </p:nvSpPr>
        <p:spPr>
          <a:xfrm>
            <a:off x="11704321" y="479819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28" name="Google Shape;28;p2"/>
          <p:cNvSpPr/>
          <p:nvPr/>
        </p:nvSpPr>
        <p:spPr>
          <a:xfrm>
            <a:off x="10807566" y="5383731"/>
            <a:ext cx="386700" cy="733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29" name="Google Shape;29;p2"/>
          <p:cNvSpPr/>
          <p:nvPr/>
        </p:nvSpPr>
        <p:spPr>
          <a:xfrm>
            <a:off x="9637768" y="4565127"/>
            <a:ext cx="386700" cy="537300"/>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0" name="Google Shape;30;p2"/>
          <p:cNvSpPr/>
          <p:nvPr/>
        </p:nvSpPr>
        <p:spPr>
          <a:xfrm rot="-9778265">
            <a:off x="9738721" y="2307737"/>
            <a:ext cx="1047195" cy="483797"/>
          </a:xfrm>
          <a:custGeom>
            <a:avLst/>
            <a:gdLst/>
            <a:ahLst/>
            <a:cxnLst/>
            <a:rect l="l" t="t" r="r" b="b"/>
            <a:pathLst>
              <a:path w="1048464" h="484383" extrusionOk="0">
                <a:moveTo>
                  <a:pt x="396123" y="469877"/>
                </a:moveTo>
                <a:cubicBezTo>
                  <a:pt x="354981" y="460412"/>
                  <a:pt x="314811" y="446314"/>
                  <a:pt x="276559" y="427591"/>
                </a:cubicBezTo>
                <a:cubicBezTo>
                  <a:pt x="104300" y="343274"/>
                  <a:pt x="-2288" y="178455"/>
                  <a:pt x="37" y="0"/>
                </a:cubicBezTo>
                <a:lnTo>
                  <a:pt x="136794" y="1485"/>
                </a:lnTo>
                <a:lnTo>
                  <a:pt x="139812" y="51937"/>
                </a:lnTo>
                <a:cubicBezTo>
                  <a:pt x="152403" y="100355"/>
                  <a:pt x="191891" y="138404"/>
                  <a:pt x="242909" y="145186"/>
                </a:cubicBezTo>
                <a:cubicBezTo>
                  <a:pt x="310932" y="154230"/>
                  <a:pt x="373693" y="104265"/>
                  <a:pt x="383090" y="33586"/>
                </a:cubicBezTo>
                <a:lnTo>
                  <a:pt x="381329" y="4141"/>
                </a:lnTo>
                <a:lnTo>
                  <a:pt x="524232" y="5693"/>
                </a:lnTo>
                <a:lnTo>
                  <a:pt x="1048464" y="5693"/>
                </a:lnTo>
                <a:cubicBezTo>
                  <a:pt x="1048464" y="183896"/>
                  <a:pt x="940057" y="347347"/>
                  <a:pt x="767109" y="429909"/>
                </a:cubicBezTo>
                <a:cubicBezTo>
                  <a:pt x="651721" y="484993"/>
                  <a:pt x="519548" y="498275"/>
                  <a:pt x="396123" y="4698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1" name="Google Shape;31;p2"/>
          <p:cNvSpPr/>
          <p:nvPr/>
        </p:nvSpPr>
        <p:spPr>
          <a:xfrm rot="4051234">
            <a:off x="8315763" y="674657"/>
            <a:ext cx="1398494" cy="722707"/>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2" name="Google Shape;32;p2"/>
          <p:cNvSpPr/>
          <p:nvPr/>
        </p:nvSpPr>
        <p:spPr>
          <a:xfrm rot="10800000">
            <a:off x="9962142" y="3830849"/>
            <a:ext cx="683400" cy="683400"/>
          </a:xfrm>
          <a:prstGeom prst="corner">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3" name="Google Shape;33;p2"/>
          <p:cNvSpPr/>
          <p:nvPr/>
        </p:nvSpPr>
        <p:spPr>
          <a:xfrm>
            <a:off x="3008715" y="0"/>
            <a:ext cx="1816779" cy="217699"/>
          </a:xfrm>
          <a:custGeom>
            <a:avLst/>
            <a:gdLst/>
            <a:ahLst/>
            <a:cxnLst/>
            <a:rect l="l" t="t" r="r" b="b"/>
            <a:pathLst>
              <a:path w="1816779" h="217699" extrusionOk="0">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34" name="Google Shape;34;p2"/>
          <p:cNvSpPr/>
          <p:nvPr/>
        </p:nvSpPr>
        <p:spPr>
          <a:xfrm rot="5400000">
            <a:off x="-586321" y="3642880"/>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 name="Google Shape;35;p2"/>
          <p:cNvSpPr/>
          <p:nvPr/>
        </p:nvSpPr>
        <p:spPr>
          <a:xfrm>
            <a:off x="11029284" y="3638067"/>
            <a:ext cx="1114574" cy="775147"/>
          </a:xfrm>
          <a:custGeom>
            <a:avLst/>
            <a:gdLst/>
            <a:ahLst/>
            <a:cxnLst/>
            <a:rect l="l" t="t" r="r" b="b"/>
            <a:pathLst>
              <a:path w="1114574" h="775147" extrusionOk="0">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6" name="Google Shape;36;p2"/>
          <p:cNvSpPr/>
          <p:nvPr/>
        </p:nvSpPr>
        <p:spPr>
          <a:xfrm>
            <a:off x="6123608" y="5917650"/>
            <a:ext cx="1114574" cy="775147"/>
          </a:xfrm>
          <a:custGeom>
            <a:avLst/>
            <a:gdLst/>
            <a:ahLst/>
            <a:cxnLst/>
            <a:rect l="l" t="t" r="r" b="b"/>
            <a:pathLst>
              <a:path w="1114574" h="775147" extrusionOk="0">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7" name="Google Shape;37;p2"/>
          <p:cNvSpPr/>
          <p:nvPr/>
        </p:nvSpPr>
        <p:spPr>
          <a:xfrm>
            <a:off x="5614887" y="6330365"/>
            <a:ext cx="246900" cy="246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8" name="Google Shape;38;p2"/>
          <p:cNvSpPr/>
          <p:nvPr/>
        </p:nvSpPr>
        <p:spPr>
          <a:xfrm rot="3553164">
            <a:off x="6478339" y="4820497"/>
            <a:ext cx="2124467" cy="2107643"/>
          </a:xfrm>
          <a:prstGeom prst="pie">
            <a:avLst>
              <a:gd name="adj1" fmla="val 0"/>
              <a:gd name="adj2" fmla="val 10837342"/>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9" name="Google Shape;39;p2"/>
          <p:cNvSpPr/>
          <p:nvPr/>
        </p:nvSpPr>
        <p:spPr>
          <a:xfrm rot="-3655814">
            <a:off x="7148915" y="4655664"/>
            <a:ext cx="3082279" cy="2649454"/>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0" name="Google Shape;40;p2"/>
          <p:cNvSpPr/>
          <p:nvPr/>
        </p:nvSpPr>
        <p:spPr>
          <a:xfrm rot="5400000">
            <a:off x="9350227" y="2772892"/>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1" name="Google Shape;41;p2"/>
          <p:cNvSpPr/>
          <p:nvPr/>
        </p:nvSpPr>
        <p:spPr>
          <a:xfrm rot="2662362">
            <a:off x="-42717" y="455464"/>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2" name="Google Shape;42;p2"/>
          <p:cNvSpPr/>
          <p:nvPr/>
        </p:nvSpPr>
        <p:spPr>
          <a:xfrm rot="-5400000">
            <a:off x="641630" y="589523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43" name="Google Shape;43;p2"/>
          <p:cNvSpPr/>
          <p:nvPr/>
        </p:nvSpPr>
        <p:spPr>
          <a:xfrm>
            <a:off x="254369" y="5616618"/>
            <a:ext cx="4797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4" name="Google Shape;44;p2"/>
          <p:cNvSpPr/>
          <p:nvPr/>
        </p:nvSpPr>
        <p:spPr>
          <a:xfrm rot="-7578694">
            <a:off x="844542" y="5974267"/>
            <a:ext cx="1398717" cy="722822"/>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5" name="Google Shape;45;p2"/>
          <p:cNvSpPr txBox="1"/>
          <p:nvPr/>
        </p:nvSpPr>
        <p:spPr>
          <a:xfrm rot="5400000" flipH="1">
            <a:off x="-677650" y="6348325"/>
            <a:ext cx="1579800" cy="34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accent3"/>
                </a:solidFill>
                <a:latin typeface="Barlow Condensed"/>
                <a:ea typeface="Barlow Condensed"/>
                <a:cs typeface="Barlow Condensed"/>
                <a:sym typeface="Barlow Condensed"/>
              </a:rPr>
              <a:t>SLIDESMANIA.COM</a:t>
            </a:r>
            <a:endParaRPr sz="1200">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itle and text">
  <p:cSld name="TITLE_1">
    <p:spTree>
      <p:nvGrpSpPr>
        <p:cNvPr id="1" name="Shape 46"/>
        <p:cNvGrpSpPr/>
        <p:nvPr/>
      </p:nvGrpSpPr>
      <p:grpSpPr>
        <a:xfrm>
          <a:off x="0" y="0"/>
          <a:ext cx="0" cy="0"/>
          <a:chOff x="0" y="0"/>
          <a:chExt cx="0" cy="0"/>
        </a:xfrm>
      </p:grpSpPr>
      <p:sp>
        <p:nvSpPr>
          <p:cNvPr id="47" name="Google Shape;47;p3"/>
          <p:cNvSpPr txBox="1">
            <a:spLocks noGrp="1"/>
          </p:cNvSpPr>
          <p:nvPr>
            <p:ph type="subTitle" idx="1"/>
          </p:nvPr>
        </p:nvSpPr>
        <p:spPr>
          <a:xfrm>
            <a:off x="283300" y="1313401"/>
            <a:ext cx="10698000" cy="624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Clr>
                <a:schemeClr val="accent2"/>
              </a:buClr>
              <a:buSzPts val="4500"/>
              <a:buFont typeface="Trirong"/>
              <a:buNone/>
              <a:defRPr sz="4500" b="1" i="1">
                <a:solidFill>
                  <a:schemeClr val="accent2"/>
                </a:solidFill>
                <a:latin typeface="Trirong"/>
                <a:ea typeface="Trirong"/>
                <a:cs typeface="Trirong"/>
                <a:sym typeface="Trirong"/>
              </a:defRPr>
            </a:lvl1pPr>
            <a:lvl2pPr lvl="1"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2pPr>
            <a:lvl3pPr lvl="2"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3pPr>
            <a:lvl4pPr lvl="3"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4pPr>
            <a:lvl5pPr lvl="4"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5pPr>
            <a:lvl6pPr lvl="5"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6pPr>
            <a:lvl7pPr lvl="6"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7pPr>
            <a:lvl8pPr lvl="7"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8pPr>
            <a:lvl9pPr lvl="8"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9pPr>
          </a:lstStyle>
          <a:p>
            <a:endParaRPr/>
          </a:p>
        </p:txBody>
      </p:sp>
      <p:sp>
        <p:nvSpPr>
          <p:cNvPr id="48" name="Google Shape;48;p3"/>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3"/>
          <p:cNvSpPr txBox="1">
            <a:spLocks noGrp="1"/>
          </p:cNvSpPr>
          <p:nvPr>
            <p:ph type="title"/>
          </p:nvPr>
        </p:nvSpPr>
        <p:spPr>
          <a:xfrm>
            <a:off x="283300" y="489700"/>
            <a:ext cx="10698000" cy="6249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0" name="Google Shape;50;p3"/>
          <p:cNvSpPr txBox="1">
            <a:spLocks noGrp="1"/>
          </p:cNvSpPr>
          <p:nvPr>
            <p:ph type="body" idx="2"/>
          </p:nvPr>
        </p:nvSpPr>
        <p:spPr>
          <a:xfrm>
            <a:off x="283300" y="2060169"/>
            <a:ext cx="10698000" cy="4305900"/>
          </a:xfrm>
          <a:prstGeom prst="rect">
            <a:avLst/>
          </a:prstGeom>
        </p:spPr>
        <p:txBody>
          <a:bodyPr spcFirstLastPara="1" wrap="square" lIns="121900" tIns="121900" rIns="121900" bIns="121900" anchor="t" anchorCtr="0">
            <a:noAutofit/>
          </a:bodyPr>
          <a:lstStyle>
            <a:lvl1pPr marL="457200" lvl="0" indent="-368300" rtl="0">
              <a:spcBef>
                <a:spcPts val="0"/>
              </a:spcBef>
              <a:spcAft>
                <a:spcPts val="0"/>
              </a:spcAft>
              <a:buSzPts val="2200"/>
              <a:buChar char="●"/>
              <a:defRPr/>
            </a:lvl1pPr>
            <a:lvl2pPr marL="914400" lvl="1" indent="-368300" rtl="0">
              <a:spcBef>
                <a:spcPts val="2100"/>
              </a:spcBef>
              <a:spcAft>
                <a:spcPts val="0"/>
              </a:spcAft>
              <a:buSzPts val="2200"/>
              <a:buChar char="○"/>
              <a:defRPr/>
            </a:lvl2pPr>
            <a:lvl3pPr marL="1371600" lvl="2" indent="-368300" rtl="0">
              <a:spcBef>
                <a:spcPts val="2100"/>
              </a:spcBef>
              <a:spcAft>
                <a:spcPts val="0"/>
              </a:spcAft>
              <a:buSzPts val="2200"/>
              <a:buChar char="■"/>
              <a:defRPr/>
            </a:lvl3pPr>
            <a:lvl4pPr marL="1828800" lvl="3" indent="-368300" rtl="0">
              <a:spcBef>
                <a:spcPts val="2100"/>
              </a:spcBef>
              <a:spcAft>
                <a:spcPts val="0"/>
              </a:spcAft>
              <a:buSzPts val="2200"/>
              <a:buChar char="●"/>
              <a:defRPr/>
            </a:lvl4pPr>
            <a:lvl5pPr marL="2286000" lvl="4" indent="-368300" rtl="0">
              <a:spcBef>
                <a:spcPts val="2100"/>
              </a:spcBef>
              <a:spcAft>
                <a:spcPts val="0"/>
              </a:spcAft>
              <a:buSzPts val="2200"/>
              <a:buChar char="○"/>
              <a:defRPr/>
            </a:lvl5pPr>
            <a:lvl6pPr marL="2743200" lvl="5" indent="-368300" rtl="0">
              <a:spcBef>
                <a:spcPts val="2100"/>
              </a:spcBef>
              <a:spcAft>
                <a:spcPts val="0"/>
              </a:spcAft>
              <a:buSzPts val="2200"/>
              <a:buChar char="■"/>
              <a:defRPr/>
            </a:lvl6pPr>
            <a:lvl7pPr marL="3200400" lvl="6" indent="-368300" rtl="0">
              <a:spcBef>
                <a:spcPts val="2100"/>
              </a:spcBef>
              <a:spcAft>
                <a:spcPts val="0"/>
              </a:spcAft>
              <a:buSzPts val="2200"/>
              <a:buChar char="●"/>
              <a:defRPr/>
            </a:lvl7pPr>
            <a:lvl8pPr marL="3657600" lvl="7" indent="-368300" rtl="0">
              <a:spcBef>
                <a:spcPts val="2100"/>
              </a:spcBef>
              <a:spcAft>
                <a:spcPts val="0"/>
              </a:spcAft>
              <a:buSzPts val="2200"/>
              <a:buChar char="○"/>
              <a:defRPr/>
            </a:lvl8pPr>
            <a:lvl9pPr marL="4114800" lvl="8" indent="-368300" rtl="0">
              <a:spcBef>
                <a:spcPts val="2100"/>
              </a:spcBef>
              <a:spcAft>
                <a:spcPts val="2100"/>
              </a:spcAft>
              <a:buSzPts val="2200"/>
              <a:buChar char="■"/>
              <a:defRPr/>
            </a:lvl9pPr>
          </a:lstStyle>
          <a:p>
            <a:endParaRPr/>
          </a:p>
        </p:txBody>
      </p:sp>
      <p:sp>
        <p:nvSpPr>
          <p:cNvPr id="51" name="Google Shape;51;p3"/>
          <p:cNvSpPr/>
          <p:nvPr/>
        </p:nvSpPr>
        <p:spPr>
          <a:xfrm flipH="1">
            <a:off x="11373730" y="337328"/>
            <a:ext cx="476700" cy="47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2" name="Google Shape;52;p3"/>
          <p:cNvSpPr/>
          <p:nvPr/>
        </p:nvSpPr>
        <p:spPr>
          <a:xfrm rot="-5400000" flipH="1">
            <a:off x="11665427" y="963042"/>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53" name="Google Shape;53;p3"/>
          <p:cNvSpPr/>
          <p:nvPr/>
        </p:nvSpPr>
        <p:spPr>
          <a:xfrm rot="5400000" flipH="1">
            <a:off x="11204872" y="1356004"/>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4" name="Google Shape;54;p3"/>
          <p:cNvSpPr/>
          <p:nvPr/>
        </p:nvSpPr>
        <p:spPr>
          <a:xfrm rot="-5400000" flipH="1">
            <a:off x="9974530" y="-694861"/>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3"/>
          <p:cNvSpPr/>
          <p:nvPr/>
        </p:nvSpPr>
        <p:spPr>
          <a:xfrm flipH="1">
            <a:off x="11196113" y="2674662"/>
            <a:ext cx="381600" cy="3966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6" name="Google Shape;56;p3"/>
          <p:cNvSpPr/>
          <p:nvPr/>
        </p:nvSpPr>
        <p:spPr>
          <a:xfrm rot="1696954" flipH="1">
            <a:off x="11457881" y="2318123"/>
            <a:ext cx="1280232" cy="3369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7" name="Google Shape;57;p3"/>
          <p:cNvSpPr/>
          <p:nvPr/>
        </p:nvSpPr>
        <p:spPr>
          <a:xfrm rot="1299682" flipH="1">
            <a:off x="9516508" y="-195501"/>
            <a:ext cx="1048439" cy="957411"/>
          </a:xfrm>
          <a:prstGeom prst="pie">
            <a:avLst>
              <a:gd name="adj1" fmla="val 0"/>
              <a:gd name="adj2" fmla="val 10837342"/>
            </a:avLst>
          </a:prstGeom>
          <a:no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3"/>
          <p:cNvSpPr/>
          <p:nvPr/>
        </p:nvSpPr>
        <p:spPr>
          <a:xfrm flipH="1">
            <a:off x="7520787" y="-9075"/>
            <a:ext cx="1816779" cy="217699"/>
          </a:xfrm>
          <a:custGeom>
            <a:avLst/>
            <a:gdLst/>
            <a:ahLst/>
            <a:cxnLst/>
            <a:rect l="l" t="t" r="r" b="b"/>
            <a:pathLst>
              <a:path w="1816779" h="217699" extrusionOk="0">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59" name="Google Shape;59;p3"/>
          <p:cNvSpPr/>
          <p:nvPr/>
        </p:nvSpPr>
        <p:spPr>
          <a:xfrm rot="-5400000" flipH="1">
            <a:off x="11115823" y="3633805"/>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0" name="Google Shape;60;p3"/>
          <p:cNvSpPr/>
          <p:nvPr/>
        </p:nvSpPr>
        <p:spPr>
          <a:xfrm rot="-2662362" flipH="1">
            <a:off x="11373252" y="446389"/>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61" name="Google Shape;61;p3"/>
          <p:cNvSpPr/>
          <p:nvPr/>
        </p:nvSpPr>
        <p:spPr>
          <a:xfrm rot="-1383456" flipH="1">
            <a:off x="-78784" y="146727"/>
            <a:ext cx="1398732" cy="722830"/>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3"/>
          <p:cNvSpPr/>
          <p:nvPr/>
        </p:nvSpPr>
        <p:spPr>
          <a:xfrm flipH="1">
            <a:off x="533055" y="-185797"/>
            <a:ext cx="476700" cy="47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63" name="Google Shape;63;p3"/>
          <p:cNvSpPr txBox="1"/>
          <p:nvPr/>
        </p:nvSpPr>
        <p:spPr>
          <a:xfrm rot="5400000" flipH="1">
            <a:off x="-677650" y="6348325"/>
            <a:ext cx="1579800" cy="34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accent3"/>
                </a:solidFill>
                <a:latin typeface="Barlow Condensed"/>
                <a:ea typeface="Barlow Condensed"/>
                <a:cs typeface="Barlow Condensed"/>
                <a:sym typeface="Barlow Condensed"/>
              </a:rPr>
              <a:t>SLIDESMANIA.COM</a:t>
            </a:r>
            <a:endParaRPr sz="1200">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title">
  <p:cSld name="SECTION_HEADER_1">
    <p:bg>
      <p:bgPr>
        <a:solidFill>
          <a:schemeClr val="accent2"/>
        </a:solidFill>
        <a:effectLst/>
      </p:bgPr>
    </p:bg>
    <p:spTree>
      <p:nvGrpSpPr>
        <p:cNvPr id="1" name="Shape 86"/>
        <p:cNvGrpSpPr/>
        <p:nvPr/>
      </p:nvGrpSpPr>
      <p:grpSpPr>
        <a:xfrm>
          <a:off x="0" y="0"/>
          <a:ext cx="0" cy="0"/>
          <a:chOff x="0" y="0"/>
          <a:chExt cx="0" cy="0"/>
        </a:xfrm>
      </p:grpSpPr>
      <p:sp>
        <p:nvSpPr>
          <p:cNvPr id="87" name="Google Shape;87;p5"/>
          <p:cNvSpPr/>
          <p:nvPr/>
        </p:nvSpPr>
        <p:spPr>
          <a:xfrm>
            <a:off x="11498810" y="6251372"/>
            <a:ext cx="4797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5"/>
          <p:cNvSpPr txBox="1">
            <a:spLocks noGrp="1"/>
          </p:cNvSpPr>
          <p:nvPr>
            <p:ph type="title"/>
          </p:nvPr>
        </p:nvSpPr>
        <p:spPr>
          <a:xfrm>
            <a:off x="1465413" y="2994838"/>
            <a:ext cx="9443400" cy="1122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89" name="Google Shape;89;p5"/>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ctr" rtl="0">
              <a:spcBef>
                <a:spcPts val="0"/>
              </a:spcBef>
              <a:spcAft>
                <a:spcPts val="0"/>
              </a:spcAft>
              <a:buNone/>
            </a:pPr>
            <a:fld id="{00000000-1234-1234-1234-123412341234}" type="slidenum">
              <a:rPr lang="en"/>
              <a:t>‹#›</a:t>
            </a:fld>
            <a:endParaRPr/>
          </a:p>
        </p:txBody>
      </p:sp>
      <p:sp>
        <p:nvSpPr>
          <p:cNvPr id="90" name="Google Shape;90;p5"/>
          <p:cNvSpPr/>
          <p:nvPr/>
        </p:nvSpPr>
        <p:spPr>
          <a:xfrm>
            <a:off x="495851" y="346403"/>
            <a:ext cx="476700" cy="476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1" name="Google Shape;91;p5"/>
          <p:cNvSpPr/>
          <p:nvPr/>
        </p:nvSpPr>
        <p:spPr>
          <a:xfrm rot="5400000">
            <a:off x="-50546" y="972117"/>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92" name="Google Shape;92;p5"/>
          <p:cNvSpPr/>
          <p:nvPr/>
        </p:nvSpPr>
        <p:spPr>
          <a:xfrm rot="-5400000">
            <a:off x="410010" y="1365079"/>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3" name="Google Shape;93;p5"/>
          <p:cNvSpPr/>
          <p:nvPr/>
        </p:nvSpPr>
        <p:spPr>
          <a:xfrm rot="5400000">
            <a:off x="1358051" y="-685786"/>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5"/>
          <p:cNvSpPr/>
          <p:nvPr/>
        </p:nvSpPr>
        <p:spPr>
          <a:xfrm>
            <a:off x="768568" y="2683737"/>
            <a:ext cx="381600" cy="3966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5" name="Google Shape;95;p5"/>
          <p:cNvSpPr/>
          <p:nvPr/>
        </p:nvSpPr>
        <p:spPr>
          <a:xfrm rot="-1697381">
            <a:off x="-374411" y="2322753"/>
            <a:ext cx="1261580" cy="33690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6" name="Google Shape;96;p5"/>
          <p:cNvSpPr/>
          <p:nvPr/>
        </p:nvSpPr>
        <p:spPr>
          <a:xfrm rot="-1299682">
            <a:off x="1781334" y="-186426"/>
            <a:ext cx="1048439" cy="957411"/>
          </a:xfrm>
          <a:prstGeom prst="pie">
            <a:avLst>
              <a:gd name="adj1" fmla="val 0"/>
              <a:gd name="adj2" fmla="val 10837342"/>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5"/>
          <p:cNvSpPr/>
          <p:nvPr/>
        </p:nvSpPr>
        <p:spPr>
          <a:xfrm>
            <a:off x="9672276" y="823096"/>
            <a:ext cx="765300" cy="765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98" name="Google Shape;98;p5"/>
          <p:cNvSpPr/>
          <p:nvPr/>
        </p:nvSpPr>
        <p:spPr>
          <a:xfrm>
            <a:off x="3008715" y="0"/>
            <a:ext cx="1816779" cy="217699"/>
          </a:xfrm>
          <a:custGeom>
            <a:avLst/>
            <a:gdLst/>
            <a:ahLst/>
            <a:cxnLst/>
            <a:rect l="l" t="t" r="r" b="b"/>
            <a:pathLst>
              <a:path w="1816779" h="217699" extrusionOk="0">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99" name="Google Shape;99;p5"/>
          <p:cNvSpPr/>
          <p:nvPr/>
        </p:nvSpPr>
        <p:spPr>
          <a:xfrm rot="5400000">
            <a:off x="-586321" y="3642880"/>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0" name="Google Shape;100;p5"/>
          <p:cNvSpPr/>
          <p:nvPr/>
        </p:nvSpPr>
        <p:spPr>
          <a:xfrm>
            <a:off x="6123608" y="5917650"/>
            <a:ext cx="1114574" cy="775147"/>
          </a:xfrm>
          <a:custGeom>
            <a:avLst/>
            <a:gdLst/>
            <a:ahLst/>
            <a:cxnLst/>
            <a:rect l="l" t="t" r="r" b="b"/>
            <a:pathLst>
              <a:path w="1114574" h="775147" extrusionOk="0">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1" name="Google Shape;101;p5"/>
          <p:cNvSpPr/>
          <p:nvPr/>
        </p:nvSpPr>
        <p:spPr>
          <a:xfrm>
            <a:off x="5614887" y="6330365"/>
            <a:ext cx="246900" cy="2469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2" name="Google Shape;102;p5"/>
          <p:cNvSpPr/>
          <p:nvPr/>
        </p:nvSpPr>
        <p:spPr>
          <a:xfrm rot="2662362">
            <a:off x="-42717" y="455464"/>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3" name="Google Shape;103;p5"/>
          <p:cNvSpPr/>
          <p:nvPr/>
        </p:nvSpPr>
        <p:spPr>
          <a:xfrm rot="-5400000">
            <a:off x="641630" y="589523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04" name="Google Shape;104;p5"/>
          <p:cNvSpPr/>
          <p:nvPr/>
        </p:nvSpPr>
        <p:spPr>
          <a:xfrm>
            <a:off x="254369" y="5616618"/>
            <a:ext cx="4797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5"/>
          <p:cNvSpPr/>
          <p:nvPr/>
        </p:nvSpPr>
        <p:spPr>
          <a:xfrm rot="-7578694">
            <a:off x="844542" y="5974267"/>
            <a:ext cx="1398717" cy="722822"/>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5"/>
          <p:cNvSpPr/>
          <p:nvPr/>
        </p:nvSpPr>
        <p:spPr>
          <a:xfrm rot="10800000">
            <a:off x="11250430" y="5435657"/>
            <a:ext cx="476700" cy="476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7" name="Google Shape;107;p5"/>
          <p:cNvSpPr/>
          <p:nvPr/>
        </p:nvSpPr>
        <p:spPr>
          <a:xfrm rot="-5400000">
            <a:off x="11542127" y="4656044"/>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08" name="Google Shape;108;p5"/>
          <p:cNvSpPr/>
          <p:nvPr/>
        </p:nvSpPr>
        <p:spPr>
          <a:xfrm rot="5400000">
            <a:off x="11081572" y="4263082"/>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9" name="Google Shape;109;p5"/>
          <p:cNvSpPr/>
          <p:nvPr/>
        </p:nvSpPr>
        <p:spPr>
          <a:xfrm rot="-5400000">
            <a:off x="9851230" y="5572946"/>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rot="9103154">
            <a:off x="11334687" y="3594225"/>
            <a:ext cx="1281573" cy="33690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1" name="Google Shape;111;p5"/>
          <p:cNvSpPr/>
          <p:nvPr/>
        </p:nvSpPr>
        <p:spPr>
          <a:xfrm rot="9500318">
            <a:off x="9393208" y="5487776"/>
            <a:ext cx="1048439" cy="957411"/>
          </a:xfrm>
          <a:prstGeom prst="pie">
            <a:avLst>
              <a:gd name="adj1" fmla="val 0"/>
              <a:gd name="adj2" fmla="val 10837342"/>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5"/>
          <p:cNvSpPr/>
          <p:nvPr/>
        </p:nvSpPr>
        <p:spPr>
          <a:xfrm rot="-5400000">
            <a:off x="10992523" y="2206170"/>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3" name="Google Shape;113;p5"/>
          <p:cNvSpPr/>
          <p:nvPr/>
        </p:nvSpPr>
        <p:spPr>
          <a:xfrm rot="-8137638">
            <a:off x="11249952" y="5303285"/>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4" name="Google Shape;114;p5"/>
          <p:cNvSpPr/>
          <p:nvPr/>
        </p:nvSpPr>
        <p:spPr>
          <a:xfrm rot="5400000">
            <a:off x="11415226" y="-16762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15" name="Google Shape;115;p5"/>
          <p:cNvSpPr/>
          <p:nvPr/>
        </p:nvSpPr>
        <p:spPr>
          <a:xfrm rot="10800000">
            <a:off x="11626087" y="693292"/>
            <a:ext cx="4797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6" name="Google Shape;116;p5"/>
          <p:cNvSpPr/>
          <p:nvPr/>
        </p:nvSpPr>
        <p:spPr>
          <a:xfrm rot="3221306">
            <a:off x="10116897" y="70021"/>
            <a:ext cx="1398717" cy="722822"/>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7" name="Google Shape;117;p5"/>
          <p:cNvSpPr txBox="1"/>
          <p:nvPr/>
        </p:nvSpPr>
        <p:spPr>
          <a:xfrm rot="5400000" flipH="1">
            <a:off x="-677650" y="6348325"/>
            <a:ext cx="1579800" cy="34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lt1"/>
                </a:solidFill>
                <a:latin typeface="Barlow Condensed"/>
                <a:ea typeface="Barlow Condensed"/>
                <a:cs typeface="Barlow Condensed"/>
                <a:sym typeface="Barlow Condensed"/>
              </a:rPr>
              <a:t>SLIDESMANIA.COM</a:t>
            </a:r>
            <a:endParaRPr sz="1200">
              <a:solidFill>
                <a:schemeClr val="lt1"/>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2073275" y="821975"/>
            <a:ext cx="97029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20" name="Google Shape;120;p6"/>
          <p:cNvSpPr txBox="1">
            <a:spLocks noGrp="1"/>
          </p:cNvSpPr>
          <p:nvPr>
            <p:ph type="body" idx="1"/>
          </p:nvPr>
        </p:nvSpPr>
        <p:spPr>
          <a:xfrm>
            <a:off x="2073275" y="1765239"/>
            <a:ext cx="9702900" cy="4555200"/>
          </a:xfrm>
          <a:prstGeom prst="rect">
            <a:avLst/>
          </a:prstGeom>
        </p:spPr>
        <p:txBody>
          <a:bodyPr spcFirstLastPara="1" wrap="square" lIns="121900" tIns="121900" rIns="121900" bIns="121900" anchor="t" anchorCtr="0">
            <a:noAutofit/>
          </a:bodyPr>
          <a:lstStyle>
            <a:lvl1pPr marL="457200" lvl="0" indent="-368300" rtl="0">
              <a:spcBef>
                <a:spcPts val="0"/>
              </a:spcBef>
              <a:spcAft>
                <a:spcPts val="0"/>
              </a:spcAft>
              <a:buSzPts val="2200"/>
              <a:buChar char="●"/>
              <a:defRPr/>
            </a:lvl1pPr>
            <a:lvl2pPr marL="914400" lvl="1" indent="-368300" rtl="0">
              <a:spcBef>
                <a:spcPts val="2100"/>
              </a:spcBef>
              <a:spcAft>
                <a:spcPts val="0"/>
              </a:spcAft>
              <a:buSzPts val="2200"/>
              <a:buChar char="○"/>
              <a:defRPr/>
            </a:lvl2pPr>
            <a:lvl3pPr marL="1371600" lvl="2" indent="-368300" rtl="0">
              <a:spcBef>
                <a:spcPts val="2100"/>
              </a:spcBef>
              <a:spcAft>
                <a:spcPts val="0"/>
              </a:spcAft>
              <a:buSzPts val="2200"/>
              <a:buChar char="■"/>
              <a:defRPr/>
            </a:lvl3pPr>
            <a:lvl4pPr marL="1828800" lvl="3" indent="-368300" rtl="0">
              <a:spcBef>
                <a:spcPts val="2100"/>
              </a:spcBef>
              <a:spcAft>
                <a:spcPts val="0"/>
              </a:spcAft>
              <a:buSzPts val="2200"/>
              <a:buChar char="●"/>
              <a:defRPr/>
            </a:lvl4pPr>
            <a:lvl5pPr marL="2286000" lvl="4" indent="-368300" rtl="0">
              <a:spcBef>
                <a:spcPts val="2100"/>
              </a:spcBef>
              <a:spcAft>
                <a:spcPts val="0"/>
              </a:spcAft>
              <a:buSzPts val="2200"/>
              <a:buChar char="○"/>
              <a:defRPr/>
            </a:lvl5pPr>
            <a:lvl6pPr marL="2743200" lvl="5" indent="-368300" rtl="0">
              <a:spcBef>
                <a:spcPts val="2100"/>
              </a:spcBef>
              <a:spcAft>
                <a:spcPts val="0"/>
              </a:spcAft>
              <a:buSzPts val="2200"/>
              <a:buChar char="■"/>
              <a:defRPr/>
            </a:lvl6pPr>
            <a:lvl7pPr marL="3200400" lvl="6" indent="-368300" rtl="0">
              <a:spcBef>
                <a:spcPts val="2100"/>
              </a:spcBef>
              <a:spcAft>
                <a:spcPts val="0"/>
              </a:spcAft>
              <a:buSzPts val="2200"/>
              <a:buChar char="●"/>
              <a:defRPr/>
            </a:lvl7pPr>
            <a:lvl8pPr marL="3657600" lvl="7" indent="-368300" rtl="0">
              <a:spcBef>
                <a:spcPts val="2100"/>
              </a:spcBef>
              <a:spcAft>
                <a:spcPts val="0"/>
              </a:spcAft>
              <a:buSzPts val="2200"/>
              <a:buChar char="○"/>
              <a:defRPr/>
            </a:lvl8pPr>
            <a:lvl9pPr marL="4114800" lvl="8" indent="-368300" rtl="0">
              <a:spcBef>
                <a:spcPts val="2100"/>
              </a:spcBef>
              <a:spcAft>
                <a:spcPts val="2100"/>
              </a:spcAft>
              <a:buSzPts val="2200"/>
              <a:buChar char="■"/>
              <a:defRPr/>
            </a:lvl9pPr>
          </a:lstStyle>
          <a:p>
            <a:endParaRPr/>
          </a:p>
        </p:txBody>
      </p:sp>
      <p:sp>
        <p:nvSpPr>
          <p:cNvPr id="121" name="Google Shape;121;p6"/>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22" name="Google Shape;122;p6"/>
          <p:cNvSpPr/>
          <p:nvPr/>
        </p:nvSpPr>
        <p:spPr>
          <a:xfrm>
            <a:off x="495851" y="346403"/>
            <a:ext cx="476700" cy="47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3" name="Google Shape;123;p6"/>
          <p:cNvSpPr/>
          <p:nvPr/>
        </p:nvSpPr>
        <p:spPr>
          <a:xfrm rot="5400000">
            <a:off x="-50546" y="972117"/>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24" name="Google Shape;124;p6"/>
          <p:cNvSpPr/>
          <p:nvPr/>
        </p:nvSpPr>
        <p:spPr>
          <a:xfrm rot="-5400000">
            <a:off x="410010" y="1365079"/>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5" name="Google Shape;125;p6"/>
          <p:cNvSpPr/>
          <p:nvPr/>
        </p:nvSpPr>
        <p:spPr>
          <a:xfrm rot="5400000">
            <a:off x="1358051" y="-685786"/>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6"/>
          <p:cNvSpPr/>
          <p:nvPr/>
        </p:nvSpPr>
        <p:spPr>
          <a:xfrm>
            <a:off x="768568" y="2683737"/>
            <a:ext cx="381600" cy="3966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7" name="Google Shape;127;p6"/>
          <p:cNvSpPr/>
          <p:nvPr/>
        </p:nvSpPr>
        <p:spPr>
          <a:xfrm rot="-1696899">
            <a:off x="-333507" y="2312502"/>
            <a:ext cx="1218220" cy="3369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8" name="Google Shape;128;p6"/>
          <p:cNvSpPr/>
          <p:nvPr/>
        </p:nvSpPr>
        <p:spPr>
          <a:xfrm rot="-1299682">
            <a:off x="1781334" y="-186426"/>
            <a:ext cx="1048439" cy="957411"/>
          </a:xfrm>
          <a:prstGeom prst="pie">
            <a:avLst>
              <a:gd name="adj1" fmla="val 0"/>
              <a:gd name="adj2" fmla="val 10837342"/>
            </a:avLst>
          </a:prstGeom>
          <a:no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6"/>
          <p:cNvSpPr/>
          <p:nvPr/>
        </p:nvSpPr>
        <p:spPr>
          <a:xfrm>
            <a:off x="7324976" y="6605121"/>
            <a:ext cx="765300" cy="765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30" name="Google Shape;130;p6"/>
          <p:cNvSpPr/>
          <p:nvPr/>
        </p:nvSpPr>
        <p:spPr>
          <a:xfrm>
            <a:off x="3008715" y="0"/>
            <a:ext cx="1816779" cy="217699"/>
          </a:xfrm>
          <a:custGeom>
            <a:avLst/>
            <a:gdLst/>
            <a:ahLst/>
            <a:cxnLst/>
            <a:rect l="l" t="t" r="r" b="b"/>
            <a:pathLst>
              <a:path w="1816779" h="217699" extrusionOk="0">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131" name="Google Shape;131;p6"/>
          <p:cNvSpPr/>
          <p:nvPr/>
        </p:nvSpPr>
        <p:spPr>
          <a:xfrm rot="5400000">
            <a:off x="-586321" y="3642880"/>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2" name="Google Shape;132;p6"/>
          <p:cNvSpPr/>
          <p:nvPr/>
        </p:nvSpPr>
        <p:spPr>
          <a:xfrm>
            <a:off x="6123608" y="5917650"/>
            <a:ext cx="1114574" cy="775147"/>
          </a:xfrm>
          <a:custGeom>
            <a:avLst/>
            <a:gdLst/>
            <a:ahLst/>
            <a:cxnLst/>
            <a:rect l="l" t="t" r="r" b="b"/>
            <a:pathLst>
              <a:path w="1114574" h="775147" extrusionOk="0">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3" name="Google Shape;133;p6"/>
          <p:cNvSpPr/>
          <p:nvPr/>
        </p:nvSpPr>
        <p:spPr>
          <a:xfrm>
            <a:off x="5614887" y="6330365"/>
            <a:ext cx="246900" cy="246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4" name="Google Shape;134;p6"/>
          <p:cNvSpPr/>
          <p:nvPr/>
        </p:nvSpPr>
        <p:spPr>
          <a:xfrm rot="2662362">
            <a:off x="-42717" y="455464"/>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5" name="Google Shape;135;p6"/>
          <p:cNvSpPr/>
          <p:nvPr/>
        </p:nvSpPr>
        <p:spPr>
          <a:xfrm rot="-5400000">
            <a:off x="641630" y="589523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36" name="Google Shape;136;p6"/>
          <p:cNvSpPr/>
          <p:nvPr/>
        </p:nvSpPr>
        <p:spPr>
          <a:xfrm>
            <a:off x="254369" y="5616618"/>
            <a:ext cx="4797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7" name="Google Shape;137;p6"/>
          <p:cNvSpPr/>
          <p:nvPr/>
        </p:nvSpPr>
        <p:spPr>
          <a:xfrm rot="-7578694">
            <a:off x="844542" y="5974267"/>
            <a:ext cx="1398717" cy="722822"/>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8" name="Google Shape;138;p6"/>
          <p:cNvSpPr txBox="1"/>
          <p:nvPr/>
        </p:nvSpPr>
        <p:spPr>
          <a:xfrm rot="5400000" flipH="1">
            <a:off x="-677650" y="6348325"/>
            <a:ext cx="1579800" cy="34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accent3"/>
                </a:solidFill>
                <a:latin typeface="Barlow Condensed"/>
                <a:ea typeface="Barlow Condensed"/>
                <a:cs typeface="Barlow Condensed"/>
                <a:sym typeface="Barlow Condensed"/>
              </a:rPr>
              <a:t>SLIDESMANIA.COM</a:t>
            </a:r>
            <a:endParaRPr sz="1200">
              <a:solidFill>
                <a:schemeClr val="accent3"/>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1498810" y="6251372"/>
            <a:ext cx="4797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4000"/>
              <a:buFont typeface="Barlow Condensed SemiBold"/>
              <a:buNone/>
              <a:defRPr sz="4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2pPr>
            <a:lvl3pPr lvl="2"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3pPr>
            <a:lvl4pPr lvl="3"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4pPr>
            <a:lvl5pPr lvl="4"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5pPr>
            <a:lvl6pPr lvl="5"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6pPr>
            <a:lvl7pPr lvl="6"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7pPr>
            <a:lvl8pPr lvl="7"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8pPr>
            <a:lvl9pPr lvl="8"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68300" rtl="0">
              <a:lnSpc>
                <a:spcPct val="115000"/>
              </a:lnSpc>
              <a:spcBef>
                <a:spcPts val="0"/>
              </a:spcBef>
              <a:spcAft>
                <a:spcPts val="0"/>
              </a:spcAft>
              <a:buClr>
                <a:schemeClr val="accent2"/>
              </a:buClr>
              <a:buSzPts val="2200"/>
              <a:buFont typeface="Merriweather"/>
              <a:buChar char="●"/>
              <a:defRPr sz="2200">
                <a:solidFill>
                  <a:schemeClr val="dk2"/>
                </a:solidFill>
                <a:latin typeface="Merriweather"/>
                <a:ea typeface="Merriweather"/>
                <a:cs typeface="Merriweather"/>
                <a:sym typeface="Merriweather"/>
              </a:defRPr>
            </a:lvl1pPr>
            <a:lvl2pPr marL="914400" lvl="1"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2pPr>
            <a:lvl3pPr marL="1371600" lvl="2"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3pPr>
            <a:lvl4pPr marL="1828800" lvl="3"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4pPr>
            <a:lvl5pPr marL="2286000" lvl="4"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5pPr>
            <a:lvl6pPr marL="2743200" lvl="5"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6pPr>
            <a:lvl7pPr marL="3200400" lvl="6"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7pPr>
            <a:lvl8pPr marL="3657600" lvl="7"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8pPr>
            <a:lvl9pPr marL="4114800" lvl="8" indent="-368300" rtl="0">
              <a:lnSpc>
                <a:spcPct val="115000"/>
              </a:lnSpc>
              <a:spcBef>
                <a:spcPts val="2100"/>
              </a:spcBef>
              <a:spcAft>
                <a:spcPts val="2100"/>
              </a:spcAft>
              <a:buClr>
                <a:schemeClr val="dk2"/>
              </a:buClr>
              <a:buSzPts val="2200"/>
              <a:buFont typeface="Merriweather"/>
              <a:buChar char="■"/>
              <a:defRPr sz="2200">
                <a:solidFill>
                  <a:schemeClr val="dk2"/>
                </a:solidFill>
                <a:latin typeface="Merriweather"/>
                <a:ea typeface="Merriweather"/>
                <a:cs typeface="Merriweather"/>
                <a:sym typeface="Merriweather"/>
              </a:defRPr>
            </a:lvl9pPr>
          </a:lstStyle>
          <a:p>
            <a:endParaRPr/>
          </a:p>
        </p:txBody>
      </p:sp>
      <p:sp>
        <p:nvSpPr>
          <p:cNvPr id="9" name="Google Shape;9;p1"/>
          <p:cNvSpPr txBox="1">
            <a:spLocks noGrp="1"/>
          </p:cNvSpPr>
          <p:nvPr>
            <p:ph type="sldNum" idx="12"/>
          </p:nvPr>
        </p:nvSpPr>
        <p:spPr>
          <a:xfrm>
            <a:off x="11372810" y="6217622"/>
            <a:ext cx="731700" cy="524700"/>
          </a:xfrm>
          <a:prstGeom prst="rect">
            <a:avLst/>
          </a:prstGeom>
          <a:noFill/>
          <a:ln>
            <a:noFill/>
          </a:ln>
        </p:spPr>
        <p:txBody>
          <a:bodyPr spcFirstLastPara="1" wrap="square" lIns="121900" tIns="121900" rIns="121900" bIns="121900" anchor="ctr" anchorCtr="0">
            <a:noAutofit/>
          </a:bodyPr>
          <a:lstStyle>
            <a:lvl1pPr lvl="0" algn="ctr" rtl="0">
              <a:buNone/>
              <a:defRPr sz="1500">
                <a:solidFill>
                  <a:schemeClr val="dk2"/>
                </a:solidFill>
                <a:latin typeface="Barlow Condensed SemiBold"/>
                <a:ea typeface="Barlow Condensed SemiBold"/>
                <a:cs typeface="Barlow Condensed SemiBold"/>
                <a:sym typeface="Barlow Condensed SemiBold"/>
              </a:defRPr>
            </a:lvl1pPr>
            <a:lvl2pPr lvl="1" algn="ctr" rtl="0">
              <a:buNone/>
              <a:defRPr sz="1500">
                <a:solidFill>
                  <a:schemeClr val="dk2"/>
                </a:solidFill>
                <a:latin typeface="Barlow Condensed SemiBold"/>
                <a:ea typeface="Barlow Condensed SemiBold"/>
                <a:cs typeface="Barlow Condensed SemiBold"/>
                <a:sym typeface="Barlow Condensed SemiBold"/>
              </a:defRPr>
            </a:lvl2pPr>
            <a:lvl3pPr lvl="2" algn="ctr" rtl="0">
              <a:buNone/>
              <a:defRPr sz="1500">
                <a:solidFill>
                  <a:schemeClr val="dk2"/>
                </a:solidFill>
                <a:latin typeface="Barlow Condensed SemiBold"/>
                <a:ea typeface="Barlow Condensed SemiBold"/>
                <a:cs typeface="Barlow Condensed SemiBold"/>
                <a:sym typeface="Barlow Condensed SemiBold"/>
              </a:defRPr>
            </a:lvl3pPr>
            <a:lvl4pPr lvl="3" algn="ctr" rtl="0">
              <a:buNone/>
              <a:defRPr sz="1500">
                <a:solidFill>
                  <a:schemeClr val="dk2"/>
                </a:solidFill>
                <a:latin typeface="Barlow Condensed SemiBold"/>
                <a:ea typeface="Barlow Condensed SemiBold"/>
                <a:cs typeface="Barlow Condensed SemiBold"/>
                <a:sym typeface="Barlow Condensed SemiBold"/>
              </a:defRPr>
            </a:lvl4pPr>
            <a:lvl5pPr lvl="4" algn="ctr" rtl="0">
              <a:buNone/>
              <a:defRPr sz="1500">
                <a:solidFill>
                  <a:schemeClr val="dk2"/>
                </a:solidFill>
                <a:latin typeface="Barlow Condensed SemiBold"/>
                <a:ea typeface="Barlow Condensed SemiBold"/>
                <a:cs typeface="Barlow Condensed SemiBold"/>
                <a:sym typeface="Barlow Condensed SemiBold"/>
              </a:defRPr>
            </a:lvl5pPr>
            <a:lvl6pPr lvl="5" algn="ctr" rtl="0">
              <a:buNone/>
              <a:defRPr sz="1500">
                <a:solidFill>
                  <a:schemeClr val="dk2"/>
                </a:solidFill>
                <a:latin typeface="Barlow Condensed SemiBold"/>
                <a:ea typeface="Barlow Condensed SemiBold"/>
                <a:cs typeface="Barlow Condensed SemiBold"/>
                <a:sym typeface="Barlow Condensed SemiBold"/>
              </a:defRPr>
            </a:lvl6pPr>
            <a:lvl7pPr lvl="6" algn="ctr" rtl="0">
              <a:buNone/>
              <a:defRPr sz="1500">
                <a:solidFill>
                  <a:schemeClr val="dk2"/>
                </a:solidFill>
                <a:latin typeface="Barlow Condensed SemiBold"/>
                <a:ea typeface="Barlow Condensed SemiBold"/>
                <a:cs typeface="Barlow Condensed SemiBold"/>
                <a:sym typeface="Barlow Condensed SemiBold"/>
              </a:defRPr>
            </a:lvl7pPr>
            <a:lvl8pPr lvl="7" algn="ctr" rtl="0">
              <a:buNone/>
              <a:defRPr sz="1500">
                <a:solidFill>
                  <a:schemeClr val="dk2"/>
                </a:solidFill>
                <a:latin typeface="Barlow Condensed SemiBold"/>
                <a:ea typeface="Barlow Condensed SemiBold"/>
                <a:cs typeface="Barlow Condensed SemiBold"/>
                <a:sym typeface="Barlow Condensed SemiBold"/>
              </a:defRPr>
            </a:lvl8pPr>
            <a:lvl9pPr lvl="8" algn="ctr" rtl="0">
              <a:buNone/>
              <a:defRPr sz="1500">
                <a:solidFill>
                  <a:schemeClr val="dk2"/>
                </a:solidFill>
                <a:latin typeface="Barlow Condensed SemiBold"/>
                <a:ea typeface="Barlow Condensed SemiBold"/>
                <a:cs typeface="Barlow Condensed SemiBold"/>
                <a:sym typeface="Barlow Condensed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4"/>
          <p:cNvSpPr txBox="1">
            <a:spLocks noGrp="1"/>
          </p:cNvSpPr>
          <p:nvPr>
            <p:ph type="ctrTitle"/>
          </p:nvPr>
        </p:nvSpPr>
        <p:spPr>
          <a:xfrm>
            <a:off x="2085771" y="1544225"/>
            <a:ext cx="7653600" cy="2736900"/>
          </a:xfrm>
          <a:prstGeom prst="rect">
            <a:avLst/>
          </a:prstGeom>
        </p:spPr>
        <p:txBody>
          <a:bodyPr spcFirstLastPara="1" wrap="square" lIns="121900" tIns="121900" rIns="121900" bIns="121900" anchor="b" anchorCtr="0">
            <a:noAutofit/>
          </a:bodyPr>
          <a:lstStyle/>
          <a:p>
            <a:pPr marL="0" lvl="0" indent="0" rtl="0">
              <a:spcBef>
                <a:spcPts val="0"/>
              </a:spcBef>
              <a:spcAft>
                <a:spcPts val="0"/>
              </a:spcAft>
              <a:buNone/>
            </a:pPr>
            <a:r>
              <a:rPr lang="vi-VN" sz="7300" dirty="0"/>
              <a:t>LẬP TRÌNH </a:t>
            </a:r>
            <a:br>
              <a:rPr lang="vi-VN" sz="7300" dirty="0"/>
            </a:br>
            <a:r>
              <a:rPr lang="vi-VN" sz="7300" dirty="0"/>
              <a:t>GAME ĐUA XE</a:t>
            </a:r>
            <a:endParaRPr lang="en-US" sz="7300" dirty="0"/>
          </a:p>
        </p:txBody>
      </p:sp>
      <p:sp>
        <p:nvSpPr>
          <p:cNvPr id="270" name="Google Shape;270;p14"/>
          <p:cNvSpPr txBox="1">
            <a:spLocks noGrp="1"/>
          </p:cNvSpPr>
          <p:nvPr>
            <p:ph type="subTitle" idx="1"/>
          </p:nvPr>
        </p:nvSpPr>
        <p:spPr>
          <a:xfrm>
            <a:off x="2085763" y="4177876"/>
            <a:ext cx="7653600" cy="25644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2000" dirty="0"/>
              <a:t>Phạm Thanh Trường</a:t>
            </a:r>
          </a:p>
          <a:p>
            <a:pPr marL="0" lvl="0" indent="0" algn="l" rtl="0">
              <a:spcBef>
                <a:spcPts val="0"/>
              </a:spcBef>
              <a:spcAft>
                <a:spcPts val="0"/>
              </a:spcAft>
              <a:buNone/>
            </a:pPr>
            <a:r>
              <a:rPr lang="vi-VN" sz="2000" dirty="0"/>
              <a:t>Phan Văn Bằng</a:t>
            </a:r>
          </a:p>
          <a:p>
            <a:pPr marL="0" lvl="0" indent="0" algn="l" rtl="0">
              <a:spcBef>
                <a:spcPts val="0"/>
              </a:spcBef>
              <a:spcAft>
                <a:spcPts val="0"/>
              </a:spcAft>
              <a:buNone/>
            </a:pPr>
            <a:r>
              <a:rPr lang="vi-VN" sz="2000" dirty="0"/>
              <a:t>Phan Văn Lai</a:t>
            </a:r>
            <a:endParaRPr sz="2000" dirty="0"/>
          </a:p>
        </p:txBody>
      </p:sp>
      <p:sp>
        <p:nvSpPr>
          <p:cNvPr id="271" name="Google Shape;271;p14"/>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6"/>
          <p:cNvSpPr txBox="1">
            <a:spLocks noGrp="1"/>
          </p:cNvSpPr>
          <p:nvPr>
            <p:ph type="title"/>
          </p:nvPr>
        </p:nvSpPr>
        <p:spPr>
          <a:xfrm>
            <a:off x="2073275" y="1279175"/>
            <a:ext cx="9702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NỘI DUNG</a:t>
            </a:r>
            <a:endParaRPr dirty="0"/>
          </a:p>
        </p:txBody>
      </p:sp>
      <p:sp>
        <p:nvSpPr>
          <p:cNvPr id="286" name="Google Shape;286;p16"/>
          <p:cNvSpPr txBox="1">
            <a:spLocks noGrp="1"/>
          </p:cNvSpPr>
          <p:nvPr>
            <p:ph type="body" idx="1"/>
          </p:nvPr>
        </p:nvSpPr>
        <p:spPr>
          <a:xfrm>
            <a:off x="2073275" y="2603446"/>
            <a:ext cx="9702900" cy="2946600"/>
          </a:xfrm>
          <a:prstGeom prst="rect">
            <a:avLst/>
          </a:prstGeom>
        </p:spPr>
        <p:txBody>
          <a:bodyPr spcFirstLastPara="1" wrap="square" lIns="121900" tIns="121900" rIns="121900" bIns="121900" anchor="t" anchorCtr="0">
            <a:noAutofit/>
          </a:bodyPr>
          <a:lstStyle/>
          <a:p>
            <a:pPr marL="546100" lvl="0" indent="-457200" algn="l" rtl="0">
              <a:lnSpc>
                <a:spcPct val="200000"/>
              </a:lnSpc>
              <a:spcBef>
                <a:spcPts val="0"/>
              </a:spcBef>
              <a:spcAft>
                <a:spcPts val="0"/>
              </a:spcAft>
              <a:buSzPts val="2200"/>
              <a:buFont typeface="+mj-lt"/>
              <a:buAutoNum type="arabicPeriod"/>
            </a:pPr>
            <a:r>
              <a:rPr lang="vi-VN" dirty="0"/>
              <a:t>Cơ sở lý thuyết</a:t>
            </a:r>
            <a:r>
              <a:rPr lang="en" dirty="0"/>
              <a:t>.</a:t>
            </a:r>
            <a:endParaRPr lang="vi-VN" dirty="0"/>
          </a:p>
          <a:p>
            <a:pPr marL="546100" lvl="0" indent="-457200" algn="l" rtl="0">
              <a:lnSpc>
                <a:spcPct val="200000"/>
              </a:lnSpc>
              <a:spcBef>
                <a:spcPts val="0"/>
              </a:spcBef>
              <a:spcAft>
                <a:spcPts val="0"/>
              </a:spcAft>
              <a:buSzPts val="2200"/>
              <a:buFont typeface="+mj-lt"/>
              <a:buAutoNum type="arabicPeriod"/>
            </a:pPr>
            <a:r>
              <a:rPr lang="vi-VN" dirty="0"/>
              <a:t>Kết quả sản phẩm.</a:t>
            </a:r>
            <a:endParaRPr dirty="0"/>
          </a:p>
        </p:txBody>
      </p:sp>
      <p:sp>
        <p:nvSpPr>
          <p:cNvPr id="287" name="Google Shape;287;p16"/>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45301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0"/>
          <p:cNvSpPr txBox="1">
            <a:spLocks noGrp="1"/>
          </p:cNvSpPr>
          <p:nvPr>
            <p:ph type="title"/>
          </p:nvPr>
        </p:nvSpPr>
        <p:spPr>
          <a:xfrm>
            <a:off x="1465413" y="2842438"/>
            <a:ext cx="9443400" cy="1122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dirty="0"/>
              <a:t>CƠ SỞ LÝ THUYẾT</a:t>
            </a:r>
            <a:endParaRPr dirty="0">
              <a:solidFill>
                <a:schemeClr val="lt1"/>
              </a:solidFill>
            </a:endParaRPr>
          </a:p>
        </p:txBody>
      </p:sp>
      <p:sp>
        <p:nvSpPr>
          <p:cNvPr id="312" name="Google Shape;312;p20"/>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0872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a:spLocks noGrp="1"/>
          </p:cNvSpPr>
          <p:nvPr>
            <p:ph type="subTitle" idx="1"/>
          </p:nvPr>
        </p:nvSpPr>
        <p:spPr>
          <a:xfrm>
            <a:off x="674800" y="2173113"/>
            <a:ext cx="9840800" cy="952200"/>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vi-VN" sz="1800" dirty="0"/>
              <a:t>OpenGL là bộ thư viện đồ họa có khoảng 150 hàm giúp xây dựng các đối tượng và giao tác cần thiết trong các ứng dụng tương tác 3D.</a:t>
            </a:r>
          </a:p>
        </p:txBody>
      </p:sp>
      <p:sp>
        <p:nvSpPr>
          <p:cNvPr id="277" name="Google Shape;277;p15"/>
          <p:cNvSpPr txBox="1">
            <a:spLocks noGrp="1"/>
          </p:cNvSpPr>
          <p:nvPr>
            <p:ph type="title"/>
          </p:nvPr>
        </p:nvSpPr>
        <p:spPr>
          <a:xfrm>
            <a:off x="674800" y="1349425"/>
            <a:ext cx="10141500" cy="624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Giới thiệu về OpenGL</a:t>
            </a:r>
            <a:endParaRPr dirty="0"/>
          </a:p>
        </p:txBody>
      </p:sp>
      <p:sp>
        <p:nvSpPr>
          <p:cNvPr id="278" name="Google Shape;278;p15"/>
          <p:cNvSpPr txBox="1">
            <a:spLocks noGrp="1"/>
          </p:cNvSpPr>
          <p:nvPr>
            <p:ph type="body" idx="2"/>
          </p:nvPr>
        </p:nvSpPr>
        <p:spPr>
          <a:xfrm>
            <a:off x="674800" y="3223502"/>
            <a:ext cx="9840800" cy="3870021"/>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vi-VN" sz="1800" dirty="0"/>
              <a:t>Những thứ OpenGL hỗ trợ là các hàm đồ họa</a:t>
            </a:r>
          </a:p>
          <a:p>
            <a:pPr marL="285750" indent="-285750" algn="just"/>
            <a:r>
              <a:rPr lang="vi-VN" sz="1800" dirty="0"/>
              <a:t>Xây dựng các đối tượng phức tạp từ các thành phần hình học cơ bản (điểm, đoạn, đa giác, ảnh, bitmap).</a:t>
            </a:r>
          </a:p>
          <a:p>
            <a:pPr marL="285750" indent="-285750" algn="just"/>
            <a:r>
              <a:rPr lang="vi-VN" sz="1800" dirty="0"/>
              <a:t>Sắp xếp đối tượng trong 3D và chọn điểm thuận lợi để quan sát.</a:t>
            </a:r>
          </a:p>
          <a:p>
            <a:pPr marL="285750" indent="-285750" algn="just"/>
            <a:r>
              <a:rPr lang="vi-VN" sz="1800" dirty="0"/>
              <a:t>Tính toán màu sắc của các đối tượng (màu sắc của đối tượng được quy định bởi điều kiện chiếu sáng, texture của đối tượng, mô hình được xây dựng hoặc là kết hợp của cả 3 yếu tố đó).</a:t>
            </a:r>
          </a:p>
          <a:p>
            <a:pPr marL="285750" indent="-285750" algn="just"/>
            <a:r>
              <a:rPr lang="vi-VN" sz="1800" dirty="0"/>
              <a:t>Biến đổi những mô tả toán học của đối tượng và thông tin màu sắc thành các pixel trên màn hình (quá trình này được gọi là resterization).</a:t>
            </a:r>
            <a:endParaRPr sz="1800" dirty="0"/>
          </a:p>
        </p:txBody>
      </p:sp>
      <p:sp>
        <p:nvSpPr>
          <p:cNvPr id="279" name="Google Shape;279;p15"/>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026" name="Picture 2" descr="OpenGL SDK">
            <a:extLst>
              <a:ext uri="{FF2B5EF4-FFF2-40B4-BE49-F238E27FC236}">
                <a16:creationId xmlns:a16="http://schemas.microsoft.com/office/drawing/2014/main" id="{8BB320B4-1633-D455-BBF8-7FFB3188D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655" y="832822"/>
            <a:ext cx="2615945" cy="1141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955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0"/>
          <p:cNvSpPr txBox="1">
            <a:spLocks noGrp="1"/>
          </p:cNvSpPr>
          <p:nvPr>
            <p:ph type="title"/>
          </p:nvPr>
        </p:nvSpPr>
        <p:spPr>
          <a:xfrm>
            <a:off x="1465413" y="2842438"/>
            <a:ext cx="9443400" cy="1122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dirty="0"/>
              <a:t>KẾT QUẢ SẢN PHẨM</a:t>
            </a:r>
            <a:endParaRPr dirty="0">
              <a:solidFill>
                <a:schemeClr val="lt1"/>
              </a:solidFill>
            </a:endParaRPr>
          </a:p>
        </p:txBody>
      </p:sp>
      <p:sp>
        <p:nvSpPr>
          <p:cNvPr id="312" name="Google Shape;312;p20"/>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23877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5EC346-1BC1-B3FB-CCF4-1DA5FEC75D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7" name="Picture 6">
            <a:extLst>
              <a:ext uri="{FF2B5EF4-FFF2-40B4-BE49-F238E27FC236}">
                <a16:creationId xmlns:a16="http://schemas.microsoft.com/office/drawing/2014/main" id="{77D89D4E-632D-D772-69EC-6288C5CEDFB1}"/>
              </a:ext>
            </a:extLst>
          </p:cNvPr>
          <p:cNvPicPr>
            <a:picLocks noChangeAspect="1"/>
          </p:cNvPicPr>
          <p:nvPr/>
        </p:nvPicPr>
        <p:blipFill>
          <a:blip r:embed="rId2"/>
          <a:stretch>
            <a:fillRect/>
          </a:stretch>
        </p:blipFill>
        <p:spPr>
          <a:xfrm>
            <a:off x="1420994" y="111997"/>
            <a:ext cx="5696745" cy="6630325"/>
          </a:xfrm>
          <a:prstGeom prst="rect">
            <a:avLst/>
          </a:prstGeom>
        </p:spPr>
      </p:pic>
      <p:sp>
        <p:nvSpPr>
          <p:cNvPr id="8" name="Google Shape;277;p15">
            <a:extLst>
              <a:ext uri="{FF2B5EF4-FFF2-40B4-BE49-F238E27FC236}">
                <a16:creationId xmlns:a16="http://schemas.microsoft.com/office/drawing/2014/main" id="{A1475D77-620B-B574-A641-DC576F721F5A}"/>
              </a:ext>
            </a:extLst>
          </p:cNvPr>
          <p:cNvSpPr txBox="1">
            <a:spLocks noGrp="1"/>
          </p:cNvSpPr>
          <p:nvPr>
            <p:ph type="title"/>
          </p:nvPr>
        </p:nvSpPr>
        <p:spPr>
          <a:xfrm>
            <a:off x="7521300" y="1302666"/>
            <a:ext cx="10141500" cy="624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Giao diện mở đầu</a:t>
            </a:r>
            <a:r>
              <a:rPr lang="en" dirty="0"/>
              <a:t>.</a:t>
            </a:r>
            <a:endParaRPr dirty="0"/>
          </a:p>
        </p:txBody>
      </p:sp>
      <p:sp>
        <p:nvSpPr>
          <p:cNvPr id="9" name="Google Shape;270;p14">
            <a:extLst>
              <a:ext uri="{FF2B5EF4-FFF2-40B4-BE49-F238E27FC236}">
                <a16:creationId xmlns:a16="http://schemas.microsoft.com/office/drawing/2014/main" id="{4714BE48-3D42-3CAA-9FB9-0DFB78912F20}"/>
              </a:ext>
            </a:extLst>
          </p:cNvPr>
          <p:cNvSpPr txBox="1">
            <a:spLocks noGrp="1"/>
          </p:cNvSpPr>
          <p:nvPr>
            <p:ph type="subTitle" idx="1"/>
          </p:nvPr>
        </p:nvSpPr>
        <p:spPr>
          <a:xfrm>
            <a:off x="7521300" y="2365989"/>
            <a:ext cx="4670700" cy="25644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2000" dirty="0"/>
              <a:t>Nhấn SPACE để bắt đầu.</a:t>
            </a:r>
          </a:p>
          <a:p>
            <a:pPr marL="0" lvl="0" indent="0" algn="l" rtl="0">
              <a:spcBef>
                <a:spcPts val="0"/>
              </a:spcBef>
              <a:spcAft>
                <a:spcPts val="0"/>
              </a:spcAft>
              <a:buNone/>
            </a:pPr>
            <a:r>
              <a:rPr lang="vi-VN" sz="2000" dirty="0"/>
              <a:t>Nhấn ESC để thoát.</a:t>
            </a:r>
          </a:p>
          <a:p>
            <a:pPr marL="0" lvl="0" indent="0" algn="l" rtl="0">
              <a:spcBef>
                <a:spcPts val="0"/>
              </a:spcBef>
              <a:spcAft>
                <a:spcPts val="0"/>
              </a:spcAft>
              <a:buNone/>
            </a:pPr>
            <a:endParaRPr lang="vi-VN" sz="2000" dirty="0"/>
          </a:p>
          <a:p>
            <a:pPr marL="0" lvl="0" indent="0" algn="l" rtl="0">
              <a:spcBef>
                <a:spcPts val="0"/>
              </a:spcBef>
              <a:spcAft>
                <a:spcPts val="0"/>
              </a:spcAft>
              <a:buNone/>
            </a:pPr>
            <a:r>
              <a:rPr lang="vi-VN" sz="2000" dirty="0"/>
              <a:t>Nhấn Phím Lên để tăng tốc.</a:t>
            </a:r>
          </a:p>
          <a:p>
            <a:pPr marL="0" lvl="0" indent="0" algn="l" rtl="0">
              <a:spcBef>
                <a:spcPts val="0"/>
              </a:spcBef>
              <a:spcAft>
                <a:spcPts val="0"/>
              </a:spcAft>
              <a:buNone/>
            </a:pPr>
            <a:r>
              <a:rPr lang="vi-VN" sz="2000" dirty="0"/>
              <a:t>Nhấn Phím Xuống để giảm tốc.</a:t>
            </a:r>
          </a:p>
          <a:p>
            <a:pPr marL="0" lvl="0" indent="0" algn="l" rtl="0">
              <a:spcBef>
                <a:spcPts val="0"/>
              </a:spcBef>
              <a:spcAft>
                <a:spcPts val="0"/>
              </a:spcAft>
              <a:buNone/>
            </a:pPr>
            <a:r>
              <a:rPr lang="vi-VN" sz="2000" dirty="0"/>
              <a:t>Nhấn Phím Phải để sáng phải.</a:t>
            </a:r>
          </a:p>
          <a:p>
            <a:pPr marL="0" lvl="0" indent="0" algn="l" rtl="0">
              <a:spcBef>
                <a:spcPts val="0"/>
              </a:spcBef>
              <a:spcAft>
                <a:spcPts val="0"/>
              </a:spcAft>
              <a:buNone/>
            </a:pPr>
            <a:r>
              <a:rPr lang="vi-VN" sz="2000" dirty="0"/>
              <a:t>Nhấn Phím Trái để sáng trái.</a:t>
            </a:r>
            <a:endParaRPr sz="2000" dirty="0"/>
          </a:p>
        </p:txBody>
      </p:sp>
    </p:spTree>
    <p:extLst>
      <p:ext uri="{BB962C8B-B14F-4D97-AF65-F5344CB8AC3E}">
        <p14:creationId xmlns:p14="http://schemas.microsoft.com/office/powerpoint/2010/main" val="237080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5EC346-1BC1-B3FB-CCF4-1DA5FEC75D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8" name="Google Shape;277;p15">
            <a:extLst>
              <a:ext uri="{FF2B5EF4-FFF2-40B4-BE49-F238E27FC236}">
                <a16:creationId xmlns:a16="http://schemas.microsoft.com/office/drawing/2014/main" id="{A1475D77-620B-B574-A641-DC576F721F5A}"/>
              </a:ext>
            </a:extLst>
          </p:cNvPr>
          <p:cNvSpPr txBox="1">
            <a:spLocks noGrp="1"/>
          </p:cNvSpPr>
          <p:nvPr>
            <p:ph type="title"/>
          </p:nvPr>
        </p:nvSpPr>
        <p:spPr>
          <a:xfrm>
            <a:off x="7292693" y="1302666"/>
            <a:ext cx="10141500" cy="624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Giao diện chơi game</a:t>
            </a:r>
            <a:r>
              <a:rPr lang="en" dirty="0"/>
              <a:t>.</a:t>
            </a:r>
            <a:endParaRPr dirty="0"/>
          </a:p>
        </p:txBody>
      </p:sp>
      <p:pic>
        <p:nvPicPr>
          <p:cNvPr id="4" name="Picture 3">
            <a:extLst>
              <a:ext uri="{FF2B5EF4-FFF2-40B4-BE49-F238E27FC236}">
                <a16:creationId xmlns:a16="http://schemas.microsoft.com/office/drawing/2014/main" id="{E2400051-F189-AE88-8D02-EAEA2694E0B9}"/>
              </a:ext>
            </a:extLst>
          </p:cNvPr>
          <p:cNvPicPr>
            <a:picLocks noChangeAspect="1"/>
          </p:cNvPicPr>
          <p:nvPr/>
        </p:nvPicPr>
        <p:blipFill>
          <a:blip r:embed="rId2"/>
          <a:stretch>
            <a:fillRect/>
          </a:stretch>
        </p:blipFill>
        <p:spPr>
          <a:xfrm>
            <a:off x="1414062" y="94784"/>
            <a:ext cx="5706271" cy="6668431"/>
          </a:xfrm>
          <a:prstGeom prst="rect">
            <a:avLst/>
          </a:prstGeom>
        </p:spPr>
      </p:pic>
      <p:sp>
        <p:nvSpPr>
          <p:cNvPr id="5" name="Google Shape;270;p14">
            <a:extLst>
              <a:ext uri="{FF2B5EF4-FFF2-40B4-BE49-F238E27FC236}">
                <a16:creationId xmlns:a16="http://schemas.microsoft.com/office/drawing/2014/main" id="{C332161E-1079-2549-DA0E-CD587FB11F9C}"/>
              </a:ext>
            </a:extLst>
          </p:cNvPr>
          <p:cNvSpPr txBox="1">
            <a:spLocks noGrp="1"/>
          </p:cNvSpPr>
          <p:nvPr>
            <p:ph type="subTitle" idx="1"/>
          </p:nvPr>
        </p:nvSpPr>
        <p:spPr>
          <a:xfrm>
            <a:off x="7306983" y="2365989"/>
            <a:ext cx="4670700" cy="25644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2000" dirty="0"/>
              <a:t>Nhấn Phím Lên để tăng tốc.</a:t>
            </a:r>
          </a:p>
          <a:p>
            <a:pPr marL="0" lvl="0" indent="0" algn="l" rtl="0">
              <a:spcBef>
                <a:spcPts val="0"/>
              </a:spcBef>
              <a:spcAft>
                <a:spcPts val="0"/>
              </a:spcAft>
              <a:buNone/>
            </a:pPr>
            <a:r>
              <a:rPr lang="vi-VN" sz="2000" dirty="0"/>
              <a:t>Nhấn Phím Xuống để giảm tốc.</a:t>
            </a:r>
          </a:p>
          <a:p>
            <a:pPr marL="0" lvl="0" indent="0" algn="l" rtl="0">
              <a:spcBef>
                <a:spcPts val="0"/>
              </a:spcBef>
              <a:spcAft>
                <a:spcPts val="0"/>
              </a:spcAft>
              <a:buNone/>
            </a:pPr>
            <a:r>
              <a:rPr lang="vi-VN" sz="2000" dirty="0"/>
              <a:t>Nhấn Phím Phải để sáng phải.</a:t>
            </a:r>
          </a:p>
          <a:p>
            <a:pPr marL="0" lvl="0" indent="0" algn="l" rtl="0">
              <a:spcBef>
                <a:spcPts val="0"/>
              </a:spcBef>
              <a:spcAft>
                <a:spcPts val="0"/>
              </a:spcAft>
              <a:buNone/>
            </a:pPr>
            <a:r>
              <a:rPr lang="vi-VN" sz="2000" dirty="0"/>
              <a:t>Nhấn Phím Trái để sáng trái.</a:t>
            </a:r>
          </a:p>
          <a:p>
            <a:pPr marL="0" lvl="0" indent="0" algn="l" rtl="0">
              <a:spcBef>
                <a:spcPts val="0"/>
              </a:spcBef>
              <a:spcAft>
                <a:spcPts val="0"/>
              </a:spcAft>
              <a:buNone/>
            </a:pPr>
            <a:endParaRPr lang="vi-VN" sz="2000" dirty="0"/>
          </a:p>
          <a:p>
            <a:pPr marL="0" lvl="0" indent="0" algn="l" rtl="0">
              <a:spcBef>
                <a:spcPts val="0"/>
              </a:spcBef>
              <a:spcAft>
                <a:spcPts val="0"/>
              </a:spcAft>
              <a:buNone/>
            </a:pPr>
            <a:r>
              <a:rPr lang="vi-VN" sz="2000" dirty="0"/>
              <a:t>Bên góc trên bên phải là Điểm, </a:t>
            </a:r>
          </a:p>
          <a:p>
            <a:pPr marL="0" lvl="0" indent="0" algn="l" rtl="0">
              <a:spcBef>
                <a:spcPts val="0"/>
              </a:spcBef>
              <a:spcAft>
                <a:spcPts val="0"/>
              </a:spcAft>
              <a:buNone/>
            </a:pPr>
            <a:r>
              <a:rPr lang="vi-VN" sz="2000" dirty="0"/>
              <a:t>Tốc độ hiện tại và Mức độ hiện tại.</a:t>
            </a:r>
          </a:p>
        </p:txBody>
      </p:sp>
    </p:spTree>
    <p:extLst>
      <p:ext uri="{BB962C8B-B14F-4D97-AF65-F5344CB8AC3E}">
        <p14:creationId xmlns:p14="http://schemas.microsoft.com/office/powerpoint/2010/main" val="236583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5EC346-1BC1-B3FB-CCF4-1DA5FEC75D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8" name="Google Shape;277;p15">
            <a:extLst>
              <a:ext uri="{FF2B5EF4-FFF2-40B4-BE49-F238E27FC236}">
                <a16:creationId xmlns:a16="http://schemas.microsoft.com/office/drawing/2014/main" id="{A1475D77-620B-B574-A641-DC576F721F5A}"/>
              </a:ext>
            </a:extLst>
          </p:cNvPr>
          <p:cNvSpPr txBox="1">
            <a:spLocks noGrp="1"/>
          </p:cNvSpPr>
          <p:nvPr>
            <p:ph type="title"/>
          </p:nvPr>
        </p:nvSpPr>
        <p:spPr>
          <a:xfrm>
            <a:off x="7292693" y="1302666"/>
            <a:ext cx="10141500" cy="624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Giao diện end game</a:t>
            </a:r>
            <a:r>
              <a:rPr lang="en" dirty="0"/>
              <a:t>.</a:t>
            </a:r>
            <a:endParaRPr dirty="0"/>
          </a:p>
        </p:txBody>
      </p:sp>
      <p:pic>
        <p:nvPicPr>
          <p:cNvPr id="5" name="Picture 4">
            <a:extLst>
              <a:ext uri="{FF2B5EF4-FFF2-40B4-BE49-F238E27FC236}">
                <a16:creationId xmlns:a16="http://schemas.microsoft.com/office/drawing/2014/main" id="{52630563-2284-C7D6-7A10-06E78BF0C053}"/>
              </a:ext>
            </a:extLst>
          </p:cNvPr>
          <p:cNvPicPr>
            <a:picLocks noChangeAspect="1"/>
          </p:cNvPicPr>
          <p:nvPr/>
        </p:nvPicPr>
        <p:blipFill>
          <a:blip r:embed="rId2"/>
          <a:stretch>
            <a:fillRect/>
          </a:stretch>
        </p:blipFill>
        <p:spPr>
          <a:xfrm>
            <a:off x="1423581" y="104311"/>
            <a:ext cx="5715798" cy="6649378"/>
          </a:xfrm>
          <a:prstGeom prst="rect">
            <a:avLst/>
          </a:prstGeom>
        </p:spPr>
      </p:pic>
      <p:sp>
        <p:nvSpPr>
          <p:cNvPr id="6" name="Google Shape;270;p14">
            <a:extLst>
              <a:ext uri="{FF2B5EF4-FFF2-40B4-BE49-F238E27FC236}">
                <a16:creationId xmlns:a16="http://schemas.microsoft.com/office/drawing/2014/main" id="{32078A4C-9596-6D6E-34FD-DEB273D0BBF0}"/>
              </a:ext>
            </a:extLst>
          </p:cNvPr>
          <p:cNvSpPr txBox="1">
            <a:spLocks noGrp="1"/>
          </p:cNvSpPr>
          <p:nvPr>
            <p:ph type="subTitle" idx="1"/>
          </p:nvPr>
        </p:nvSpPr>
        <p:spPr>
          <a:xfrm>
            <a:off x="7306983" y="2365989"/>
            <a:ext cx="4670700" cy="25644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2000" dirty="0"/>
              <a:t>Thông báo số điểm vừa chơi.</a:t>
            </a:r>
          </a:p>
        </p:txBody>
      </p:sp>
    </p:spTree>
    <p:extLst>
      <p:ext uri="{BB962C8B-B14F-4D97-AF65-F5344CB8AC3E}">
        <p14:creationId xmlns:p14="http://schemas.microsoft.com/office/powerpoint/2010/main" val="416813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1389213" y="2690038"/>
            <a:ext cx="9443400" cy="1122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solidFill>
                  <a:schemeClr val="dk2"/>
                </a:solidFill>
              </a:rPr>
              <a:t>THANK YOU!</a:t>
            </a:r>
            <a:endParaRPr>
              <a:solidFill>
                <a:schemeClr val="dk2"/>
              </a:solidFill>
            </a:endParaRPr>
          </a:p>
        </p:txBody>
      </p:sp>
      <p:sp>
        <p:nvSpPr>
          <p:cNvPr id="738" name="Google Shape;738;p31"/>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7F7F7"/>
      </a:lt1>
      <a:dk2>
        <a:srgbClr val="171717"/>
      </a:dk2>
      <a:lt2>
        <a:srgbClr val="EEEEEE"/>
      </a:lt2>
      <a:accent1>
        <a:srgbClr val="000000"/>
      </a:accent1>
      <a:accent2>
        <a:srgbClr val="F7D101"/>
      </a:accent2>
      <a:accent3>
        <a:srgbClr val="D0CECE"/>
      </a:accent3>
      <a:accent4>
        <a:srgbClr val="E0BE01"/>
      </a:accent4>
      <a:accent5>
        <a:srgbClr val="434343"/>
      </a:accent5>
      <a:accent6>
        <a:srgbClr val="999999"/>
      </a:accent6>
      <a:hlink>
        <a:srgbClr val="F1C2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314</Words>
  <Application>Microsoft Office PowerPoint</Application>
  <PresentationFormat>Widescreen</PresentationFormat>
  <Paragraphs>44</Paragraphs>
  <Slides>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Merriweather</vt:lpstr>
      <vt:lpstr>Calibri</vt:lpstr>
      <vt:lpstr>Roboto Condensed</vt:lpstr>
      <vt:lpstr>Barlow Condensed SemiBold</vt:lpstr>
      <vt:lpstr>Barlow Condensed</vt:lpstr>
      <vt:lpstr>Trirong</vt:lpstr>
      <vt:lpstr>Arial</vt:lpstr>
      <vt:lpstr>SlidesMania</vt:lpstr>
      <vt:lpstr>LẬP TRÌNH  GAME ĐUA XE</vt:lpstr>
      <vt:lpstr>NỘI DUNG</vt:lpstr>
      <vt:lpstr>CƠ SỞ LÝ THUYẾT</vt:lpstr>
      <vt:lpstr>Giới thiệu về OpenGL</vt:lpstr>
      <vt:lpstr>KẾT QUẢ SẢN PHẨM</vt:lpstr>
      <vt:lpstr>Giao diện mở đầu.</vt:lpstr>
      <vt:lpstr>Giao diện chơi game.</vt:lpstr>
      <vt:lpstr>Giao diện end game.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GAME ĐUA XE</dc:title>
  <cp:lastModifiedBy>pvilyou !!</cp:lastModifiedBy>
  <cp:revision>3</cp:revision>
  <dcterms:modified xsi:type="dcterms:W3CDTF">2022-12-13T06:56:57Z</dcterms:modified>
</cp:coreProperties>
</file>