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29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3956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b80506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b80506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038276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038276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038276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038276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0382761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0382761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382761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382761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0382761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03827619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70703" y="359500"/>
            <a:ext cx="567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Havmo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39550" y="2412100"/>
            <a:ext cx="553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Root Cause Analysis for Product Return Rate Increase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</a:rPr>
              <a:t>Problem Statement</a:t>
            </a:r>
            <a:endParaRPr sz="30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18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Statement: Returns have suddenly increased for operations in India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Hypotheses Tested: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Seasonality caused this increase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spike can be attributed to one product category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addition of new products within our category are responsible for this increase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317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Hypothesis: Seasonality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34000" y="1371775"/>
            <a:ext cx="28395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Seasonality does not appear to be a factor as the return percentage increased even though demand did not.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75" y="1371775"/>
            <a:ext cx="5749525" cy="27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</a:rPr>
              <a:t>Hypothesis: Product Category</a:t>
            </a:r>
            <a:endParaRPr sz="3000"/>
          </a:p>
        </p:txBody>
      </p:sp>
      <p:sp>
        <p:nvSpPr>
          <p:cNvPr id="74" name="Google Shape;74;p16"/>
          <p:cNvSpPr txBox="1"/>
          <p:nvPr/>
        </p:nvSpPr>
        <p:spPr>
          <a:xfrm>
            <a:off x="448625" y="1372900"/>
            <a:ext cx="2940600" cy="2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Women’s Fashion category is the primary contributor to increased returns percentage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325" y="1372807"/>
            <a:ext cx="5754674" cy="267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</a:rPr>
              <a:t>Hypothesis: New Products</a:t>
            </a:r>
            <a:endParaRPr sz="3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600" y="1373025"/>
            <a:ext cx="5221600" cy="30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59800" y="1373025"/>
            <a:ext cx="3029700" cy="30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Within Women’s Fashion, we’ve pinpointed this increase to 4 newly released products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Root Cause: Return Reasons for New Products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197" y="1377672"/>
            <a:ext cx="6282351" cy="25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62500" y="1377675"/>
            <a:ext cx="2330700" cy="25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RT09: “Wrong item was sent” is the primary reason behind return of our new products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Recommendations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Investigate further with field staff and delivery system to understand why wrong item is being sent for new products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Potential Causes: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Staff training inadequate (discernment of new items; not prepared for introduction of new products)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Delivery system (new products being handled/stored in a different way from usual; system poorly designed to accommodate new items)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Havmo</vt:lpstr>
      <vt:lpstr>Problem Statement</vt:lpstr>
      <vt:lpstr>Hypothesis: Seasonality</vt:lpstr>
      <vt:lpstr>Hypothesis: Product Category</vt:lpstr>
      <vt:lpstr>Hypothesis: New Products</vt:lpstr>
      <vt:lpstr>Root Cause: Return Reasons for New Products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Havmo</dc:title>
  <dc:creator>Brandon Massaro</dc:creator>
  <cp:lastModifiedBy>Brandon Massaro</cp:lastModifiedBy>
  <cp:revision>1</cp:revision>
  <dcterms:modified xsi:type="dcterms:W3CDTF">2019-06-12T01:49:28Z</dcterms:modified>
</cp:coreProperties>
</file>