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3"/>
  </p:notesMasterIdLst>
  <p:sldIdLst>
    <p:sldId id="262" r:id="rId2"/>
    <p:sldId id="263" r:id="rId3"/>
    <p:sldId id="272" r:id="rId4"/>
    <p:sldId id="267" r:id="rId5"/>
    <p:sldId id="258" r:id="rId6"/>
    <p:sldId id="273" r:id="rId7"/>
    <p:sldId id="274" r:id="rId8"/>
    <p:sldId id="260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4FFE0A-AAD5-4B10-B1F6-63D2CC5770E3}" type="datetimeFigureOut">
              <a:rPr lang="ru-RU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FD835A86-8737-45A1-BFDD-F748C58C605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049E0A2E-3D07-4C25-AB25-83AB7B80015F}" type="slidenum">
              <a:rPr lang="ru-RU" altLang="ru-RU">
                <a:latin typeface="Calibri" pitchFamily="34" charset="0"/>
              </a:rPr>
              <a:pPr/>
              <a:t>1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3816FE4-5EC3-4A91-B6E1-2B54ABB68AC3}" type="slidenum">
              <a:rPr lang="ru-RU" altLang="ru-RU">
                <a:latin typeface="Calibri" pitchFamily="34" charset="0"/>
              </a:rPr>
              <a:pPr/>
              <a:t>2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99F5B5B9-C3B5-4895-98DD-3700D4C208CD}" type="slidenum">
              <a:rPr lang="ru-RU">
                <a:latin typeface="Calibri" pitchFamily="34" charset="0"/>
              </a:rPr>
              <a:pPr/>
              <a:t>5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BE2DB-7E54-49C8-BE9B-F0F63C8C5BA2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754-CBF7-476A-B24D-D404076AA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08E1E-F2AA-40FE-BCDA-0D737EE6AE06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21A-DFBC-4ECB-A70A-B61FF3FB0C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7D5E7-0C03-4742-BAF0-87B2FECF7A32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086-724E-42D9-ABAB-A91ED6D3A1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73B49-EFB2-4B53-926A-9BDB5708A206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5324-FC5C-4B9F-A211-69F9373D33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3ABA7-C5FB-4A96-8A0F-263AA745B09E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0AFD-E275-4FFA-BEC9-52572CEC956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DDE1AC-F082-4159-AF94-64E2BAF8A99B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0E88-0D63-4A9C-B6D8-24E09CDA04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31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0C6A2-DFE9-484E-BDCB-7262D85F2394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2CEB-271F-49FE-82CD-C6E4B1F749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4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53C0E8-F3B0-4863-8FD4-EE9832EFAF0A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699A-4710-48C8-B9E1-91399752C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46015-AA78-4D37-A4F5-10C1B14AAC61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BA3B-C027-4E23-9B06-881B195AB1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7A2DA-3C79-437C-A1A2-8255F5AC5D51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D78-AEDC-4946-8461-559594641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A5F57-4E6F-4F75-B119-9792D8A68371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CED-7A3E-49AA-A866-2C20A0DEA1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15E7A5-2985-4C16-A0C9-CB07D491794F}" type="datetimeFigureOut">
              <a:rPr lang="ru-RU" smtClean="0"/>
              <a:pPr>
                <a:defRPr/>
              </a:pPr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9968-7830-4FDD-946C-B9EAA3FB50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2214563" y="398463"/>
            <a:ext cx="8915400" cy="1468437"/>
          </a:xfrm>
        </p:spPr>
        <p:txBody>
          <a:bodyPr>
            <a:spAutoFit/>
          </a:bodyPr>
          <a:lstStyle/>
          <a:p>
            <a:pPr marL="182563" algn="ctr">
              <a:buFont typeface="Georgia" pitchFamily="18" charset="0"/>
              <a:buNone/>
            </a:pP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 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ГРОДНЕНСКИЙ ГОСУДАРСТВЕННЫЙ УНИВЕРСИТЕТ ИМЕНИ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ЯНКИ КУПАЛЫ  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Физико-технический факультет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общей физики</a:t>
            </a:r>
          </a:p>
        </p:txBody>
      </p:sp>
      <p:sp>
        <p:nvSpPr>
          <p:cNvPr id="5122" name="Подзаголовок 2"/>
          <p:cNvSpPr>
            <a:spLocks noGrp="1"/>
          </p:cNvSpPr>
          <p:nvPr>
            <p:ph type="body" idx="1"/>
          </p:nvPr>
        </p:nvSpPr>
        <p:spPr>
          <a:xfrm>
            <a:off x="2214563" y="5732463"/>
            <a:ext cx="8915400" cy="860425"/>
          </a:xfrm>
        </p:spPr>
        <p:txBody>
          <a:bodyPr rtlCol="0" anchor="ctr">
            <a:normAutofit lnSpcReduction="10000"/>
          </a:bodyPr>
          <a:lstStyle/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Ильюков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Маскевич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2014538"/>
            <a:ext cx="12188825" cy="3635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Курсовая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работа на тему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8763" y="2844801"/>
            <a:ext cx="12188825" cy="2376487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ВОСЬми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разрядный электронный секундомер с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Дистанционным управлением </a:t>
            </a: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 микроконтроллере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938864" y="300723"/>
            <a:ext cx="8910637" cy="128111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Органы управления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5575300" y="2046678"/>
            <a:ext cx="62118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Порты ввода.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Порты вывода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38864" y="1258669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Предназначены для приёма управляющих сигналов и последующей обработки микроконтроллером </a:t>
            </a:r>
            <a:r>
              <a:rPr lang="en-GB" dirty="0" smtClean="0"/>
              <a:t>Atmega328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300" y="3711849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Порты ввода-вывода предназначены для получения и последующей обработки информации микроконтроллером и выводом на внешние устройства и/или блок индикации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7" y="1905000"/>
            <a:ext cx="4324805" cy="4351338"/>
          </a:xfrm>
        </p:spPr>
      </p:pic>
    </p:spTree>
    <p:extLst>
      <p:ext uri="{BB962C8B-B14F-4D97-AF65-F5344CB8AC3E}">
        <p14:creationId xmlns:p14="http://schemas.microsoft.com/office/powerpoint/2010/main" val="21314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1649413" y="652463"/>
            <a:ext cx="3024187" cy="668337"/>
          </a:xfrm>
        </p:spPr>
        <p:txBody>
          <a:bodyPr>
            <a:normAutofit fontScale="90000"/>
          </a:bodyPr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1241425" y="1514475"/>
            <a:ext cx="10263188" cy="4397375"/>
          </a:xfrm>
        </p:spPr>
        <p:txBody>
          <a:bodyPr/>
          <a:lstStyle/>
          <a:p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Изготовлен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блок 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8-ми разрядного электронного секундомера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с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дистанционным управление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на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микроконтроллере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cs typeface="Aharoni" pitchFamily="2" charset="-79"/>
              </a:rPr>
              <a:t>Создана лабораторная установка « Модернизированная машина </a:t>
            </a:r>
            <a:r>
              <a:rPr lang="ru-RU" sz="2400" dirty="0" err="1" smtClean="0">
                <a:cs typeface="Aharoni" pitchFamily="2" charset="-79"/>
              </a:rPr>
              <a:t>Атвуда</a:t>
            </a:r>
            <a:r>
              <a:rPr lang="ru-RU" sz="2400" dirty="0" smtClean="0">
                <a:cs typeface="Aharoni" pitchFamily="2" charset="-79"/>
              </a:rPr>
              <a:t> » в ее составе, блок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8-ми</a:t>
            </a:r>
            <a:r>
              <a:rPr lang="ru-RU" sz="2400" dirty="0" smtClean="0">
                <a:cs typeface="Aharoni" pitchFamily="2" charset="-79"/>
              </a:rPr>
              <a:t> разрядного электронного секундомера с дистанционным управлением на микроконтроллере позволяет измерять временные интервалы перемещения физических тел с достаточной, для учебных лабораторий, точностью. </a:t>
            </a:r>
          </a:p>
          <a:p>
            <a:r>
              <a:rPr lang="ru-RU" sz="2400" dirty="0" smtClean="0"/>
              <a:t>Применение микроконтроллера в блоке измерения времени и разработанное ПО позволяет применять данное устройство во многих лабораторных установках лаборатории «Механика» кафедры общей физики.</a:t>
            </a:r>
          </a:p>
          <a:p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endParaRPr lang="ru-RU" dirty="0" smtClean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8027" y="521285"/>
            <a:ext cx="11477625" cy="5732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Целью курсовой работы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 является расчет и изготовление восьми разрядного электронного секундомера </a:t>
            </a:r>
            <a:r>
              <a:rPr lang="ru-RU" sz="2800" dirty="0">
                <a:solidFill>
                  <a:srgbClr val="000000"/>
                </a:solidFill>
                <a:cs typeface="Times New Roman" pitchFamily="18" charset="0"/>
              </a:rPr>
              <a:t>с ДУ на 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микроконтроллере.</a:t>
            </a:r>
            <a:endParaRPr lang="en-GB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endParaRPr lang="ru-RU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Для достижения поставленной цели решаются следующие задачи: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А</a:t>
            </a: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нализ существующих схемных решений цифровых электронных секундомеров.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структурной электрической схемы.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функциональной электрической схемы.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принципиальной электрической схемы секундомера.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Составление управляющей программы для микроконтроллера  </a:t>
            </a:r>
            <a:r>
              <a:rPr lang="en-GB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Atmega328.</a:t>
            </a:r>
            <a:endParaRPr lang="ru-RU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Сборка и отладка электронного секундомера.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написание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 методики </a:t>
            </a:r>
            <a:r>
              <a:rPr lang="ru-RU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измерений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Сравнительные характеристики трёх групп микроконтроллеров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2084191"/>
            <a:ext cx="8602275" cy="3781953"/>
          </a:xfrm>
        </p:spPr>
      </p:pic>
    </p:spTree>
    <p:extLst>
      <p:ext uri="{BB962C8B-B14F-4D97-AF65-F5344CB8AC3E}">
        <p14:creationId xmlns:p14="http://schemas.microsoft.com/office/powerpoint/2010/main" val="20652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Временным интервалом</a:t>
            </a:r>
            <a:r>
              <a:rPr lang="ru-RU" sz="2400" b="1" dirty="0" smtClean="0"/>
              <a:t> </a:t>
            </a:r>
            <a:r>
              <a:rPr lang="ru-RU" sz="2400" dirty="0"/>
              <a:t>называют </a:t>
            </a:r>
            <a:r>
              <a:rPr lang="ru-RU" sz="2400" dirty="0" smtClean="0"/>
              <a:t>отрезок времени, за который произошло протекания или изменение физического процесса или состояния.</a:t>
            </a:r>
            <a:endParaRPr lang="ru-RU" sz="2400" dirty="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latin typeface="Arial" charset="0"/>
              </a:rPr>
              <a:t>В разработанном электронном секундомера на микроконтроллере </a:t>
            </a:r>
            <a:r>
              <a:rPr lang="en-GB" sz="2400" b="1" dirty="0" smtClean="0">
                <a:latin typeface="Arial" charset="0"/>
              </a:rPr>
              <a:t>Atmega328</a:t>
            </a:r>
            <a:r>
              <a:rPr lang="ru-RU" sz="2400" b="1" dirty="0" smtClean="0">
                <a:latin typeface="Arial" charset="0"/>
              </a:rPr>
              <a:t> </a:t>
            </a:r>
            <a:r>
              <a:rPr lang="ru-RU" sz="2400" dirty="0" smtClean="0">
                <a:latin typeface="Arial" charset="0"/>
              </a:rPr>
              <a:t>отсчет времени производится по команде «РАЗРЕШЕНИЕ» ( логическая единица ), а завершается по команде «ЗАПРЕТ» ( логическая единица ) поступающие на соответствующие входы от внешнего устройства, которые может быть </a:t>
            </a:r>
            <a:r>
              <a:rPr lang="ru-RU" sz="2400" b="1" dirty="0" smtClean="0">
                <a:latin typeface="Arial" charset="0"/>
              </a:rPr>
              <a:t>:</a:t>
            </a:r>
          </a:p>
          <a:p>
            <a:r>
              <a:rPr lang="ru-RU" sz="2400" dirty="0" smtClean="0">
                <a:latin typeface="Arial" charset="0"/>
              </a:rPr>
              <a:t>Датчики линейного, углового перемещения.</a:t>
            </a:r>
          </a:p>
          <a:p>
            <a:r>
              <a:rPr lang="ru-RU" sz="2400" dirty="0" smtClean="0">
                <a:latin typeface="Arial" charset="0"/>
              </a:rPr>
              <a:t>Устройства измерения температуры, влажности. </a:t>
            </a:r>
          </a:p>
          <a:p>
            <a:r>
              <a:rPr lang="ru-RU" sz="2400" dirty="0" smtClean="0">
                <a:latin typeface="Arial" charset="0"/>
              </a:rPr>
              <a:t>Применение микроконтроллера позволяет достичь высокую точность измерения и свести к минимуму аппаратную погрешность измерения.</a:t>
            </a:r>
          </a:p>
          <a:p>
            <a:pPr marL="0" indent="0">
              <a:buNone/>
            </a:pPr>
            <a:r>
              <a:rPr lang="ru-RU" b="1" dirty="0" smtClean="0">
                <a:latin typeface="Arial" charset="0"/>
              </a:rPr>
              <a:t> </a:t>
            </a: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590550" y="265596"/>
            <a:ext cx="8912225" cy="1281112"/>
          </a:xfrm>
        </p:spPr>
        <p:txBody>
          <a:bodyPr/>
          <a:lstStyle/>
          <a:p>
            <a:r>
              <a:rPr lang="ru-RU" b="1" dirty="0" smtClean="0"/>
              <a:t>Описание установки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483" y="2356184"/>
            <a:ext cx="4751388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микроконтроллера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индикации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управления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590550" y="1369768"/>
            <a:ext cx="684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Восьми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разрядный электронный секундомер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дистанционным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управлением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микроконтроллере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8532813" y="1866277"/>
            <a:ext cx="2414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b="1" dirty="0"/>
              <a:t>Состав установки: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" y="2632052"/>
            <a:ext cx="4352925" cy="326469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44" y="2087935"/>
            <a:ext cx="3264695" cy="4352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установки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177392"/>
            <a:ext cx="5076825" cy="3543300"/>
          </a:xfrm>
        </p:spPr>
      </p:pic>
      <p:sp>
        <p:nvSpPr>
          <p:cNvPr id="5" name="TextBox 4"/>
          <p:cNvSpPr txBox="1"/>
          <p:nvPr/>
        </p:nvSpPr>
        <p:spPr>
          <a:xfrm>
            <a:off x="7289074" y="2177392"/>
            <a:ext cx="4663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 – схема управления секундомеров в ручном режиме, </a:t>
            </a:r>
            <a:endParaRPr lang="ru-RU" sz="2400" dirty="0" smtClean="0"/>
          </a:p>
          <a:p>
            <a:r>
              <a:rPr lang="ru-RU" sz="2400" dirty="0" smtClean="0"/>
              <a:t>2 </a:t>
            </a:r>
            <a:r>
              <a:rPr lang="ru-RU" sz="2400" dirty="0"/>
              <a:t>– блок выбора режима работы секундомера, </a:t>
            </a:r>
            <a:endParaRPr lang="ru-RU" sz="2400" dirty="0" smtClean="0"/>
          </a:p>
          <a:p>
            <a:r>
              <a:rPr lang="ru-RU" sz="2400" dirty="0" smtClean="0"/>
              <a:t>3 </a:t>
            </a:r>
            <a:r>
              <a:rPr lang="ru-RU" sz="2400" dirty="0"/>
              <a:t>– внешние сигналы управления счётом, </a:t>
            </a:r>
            <a:endParaRPr lang="ru-RU" sz="2400" dirty="0" smtClean="0"/>
          </a:p>
          <a:p>
            <a:r>
              <a:rPr lang="ru-RU" sz="2400" dirty="0" smtClean="0"/>
              <a:t>4 </a:t>
            </a:r>
            <a:r>
              <a:rPr lang="ru-RU" sz="2400" dirty="0"/>
              <a:t>– блок микроконтроллера, </a:t>
            </a:r>
            <a:endParaRPr lang="ru-RU" sz="2400" dirty="0" smtClean="0"/>
          </a:p>
          <a:p>
            <a:r>
              <a:rPr lang="ru-RU" sz="2400" dirty="0" smtClean="0"/>
              <a:t>5 </a:t>
            </a:r>
            <a:r>
              <a:rPr lang="ru-RU" sz="2400" dirty="0"/>
              <a:t>– блок индикации, </a:t>
            </a:r>
            <a:endParaRPr lang="ru-RU" sz="2400" dirty="0" smtClean="0"/>
          </a:p>
          <a:p>
            <a:r>
              <a:rPr lang="ru-RU" sz="2400" dirty="0" smtClean="0"/>
              <a:t>6 </a:t>
            </a:r>
            <a:r>
              <a:rPr lang="ru-RU" sz="2400" dirty="0"/>
              <a:t>– блок питания.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 электрическая 8-ми разрядного секундомера с ДУ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26" y="1879102"/>
            <a:ext cx="3617336" cy="46051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3" y="4850881"/>
            <a:ext cx="3408273" cy="11905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" y="2359911"/>
            <a:ext cx="3514725" cy="1152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" y="3795896"/>
            <a:ext cx="3514725" cy="771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05" y="2874515"/>
            <a:ext cx="2039711" cy="26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910748" y="439163"/>
            <a:ext cx="8910637" cy="128111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Плата микроконтроллера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7022371" y="1687478"/>
            <a:ext cx="45357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/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Микроконтроллер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Atmega328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Таймер-счетчик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Шина ввода-вывода</a:t>
            </a:r>
          </a:p>
          <a:p>
            <a:pPr marL="514350" indent="-514350" eaLnBrk="1" hangingPunct="1"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748" y="1502812"/>
            <a:ext cx="63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2371" y="4426689"/>
            <a:ext cx="473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Выполняет обработку входящих сигналов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5" y="2668660"/>
            <a:ext cx="3667125" cy="2914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012824" y="198269"/>
            <a:ext cx="11602289" cy="1281112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Блок индикации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1905000"/>
            <a:ext cx="4307443" cy="4307443"/>
          </a:xfrm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5484813" y="1905000"/>
            <a:ext cx="62118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 разрядный индикатор 1602.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Контроллер шины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I2C STM32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12824" y="1361122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Предназначен для вывода буквенно-цифровой информации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300" y="3771900"/>
            <a:ext cx="542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шине </a:t>
            </a:r>
            <a:r>
              <a:rPr lang="en-GB" dirty="0" smtClean="0"/>
              <a:t>I2C</a:t>
            </a:r>
            <a:r>
              <a:rPr lang="en-US" dirty="0" smtClean="0"/>
              <a:t> </a:t>
            </a:r>
            <a:r>
              <a:rPr lang="ru-RU" dirty="0" smtClean="0"/>
              <a:t>поступает кроме сигнал питания подается . ОПИСАНИЕ ШИНЫ принцип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417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Century Gothic</vt:lpstr>
      <vt:lpstr>Georgia</vt:lpstr>
      <vt:lpstr>Times New Roman</vt:lpstr>
      <vt:lpstr>Wingdings 3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PowerPoint Presentation</vt:lpstr>
      <vt:lpstr>Сравнительные характеристики трёх групп микроконтроллеров </vt:lpstr>
      <vt:lpstr>Временным интервалом называют отрезок времени, за который произошло протекания или изменение физического процесса или состояния.</vt:lpstr>
      <vt:lpstr>Описание установки</vt:lpstr>
      <vt:lpstr>Структурная схема установки</vt:lpstr>
      <vt:lpstr>Функциональная схема электрическая 8-ми разрядного секундомера с ДУ</vt:lpstr>
      <vt:lpstr>Плата микроконтроллера</vt:lpstr>
      <vt:lpstr>Блок индикации</vt:lpstr>
      <vt:lpstr>Органы управления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студента 4 курса 1 группы физико-технического факультета Трекало Валерия Константиновича Научный руководитель доктор физико-математических наук, заведующий кафедрой общей физики Маскевич А.А.</dc:title>
  <dc:creator>Пользователь</dc:creator>
  <cp:lastModifiedBy>Pin Font</cp:lastModifiedBy>
  <cp:revision>84</cp:revision>
  <dcterms:created xsi:type="dcterms:W3CDTF">2019-06-17T08:41:23Z</dcterms:created>
  <dcterms:modified xsi:type="dcterms:W3CDTF">2020-06-14T18:00:42Z</dcterms:modified>
</cp:coreProperties>
</file>