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6D24A-070C-49F8-B926-32C2D1AB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AC3AAE-008A-4EEC-A511-4B85132C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CDF6A4-941A-4E58-B264-C787EFCA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EBE68-FD25-4BB7-8C60-87018220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E4D131-334F-4FB7-81A2-5636D272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3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4F637-C30F-45FC-8EC6-D53B9B5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93F8FB-0CE1-4A9B-848C-93B9BCDA3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C2F657-B1F3-4405-9AEC-844EB03D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50FCD-B4E8-4261-A9D1-0755116B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08F51-C697-490B-8869-F84E0B62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2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C51182-D5CB-43EA-8E29-E4FB19E04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52BB6-0C68-4E56-A17B-871AAA257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0D57A-D328-40CA-BEAC-D51D1D67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9F71A-4535-4D7E-8191-6EA30EA9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6F0EE-5767-4282-AB79-D26C954C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6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DED74-B6BF-4514-A7F7-CDB931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C39FB-2E35-49FA-B182-F2F4760A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9F14F-6172-4F12-AFBE-4A390125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4D66E-E4DF-400B-A06B-CF17032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DDDE2B-4585-4567-8B3A-7BA9DCBD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66862-B2DF-4C9F-A120-BE779317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0924A6-B830-4B7B-9290-B5719A83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A07A1-7C54-479F-8844-16FCB538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CC740-B131-4F6E-95FB-F257B67C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B843C8-7D2C-433D-8809-2B05351A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8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72DFD-6957-49B2-919C-BDAA1A75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B5534B-8CE1-4B26-96CB-467C7E054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4AF36-9F7F-4015-9F70-9426E7040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5C2F52-4978-48DD-BD25-FA287B67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1CF020-1113-45E0-9609-FA28468B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8B3DFC-305A-4BFD-928A-1C8364D9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00149-549A-4A58-AC1E-D8EFA4A9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CC1794-E14B-4F58-B711-B4B10CA1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C5E5F9-DF3F-4BA9-9BB9-AFCEF1DE0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B4E9D2-BEA2-4271-B05D-A595EE285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42B6C9-30DE-4F21-B4CD-4DE98CB6C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6C0C7F-D7D3-482F-ACA4-8D8C6179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A83CA7-DE7C-429A-86A9-C0D8FA6B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D14976-D5FD-4CDE-B4EA-72246E4D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7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F0BA9-A914-4F67-B52D-91A9E1D6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50DC64-357E-443D-9C1E-597E528C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42C632-92CF-4895-A8EE-E3116C2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7C4A75-D7BA-4640-852C-618910DC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7DE12F-1D61-4642-8CB9-D7BF8860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71AD15-1B6D-40D5-9FFE-7F0810A7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07BC10-BEF3-4359-8CE1-467F49F0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9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BEB81-AB11-464B-842E-DF5748BD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7E8439-652D-4E90-8A2B-A4D23794D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C76D62-24C3-45B8-A8F0-D0E4043F2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2346E7-5286-4121-967A-B4FE202D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A49489-1B41-46A9-B111-A8754A64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993155-ED9F-4C0C-804F-7D2CC380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91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E3FA5-3FB6-41C0-9468-39777211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39F6C3-2439-4AAC-ACAF-85701DA27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B7E2FE-CD69-450A-98DF-EAD4CC3CF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E427F0-71F3-4F78-8408-9B8BAFAA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33ADE8-0991-4AEF-A8DD-03EBAE3C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A957A1-ECE7-461F-B1E6-2A3181E4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11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D452E3-4C62-4F38-BBA5-80CA84B3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DAE51D-C163-4303-A831-90A58EAA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984504-7941-4963-BF0A-0D0FB2C0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AF1F-78DB-4DB2-8D1C-8019C6B8F542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36B133-397D-423D-9B42-4F5187E12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EFC84E-20E9-4F7F-8B3A-12E809A94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4AA6-7047-4F23-8EDB-372FF4A82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7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B28DF947-7226-4381-8C1B-C43DBFC9BE70}"/>
              </a:ext>
            </a:extLst>
          </p:cNvPr>
          <p:cNvSpPr/>
          <p:nvPr/>
        </p:nvSpPr>
        <p:spPr>
          <a:xfrm>
            <a:off x="574756" y="2506348"/>
            <a:ext cx="7924266" cy="349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BD26B2-7D39-4100-8318-4A56D27A9E61}"/>
              </a:ext>
            </a:extLst>
          </p:cNvPr>
          <p:cNvSpPr/>
          <p:nvPr/>
        </p:nvSpPr>
        <p:spPr>
          <a:xfrm>
            <a:off x="3351802" y="2582495"/>
            <a:ext cx="236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KocmocraftManager.cs</a:t>
            </a:r>
            <a:endParaRPr lang="zh-TW" altLang="en-US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0833D38-A502-4FD4-810D-DCC8BAFC4BC5}"/>
              </a:ext>
            </a:extLst>
          </p:cNvPr>
          <p:cNvSpPr/>
          <p:nvPr/>
        </p:nvSpPr>
        <p:spPr>
          <a:xfrm>
            <a:off x="574756" y="457199"/>
            <a:ext cx="7924266" cy="18614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5239CA7-2DE9-4C2D-ACE1-B11BCCBB192F}"/>
              </a:ext>
            </a:extLst>
          </p:cNvPr>
          <p:cNvSpPr/>
          <p:nvPr/>
        </p:nvSpPr>
        <p:spPr>
          <a:xfrm>
            <a:off x="721713" y="1042306"/>
            <a:ext cx="3437164" cy="103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SpawnPlayerKocmocraft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1A7CD77-1993-4D37-9CC1-790C0ECC89AE}"/>
              </a:ext>
            </a:extLst>
          </p:cNvPr>
          <p:cNvSpPr/>
          <p:nvPr/>
        </p:nvSpPr>
        <p:spPr>
          <a:xfrm>
            <a:off x="721713" y="3088443"/>
            <a:ext cx="3437164" cy="10370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InitializeLocalPlayer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D285F4A-CCA1-478D-B65F-692372E9892F}"/>
              </a:ext>
            </a:extLst>
          </p:cNvPr>
          <p:cNvSpPr/>
          <p:nvPr/>
        </p:nvSpPr>
        <p:spPr>
          <a:xfrm>
            <a:off x="721713" y="4735137"/>
            <a:ext cx="3437164" cy="10370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[RPC] </a:t>
            </a:r>
            <a:r>
              <a:rPr lang="en-US" altLang="zh-TW" b="1" dirty="0" err="1"/>
              <a:t>SynchronizePlayerKocmocraft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3970AD0-A113-4E7F-B5EC-4BFF3818A4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40295" y="2079318"/>
            <a:ext cx="0" cy="100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03612AB-D2F0-4D88-974B-33D72022998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40295" y="4125455"/>
            <a:ext cx="0" cy="609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A2C7421-81A6-46FA-BD41-3E47AA171165}"/>
              </a:ext>
            </a:extLst>
          </p:cNvPr>
          <p:cNvSpPr/>
          <p:nvPr/>
        </p:nvSpPr>
        <p:spPr>
          <a:xfrm>
            <a:off x="4907099" y="1041045"/>
            <a:ext cx="3437164" cy="103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SpawnBotKocmocraft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B811367-497F-45D4-B358-32424A4E7F49}"/>
              </a:ext>
            </a:extLst>
          </p:cNvPr>
          <p:cNvSpPr/>
          <p:nvPr/>
        </p:nvSpPr>
        <p:spPr>
          <a:xfrm>
            <a:off x="4907099" y="3087182"/>
            <a:ext cx="3437164" cy="10370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InitializeBot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93D5980-6E1A-41BE-8424-37DE2A39D16A}"/>
              </a:ext>
            </a:extLst>
          </p:cNvPr>
          <p:cNvSpPr/>
          <p:nvPr/>
        </p:nvSpPr>
        <p:spPr>
          <a:xfrm>
            <a:off x="4907099" y="4733876"/>
            <a:ext cx="3437164" cy="10370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[RPC] </a:t>
            </a:r>
            <a:r>
              <a:rPr lang="en-US" altLang="zh-TW" b="1" dirty="0" err="1"/>
              <a:t>SynchronizeBotKocmocraft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FD90AAB-7F32-41D6-9BFE-E58CB5ECDEB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625681" y="2078057"/>
            <a:ext cx="0" cy="100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175CCCD-5EAC-4508-95CF-7F56A591185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625681" y="4124194"/>
            <a:ext cx="0" cy="609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2F74998-369C-4CA6-BF78-3983F8ADCAC6}"/>
              </a:ext>
            </a:extLst>
          </p:cNvPr>
          <p:cNvSpPr/>
          <p:nvPr/>
        </p:nvSpPr>
        <p:spPr>
          <a:xfrm>
            <a:off x="3351802" y="533346"/>
            <a:ext cx="236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SatelliteCommander.cs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70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5AF82B5-FFEB-400A-B9F4-3273314A708C}"/>
              </a:ext>
            </a:extLst>
          </p:cNvPr>
          <p:cNvSpPr/>
          <p:nvPr/>
        </p:nvSpPr>
        <p:spPr>
          <a:xfrm>
            <a:off x="4204523" y="1267633"/>
            <a:ext cx="3244941" cy="103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PlayerCrash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BCA6784-E5BD-4DDE-AFC9-FE2F553F84DC}"/>
              </a:ext>
            </a:extLst>
          </p:cNvPr>
          <p:cNvSpPr/>
          <p:nvPr/>
        </p:nvSpPr>
        <p:spPr>
          <a:xfrm>
            <a:off x="4204522" y="2644863"/>
            <a:ext cx="3244941" cy="103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IEnumerator</a:t>
            </a:r>
            <a:r>
              <a:rPr lang="en-US" altLang="zh-TW" b="1" dirty="0"/>
              <a:t> </a:t>
            </a:r>
            <a:r>
              <a:rPr lang="en-US" altLang="zh-TW" b="1" dirty="0" err="1"/>
              <a:t>PlayerRespawn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62736B9-9921-4678-ADBD-070D275A6248}"/>
              </a:ext>
            </a:extLst>
          </p:cNvPr>
          <p:cNvSpPr/>
          <p:nvPr/>
        </p:nvSpPr>
        <p:spPr>
          <a:xfrm>
            <a:off x="4204522" y="4022092"/>
            <a:ext cx="3244941" cy="103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SpawnPlayerKocmocraft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5FDB54E-A0FE-42D4-91EB-7D7F904C775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826993" y="2304645"/>
            <a:ext cx="1" cy="340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3DB3C6D-B692-4302-8C7D-254726B51FA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26993" y="3681875"/>
            <a:ext cx="0" cy="340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CF12537-A6CD-4470-8374-E6F8664847A1}"/>
              </a:ext>
            </a:extLst>
          </p:cNvPr>
          <p:cNvSpPr/>
          <p:nvPr/>
        </p:nvSpPr>
        <p:spPr>
          <a:xfrm>
            <a:off x="4644199" y="898301"/>
            <a:ext cx="236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SatelliteCommander.cs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9F5997-7BB4-475D-A011-B3956E92607F}"/>
              </a:ext>
            </a:extLst>
          </p:cNvPr>
          <p:cNvSpPr/>
          <p:nvPr/>
        </p:nvSpPr>
        <p:spPr>
          <a:xfrm>
            <a:off x="229290" y="1267633"/>
            <a:ext cx="3244941" cy="10370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 Hit()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2BA6284-C69A-47C0-8DF9-F3A8E8A4B829}"/>
              </a:ext>
            </a:extLst>
          </p:cNvPr>
          <p:cNvCxnSpPr>
            <a:cxnSpLocks/>
            <a:stCxn id="33" idx="3"/>
            <a:endCxn id="12" idx="1"/>
          </p:cNvCxnSpPr>
          <p:nvPr/>
        </p:nvCxnSpPr>
        <p:spPr>
          <a:xfrm>
            <a:off x="3474231" y="1786139"/>
            <a:ext cx="730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2C7320F-842B-42DA-BC47-5D4140E65D14}"/>
              </a:ext>
            </a:extLst>
          </p:cNvPr>
          <p:cNvSpPr/>
          <p:nvPr/>
        </p:nvSpPr>
        <p:spPr>
          <a:xfrm>
            <a:off x="556373" y="898301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KocmocraftMechDroid.cs</a:t>
            </a:r>
            <a:endParaRPr lang="zh-TW" altLang="en-US" dirty="0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1C4D6E4A-1507-4634-B879-B8CDDC6A370B}"/>
              </a:ext>
            </a:extLst>
          </p:cNvPr>
          <p:cNvSpPr/>
          <p:nvPr/>
        </p:nvSpPr>
        <p:spPr>
          <a:xfrm>
            <a:off x="229289" y="2644863"/>
            <a:ext cx="3244941" cy="10370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[PRC]</a:t>
            </a:r>
          </a:p>
          <a:p>
            <a:pPr algn="ctr"/>
            <a:r>
              <a:rPr lang="en-US" altLang="zh-TW" b="1" dirty="0"/>
              <a:t>Crash()</a:t>
            </a:r>
            <a:endParaRPr lang="zh-TW" altLang="en-US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8EBADDE-CE00-470D-8178-A0401BA1A1A6}"/>
              </a:ext>
            </a:extLst>
          </p:cNvPr>
          <p:cNvCxnSpPr>
            <a:cxnSpLocks/>
            <a:stCxn id="33" idx="2"/>
            <a:endCxn id="69" idx="0"/>
          </p:cNvCxnSpPr>
          <p:nvPr/>
        </p:nvCxnSpPr>
        <p:spPr>
          <a:xfrm flipH="1">
            <a:off x="1851760" y="2304645"/>
            <a:ext cx="1" cy="340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39D4BB15-FCB5-4867-99EA-46A7B9ADADB6}"/>
              </a:ext>
            </a:extLst>
          </p:cNvPr>
          <p:cNvSpPr/>
          <p:nvPr/>
        </p:nvSpPr>
        <p:spPr>
          <a:xfrm>
            <a:off x="229290" y="4022093"/>
            <a:ext cx="3244941" cy="10370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Destroy()</a:t>
            </a:r>
            <a:endParaRPr lang="zh-TW" altLang="en-US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66C4431C-218D-477D-803A-8048E68A4109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>
            <a:off x="1851760" y="3681875"/>
            <a:ext cx="1" cy="340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6918BD7-485D-432B-A82C-C956DE0F59F4}"/>
              </a:ext>
            </a:extLst>
          </p:cNvPr>
          <p:cNvCxnSpPr>
            <a:cxnSpLocks/>
            <a:stCxn id="14" idx="2"/>
            <a:endCxn id="83" idx="0"/>
          </p:cNvCxnSpPr>
          <p:nvPr/>
        </p:nvCxnSpPr>
        <p:spPr>
          <a:xfrm>
            <a:off x="5826993" y="5059104"/>
            <a:ext cx="0" cy="340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80ED3397-F1C6-4BFA-BE17-8C6CC05D7C97}"/>
              </a:ext>
            </a:extLst>
          </p:cNvPr>
          <p:cNvSpPr/>
          <p:nvPr/>
        </p:nvSpPr>
        <p:spPr>
          <a:xfrm>
            <a:off x="4204522" y="5399321"/>
            <a:ext cx="3244941" cy="103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PhotonNetwork.Instantiate</a:t>
            </a:r>
            <a:r>
              <a:rPr lang="en-US" altLang="zh-TW" b="1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iLYuSha-Wakaka</dc:creator>
  <cp:lastModifiedBy>iLYuSha-Wakaka</cp:lastModifiedBy>
  <cp:revision>6</cp:revision>
  <dcterms:created xsi:type="dcterms:W3CDTF">2018-10-09T11:24:00Z</dcterms:created>
  <dcterms:modified xsi:type="dcterms:W3CDTF">2018-10-09T12:01:22Z</dcterms:modified>
</cp:coreProperties>
</file>