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media/image1.png" ContentType="image/png"/>
  <Override PartName="/ppt/media/image13.png" ContentType="image/png"/>
  <Override PartName="/ppt/media/image6.svg" ContentType="image/svg"/>
  <Override PartName="/ppt/media/image2.svg" ContentType="image/svg"/>
  <Override PartName="/ppt/media/image5.png" ContentType="image/png"/>
  <Override PartName="/ppt/media/image3.png" ContentType="image/png"/>
  <Override PartName="/ppt/media/image15.png" ContentType="image/png"/>
  <Override PartName="/ppt/media/image8.svg" ContentType="image/svg"/>
  <Override PartName="/ppt/media/image7.png" ContentType="image/png"/>
  <Override PartName="/ppt/media/image4.svg" ContentType="image/svg"/>
  <Override PartName="/ppt/media/image11.png" ContentType="image/png"/>
  <Override PartName="/ppt/media/image9.png" ContentType="image/png"/>
  <Override PartName="/ppt/media/image10.svg" ContentType="image/svg"/>
  <Override PartName="/ppt/media/image12.svg" ContentType="image/svg"/>
  <Override PartName="/ppt/media/image20.png" ContentType="image/png"/>
  <Override PartName="/ppt/media/image14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microsoft.com/office/2020/02/relationships/classificationlabels" Target="/docMetadata/LabelInfo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1" r:id="rId13"/>
    <p:sldMasterId id="2147483673" r:id="rId14"/>
    <p:sldMasterId id="2147483675" r:id="rId15"/>
    <p:sldMasterId id="2147483677" r:id="rId16"/>
    <p:sldMasterId id="2147483679" r:id="rId17"/>
    <p:sldMasterId id="2147483681" r:id="rId18"/>
  </p:sldMasterIdLst>
  <p:notesMasterIdLst>
    <p:notesMasterId r:id="rId19"/>
  </p:notes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notesMaster" Target="notesMasters/notesMaster1.xml"/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slide" Target="slides/slide10.xml"/><Relationship Id="rId3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 idx="2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ftr" idx="2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sldNum" idx="2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770658B-0BB1-41B0-B52C-30589E1691FD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6C714A-10F1-4A1C-B6CB-D74A88824942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9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13B8C5-6790-4640-A876-4C736162A33A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FF880E-E99C-4AE3-BA81-BB3FFC7D7335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9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B396F3-AA61-448D-BCF4-B877594A359C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9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748BDDE-7677-4EC0-BD91-8C5472F04490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9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081FE4-2550-47CE-B655-A95C2DB70DCB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4DDEBE-5E8B-4B0C-8BC2-F01BA9CE45EC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EFBF73-F377-4AE4-811E-52173B24796D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2100DC-BBAC-4D2A-815B-F8507EF6DB55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E03FBF-875E-4924-945D-DE836D068CA1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азрыв разде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Вступл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8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36B8067C-F85C-4C39-A3A1-39405AC642DA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dgm" preserve="1">
  <p:cSld name="Вступл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8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B1DB207C-F776-4404-AEE9-E3063713D67C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D116D42-4B46-44E3-A175-B7B7E6DB4F9B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азрыв раздел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Два объекта содержимого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35CDB7C-FE00-49BC-B355-765B369124A0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 объек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8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92580940-B3CE-4560-BCBA-2FB688AFC022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D4EC959-2BDC-4BAD-AEBF-2CB452D2139B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9772E09-B299-4B17-BEBA-79E79EBBAA0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аблица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4E848C-30F2-44BE-BF59-30DF0F2A169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A4154D9-8E9D-406F-88E8-47D778819B4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B66652-CF82-4676-A167-41493010809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аблиц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40ED7D3-4F3F-469D-AE2E-FED3FA72813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8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BCD1B8F-0DB2-44FF-8508-DC3E6E2CAD7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8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28F0181-6192-4ECB-BC30-04802F8CC47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267080" y="815040"/>
            <a:ext cx="4178880" cy="31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EE3DB7F-B8DB-483A-9399-5A8E598BF5F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азрыв раздел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9.png"/><Relationship Id="rId3" Type="http://schemas.openxmlformats.org/officeDocument/2006/relationships/image" Target="../media/image10.svg"/><Relationship Id="rId4" Type="http://schemas.openxmlformats.org/officeDocument/2006/relationships/slideLayout" Target="../slideLayouts/slideLayout14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1.png"/><Relationship Id="rId3" Type="http://schemas.openxmlformats.org/officeDocument/2006/relationships/image" Target="../media/image12.svg"/><Relationship Id="rId4" Type="http://schemas.openxmlformats.org/officeDocument/2006/relationships/slideLayout" Target="../slideLayouts/slideLayout15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6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7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image" Target="../media/image8.sv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7.png"/><Relationship Id="rId3" Type="http://schemas.openxmlformats.org/officeDocument/2006/relationships/image" Target="../media/image8.sv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Графический объект 7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9487440" cy="50536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990600" y="0"/>
            <a:ext cx="1126800" cy="25128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Группа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96120" y="-25200"/>
            <a:ext cx="3096000" cy="6883560"/>
            <a:chOff x="9096120" y="-25200"/>
            <a:chExt cx="3096000" cy="6883560"/>
          </a:xfrm>
        </p:grpSpPr>
        <p:cxnSp>
          <p:nvCxnSpPr>
            <p:cNvPr id="52" name="Прямая соединительная линия 9"/>
            <p:cNvCxnSpPr/>
            <p:nvPr/>
          </p:nvCxnSpPr>
          <p:spPr>
            <a:xfrm>
              <a:off x="9096120" y="1496880"/>
              <a:ext cx="3096360" cy="72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  <p:cxnSp>
          <p:nvCxnSpPr>
            <p:cNvPr id="53" name="Прямая соединительная линия 10"/>
            <p:cNvCxnSpPr/>
            <p:nvPr/>
          </p:nvCxnSpPr>
          <p:spPr>
            <a:xfrm flipH="1">
              <a:off x="9381600" y="-25200"/>
              <a:ext cx="2810880" cy="688392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</p:grpSp>
      <p:cxnSp>
        <p:nvCxnSpPr>
          <p:cNvPr id="54" name="Прямая соединительная линия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0" y="-25200"/>
            <a:ext cx="1211040" cy="204840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ftr" idx="15"/>
          </p:nvPr>
        </p:nvSpPr>
        <p:spPr>
          <a:xfrm>
            <a:off x="1333440" y="6356520"/>
            <a:ext cx="38185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&lt;нижний колонтитул&gt;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sldNum" idx="16"/>
          </p:nvPr>
        </p:nvSpPr>
        <p:spPr>
          <a:xfrm>
            <a:off x="10373400" y="6356520"/>
            <a:ext cx="98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25CA88A-0A6F-4636-9145-713B867FD386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  <p:sldLayoutId id="2147483670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Группа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96120" y="-25200"/>
            <a:ext cx="3096000" cy="6883560"/>
            <a:chOff x="9096120" y="-25200"/>
            <a:chExt cx="3096000" cy="6883560"/>
          </a:xfrm>
        </p:grpSpPr>
        <p:cxnSp>
          <p:nvCxnSpPr>
            <p:cNvPr id="63" name="Прямая соединительная линия 9"/>
            <p:cNvCxnSpPr/>
            <p:nvPr/>
          </p:nvCxnSpPr>
          <p:spPr>
            <a:xfrm>
              <a:off x="9096120" y="1496880"/>
              <a:ext cx="3096360" cy="72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  <p:cxnSp>
          <p:nvCxnSpPr>
            <p:cNvPr id="64" name="Прямая соединительная линия 10"/>
            <p:cNvCxnSpPr/>
            <p:nvPr/>
          </p:nvCxnSpPr>
          <p:spPr>
            <a:xfrm flipH="1">
              <a:off x="9381600" y="-25200"/>
              <a:ext cx="2810880" cy="688392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</p:grpSp>
      <p:cxnSp>
        <p:nvCxnSpPr>
          <p:cNvPr id="65" name="Прямая соединительная линия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0" y="-25200"/>
            <a:ext cx="1211040" cy="204840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66" name="PlaceHolder 1"/>
          <p:cNvSpPr>
            <a:spLocks noGrp="1"/>
          </p:cNvSpPr>
          <p:nvPr>
            <p:ph type="ftr" idx="17"/>
          </p:nvPr>
        </p:nvSpPr>
        <p:spPr>
          <a:xfrm>
            <a:off x="1333440" y="6356520"/>
            <a:ext cx="38185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&lt;нижний колонтитул&gt;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ldNum" idx="18"/>
          </p:nvPr>
        </p:nvSpPr>
        <p:spPr>
          <a:xfrm>
            <a:off x="10373400" y="6356520"/>
            <a:ext cx="98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FCEB54E-60EF-40F1-9DF1-1F1FAD9A6886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Графический объект 3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828720"/>
            <a:ext cx="5876280" cy="5199840"/>
          </a:xfrm>
          <a:prstGeom prst="rect">
            <a:avLst/>
          </a:prstGeom>
          <a:ln w="0">
            <a:noFill/>
          </a:ln>
        </p:spPr>
      </p:pic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4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Графический объект 9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25920" y="0"/>
            <a:ext cx="4092840" cy="3911760"/>
          </a:xfrm>
          <a:prstGeom prst="rect">
            <a:avLst/>
          </a:prstGeom>
          <a:ln w="0">
            <a:noFill/>
          </a:ln>
        </p:spPr>
      </p:pic>
      <p:sp>
        <p:nvSpPr>
          <p:cNvPr id="72" name="PlaceHolder 1"/>
          <p:cNvSpPr>
            <a:spLocks noGrp="1"/>
          </p:cNvSpPr>
          <p:nvPr>
            <p:ph type="ftr" idx="19"/>
          </p:nvPr>
        </p:nvSpPr>
        <p:spPr>
          <a:xfrm>
            <a:off x="2969280" y="6356520"/>
            <a:ext cx="38185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&lt;нижний колонтитул&gt;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ldNum" idx="20"/>
          </p:nvPr>
        </p:nvSpPr>
        <p:spPr>
          <a:xfrm>
            <a:off x="10373400" y="6356520"/>
            <a:ext cx="98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DBAFB75-4083-43AD-AAE4-5F670009C228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6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29800" y="0"/>
            <a:ext cx="7762320" cy="2755080"/>
            <a:chOff x="4429800" y="0"/>
            <a:chExt cx="7762320" cy="2755080"/>
          </a:xfrm>
        </p:grpSpPr>
        <p:cxnSp>
          <p:nvCxnSpPr>
            <p:cNvPr id="75" name="Прямая соединительная линия 10"/>
            <p:cNvCxnSpPr/>
            <p:nvPr/>
          </p:nvCxnSpPr>
          <p:spPr>
            <a:xfrm flipH="1" flipV="1">
              <a:off x="4429800" y="0"/>
              <a:ext cx="7762680" cy="121824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  <p:cxnSp>
          <p:nvCxnSpPr>
            <p:cNvPr id="76" name="Прямая соединительная линия 11"/>
            <p:cNvCxnSpPr/>
            <p:nvPr/>
          </p:nvCxnSpPr>
          <p:spPr>
            <a:xfrm>
              <a:off x="11065680" y="0"/>
              <a:ext cx="1126800" cy="275544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</p:grp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ftr" idx="21"/>
          </p:nvPr>
        </p:nvSpPr>
        <p:spPr>
          <a:xfrm>
            <a:off x="1333440" y="6356520"/>
            <a:ext cx="38185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&lt;нижний колонтитул&gt;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sldNum" idx="22"/>
          </p:nvPr>
        </p:nvSpPr>
        <p:spPr>
          <a:xfrm>
            <a:off x="10373400" y="6356520"/>
            <a:ext cx="98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57DF022-C968-49EE-B77D-1FB6012CC707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8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Группа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29800" y="0"/>
            <a:ext cx="7762320" cy="2755080"/>
            <a:chOff x="4429800" y="0"/>
            <a:chExt cx="7762320" cy="2755080"/>
          </a:xfrm>
        </p:grpSpPr>
        <p:cxnSp>
          <p:nvCxnSpPr>
            <p:cNvPr id="86" name="Прямая соединительная линия 10"/>
            <p:cNvCxnSpPr/>
            <p:nvPr/>
          </p:nvCxnSpPr>
          <p:spPr>
            <a:xfrm flipH="1" flipV="1">
              <a:off x="4429800" y="0"/>
              <a:ext cx="7762680" cy="121824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  <p:cxnSp>
          <p:nvCxnSpPr>
            <p:cNvPr id="87" name="Прямая соединительная линия 11"/>
            <p:cNvCxnSpPr/>
            <p:nvPr/>
          </p:nvCxnSpPr>
          <p:spPr>
            <a:xfrm>
              <a:off x="11065680" y="0"/>
              <a:ext cx="1126800" cy="275544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</p:grpSp>
      <p:sp>
        <p:nvSpPr>
          <p:cNvPr id="88" name="PlaceHolder 1"/>
          <p:cNvSpPr>
            <a:spLocks noGrp="1"/>
          </p:cNvSpPr>
          <p:nvPr>
            <p:ph type="ftr" idx="23"/>
          </p:nvPr>
        </p:nvSpPr>
        <p:spPr>
          <a:xfrm>
            <a:off x="1333440" y="6356520"/>
            <a:ext cx="38185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&lt;нижний колонтитул&gt;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Num" idx="24"/>
          </p:nvPr>
        </p:nvSpPr>
        <p:spPr>
          <a:xfrm>
            <a:off x="10373400" y="6356520"/>
            <a:ext cx="98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1EB385C-9887-49E0-9D6A-36CACFDB48EC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0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Прямая соединительная линия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3093840" y="0"/>
            <a:ext cx="1746720" cy="389844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91" name="PlaceHolder 1"/>
          <p:cNvSpPr>
            <a:spLocks noGrp="1"/>
          </p:cNvSpPr>
          <p:nvPr>
            <p:ph type="ftr" idx="25"/>
          </p:nvPr>
        </p:nvSpPr>
        <p:spPr>
          <a:xfrm>
            <a:off x="825480" y="6356520"/>
            <a:ext cx="38185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&lt;нижний колонтитул&gt;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Num" idx="26"/>
          </p:nvPr>
        </p:nvSpPr>
        <p:spPr>
          <a:xfrm>
            <a:off x="10373400" y="6356520"/>
            <a:ext cx="98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6C19105-E4C2-44C5-8B42-94066E230793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2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327760" cy="1505880"/>
            <a:chOff x="0" y="0"/>
            <a:chExt cx="2327760" cy="1505880"/>
          </a:xfrm>
        </p:grpSpPr>
        <p:cxnSp>
          <p:nvCxnSpPr>
            <p:cNvPr id="4" name="Прямая соединительная линия 14"/>
            <p:cNvCxnSpPr/>
            <p:nvPr/>
          </p:nvCxnSpPr>
          <p:spPr>
            <a:xfrm flipH="1">
              <a:off x="0" y="0"/>
              <a:ext cx="1288080" cy="1506240"/>
            </a:xfrm>
            <a:prstGeom prst="straightConnector1">
              <a:avLst/>
            </a:prstGeom>
            <a:ln w="3175">
              <a:solidFill>
                <a:srgbClr val="000000"/>
              </a:solidFill>
              <a:round/>
            </a:ln>
          </p:spPr>
        </p:cxnSp>
        <p:cxnSp>
          <p:nvCxnSpPr>
            <p:cNvPr id="5" name="Прямая соединительная линия 15"/>
            <p:cNvCxnSpPr/>
            <p:nvPr/>
          </p:nvCxnSpPr>
          <p:spPr>
            <a:xfrm flipH="1">
              <a:off x="0" y="0"/>
              <a:ext cx="2328120" cy="120132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</p:grpSp>
      <p:sp>
        <p:nvSpPr>
          <p:cNvPr id="6" name="PlaceHolder 1"/>
          <p:cNvSpPr>
            <a:spLocks noGrp="1"/>
          </p:cNvSpPr>
          <p:nvPr>
            <p:ph type="ftr" idx="1"/>
          </p:nvPr>
        </p:nvSpPr>
        <p:spPr>
          <a:xfrm>
            <a:off x="731520" y="6356520"/>
            <a:ext cx="38185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&lt;нижний колонтитул&gt;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2"/>
          </p:nvPr>
        </p:nvSpPr>
        <p:spPr>
          <a:xfrm>
            <a:off x="10373400" y="6356520"/>
            <a:ext cx="98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832A292-4329-4047-B1EE-50E01E57B432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327760" cy="1505880"/>
            <a:chOff x="0" y="0"/>
            <a:chExt cx="2327760" cy="1505880"/>
          </a:xfrm>
        </p:grpSpPr>
        <p:cxnSp>
          <p:nvCxnSpPr>
            <p:cNvPr id="9" name="Прямая соединительная линия 14"/>
            <p:cNvCxnSpPr/>
            <p:nvPr/>
          </p:nvCxnSpPr>
          <p:spPr>
            <a:xfrm flipH="1">
              <a:off x="0" y="0"/>
              <a:ext cx="1288080" cy="1506240"/>
            </a:xfrm>
            <a:prstGeom prst="straightConnector1">
              <a:avLst/>
            </a:prstGeom>
            <a:ln w="3175">
              <a:solidFill>
                <a:srgbClr val="000000"/>
              </a:solidFill>
              <a:round/>
            </a:ln>
          </p:spPr>
        </p:cxnSp>
        <p:cxnSp>
          <p:nvCxnSpPr>
            <p:cNvPr id="10" name="Прямая соединительная линия 15"/>
            <p:cNvCxnSpPr/>
            <p:nvPr/>
          </p:nvCxnSpPr>
          <p:spPr>
            <a:xfrm flipH="1">
              <a:off x="0" y="0"/>
              <a:ext cx="2328120" cy="120132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</p:grp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ftr" idx="3"/>
          </p:nvPr>
        </p:nvSpPr>
        <p:spPr>
          <a:xfrm>
            <a:off x="731520" y="6356520"/>
            <a:ext cx="38185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&lt;нижний колонтитул&gt;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sldNum" idx="4"/>
          </p:nvPr>
        </p:nvSpPr>
        <p:spPr>
          <a:xfrm>
            <a:off x="10373400" y="6356520"/>
            <a:ext cx="98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197CE98-8E6F-4996-B681-54725A86C2E7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Графический объект 12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 flipH="1" rot="10800000">
            <a:off x="6308280" y="0"/>
            <a:ext cx="5882760" cy="236556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ftr" idx="5"/>
          </p:nvPr>
        </p:nvSpPr>
        <p:spPr>
          <a:xfrm>
            <a:off x="84384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&lt;нижний колонтитул&gt;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8641FEB-37B1-422B-9DCA-196DA683AE1D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590920" cy="1028160"/>
            <a:chOff x="0" y="0"/>
            <a:chExt cx="2590920" cy="1028160"/>
          </a:xfrm>
        </p:grpSpPr>
        <p:cxnSp>
          <p:nvCxnSpPr>
            <p:cNvPr id="19" name="Прямая соединительная линия 10"/>
            <p:cNvCxnSpPr/>
            <p:nvPr/>
          </p:nvCxnSpPr>
          <p:spPr>
            <a:xfrm flipV="1">
              <a:off x="0" y="0"/>
              <a:ext cx="2591280" cy="76248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  <p:cxnSp>
          <p:nvCxnSpPr>
            <p:cNvPr id="20" name="Прямая соединительная линия 11"/>
            <p:cNvCxnSpPr/>
            <p:nvPr/>
          </p:nvCxnSpPr>
          <p:spPr>
            <a:xfrm flipH="1">
              <a:off x="0" y="0"/>
              <a:ext cx="705240" cy="102852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</p:grpSp>
      <p:sp>
        <p:nvSpPr>
          <p:cNvPr id="21" name="PlaceHolder 1"/>
          <p:cNvSpPr>
            <a:spLocks noGrp="1"/>
          </p:cNvSpPr>
          <p:nvPr>
            <p:ph type="ftr" idx="7"/>
          </p:nvPr>
        </p:nvSpPr>
        <p:spPr>
          <a:xfrm>
            <a:off x="838080" y="6356520"/>
            <a:ext cx="38185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&lt;нижний колонтитул&gt;</a:t>
            </a:r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8"/>
          </p:nvPr>
        </p:nvSpPr>
        <p:spPr>
          <a:xfrm>
            <a:off x="10373400" y="6356520"/>
            <a:ext cx="98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E64E3DF-59D7-4581-A8A1-0BDADBC079CC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Графический объект 5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3176280" cy="6857280"/>
          </a:xfrm>
          <a:prstGeom prst="rect">
            <a:avLst/>
          </a:prstGeom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ftr" idx="9"/>
          </p:nvPr>
        </p:nvSpPr>
        <p:spPr>
          <a:xfrm>
            <a:off x="4267080" y="6356520"/>
            <a:ext cx="41788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&lt;нижний колонтитул&gt;</a:t>
            </a:r>
            <a:endParaRPr b="0" lang="ru-RU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sldNum" idx="10"/>
          </p:nvPr>
        </p:nvSpPr>
        <p:spPr>
          <a:xfrm>
            <a:off x="9579600" y="6356520"/>
            <a:ext cx="17737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C18A432-F106-4CAF-8E31-52321222EF76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Графический объект 7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229280" y="0"/>
            <a:ext cx="7962120" cy="6857280"/>
          </a:xfrm>
          <a:prstGeom prst="rect">
            <a:avLst/>
          </a:prstGeom>
          <a:ln w="0">
            <a:noFill/>
          </a:ln>
        </p:spPr>
      </p:pic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ftr" idx="11"/>
          </p:nvPr>
        </p:nvSpPr>
        <p:spPr>
          <a:xfrm>
            <a:off x="1333440" y="6356520"/>
            <a:ext cx="38185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&lt;нижний колонтитул&gt;</a:t>
            </a:r>
            <a:endParaRPr b="0" lang="ru-RU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2774786-8B70-44B0-8824-E32A4BA69400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Графический объект 7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229280" y="0"/>
            <a:ext cx="7962120" cy="685728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8880" cy="15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ftr" idx="13"/>
          </p:nvPr>
        </p:nvSpPr>
        <p:spPr>
          <a:xfrm>
            <a:off x="1333440" y="6356520"/>
            <a:ext cx="38185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&lt;нижний колонтитул&gt;</a:t>
            </a:r>
            <a:endParaRPr b="0" lang="ru-RU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 idx="14"/>
          </p:nvPr>
        </p:nvSpPr>
        <p:spPr>
          <a:xfrm>
            <a:off x="10373400" y="6356520"/>
            <a:ext cx="98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C133664-3846-442F-BE16-4173CF341BA0}" type="slidenum">
              <a:rPr b="0" lang="ru-RU" sz="9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&lt;номер&gt;</a:t>
            </a:fld>
            <a:endParaRPr b="0" lang="ru-RU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Группа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6558120" cy="6858360"/>
            <a:chOff x="0" y="0"/>
            <a:chExt cx="6558120" cy="6858360"/>
          </a:xfrm>
        </p:grpSpPr>
        <p:cxnSp>
          <p:nvCxnSpPr>
            <p:cNvPr id="46" name="Прямая соединительная линия 4"/>
            <p:cNvCxnSpPr/>
            <p:nvPr/>
          </p:nvCxnSpPr>
          <p:spPr>
            <a:xfrm flipH="1" flipV="1">
              <a:off x="0" y="1158480"/>
              <a:ext cx="6558480" cy="215460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  <p:cxnSp>
          <p:nvCxnSpPr>
            <p:cNvPr id="47" name="Прямая соединительная линия 5"/>
            <p:cNvCxnSpPr/>
            <p:nvPr/>
          </p:nvCxnSpPr>
          <p:spPr>
            <a:xfrm flipH="1" flipV="1">
              <a:off x="3632760" y="0"/>
              <a:ext cx="2925720" cy="685872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938640" y="3329640"/>
            <a:ext cx="4941000" cy="31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600" spc="145" strike="noStrike" cap="all">
                <a:solidFill>
                  <a:schemeClr val="dk1"/>
                </a:solidFill>
                <a:latin typeface="Arial"/>
              </a:rPr>
              <a:t>Проект web</a:t>
            </a:r>
            <a:br>
              <a:rPr sz="3600"/>
            </a:br>
            <a:br>
              <a:rPr sz="3600"/>
            </a:br>
            <a:r>
              <a:rPr b="0" lang="ru-RU" sz="1800" spc="145" strike="noStrike" cap="all">
                <a:solidFill>
                  <a:schemeClr val="dk1"/>
                </a:solidFill>
                <a:latin typeface="Arial"/>
              </a:rPr>
              <a:t>Кондратьев Илья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220000" y="1260000"/>
            <a:ext cx="6352920" cy="61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600" spc="145" strike="noStrike" cap="all">
                <a:solidFill>
                  <a:schemeClr val="lt1"/>
                </a:solidFill>
                <a:latin typeface="Arial"/>
              </a:rPr>
              <a:t>СПАСИБО За внимание</a:t>
            </a:r>
            <a:endParaRPr b="0" lang="ru-RU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684000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Arial"/>
              </a:rPr>
              <a:t>О проекте:</a:t>
            </a:r>
            <a:br>
              <a:rPr sz="2400"/>
            </a:br>
            <a:br>
              <a:rPr sz="1800"/>
            </a:b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Мой проект — сайт, предоставляющий пользователям возможность публиковать и читать книги и другие тексты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953360" y="1998000"/>
            <a:ext cx="10238040" cy="48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/>
          <p:nvPr/>
        </p:nvSpPr>
        <p:spPr>
          <a:xfrm flipV="1">
            <a:off x="1800000" y="900000"/>
            <a:ext cx="2700000" cy="612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0" y="0"/>
            <a:ext cx="2700000" cy="702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282920" y="360000"/>
            <a:ext cx="3741840" cy="213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Сайты с которых брал пример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720000" y="2492640"/>
            <a:ext cx="3533040" cy="254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litres.ru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282920" y="2492640"/>
            <a:ext cx="3741840" cy="254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ficbook.net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8024760" y="2492640"/>
            <a:ext cx="3675240" cy="254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ilibrary.ru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8640000" y="3420000"/>
            <a:ext cx="2880000" cy="92988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5091840" y="2931840"/>
            <a:ext cx="2108160" cy="210816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1428480" y="2880000"/>
            <a:ext cx="2171520" cy="21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Заголовок 3"/>
          <p:cNvSpPr/>
          <p:nvPr/>
        </p:nvSpPr>
        <p:spPr>
          <a:xfrm>
            <a:off x="360360" y="360360"/>
            <a:ext cx="503964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90000"/>
              </a:lnSpc>
            </a:pPr>
            <a:r>
              <a:rPr b="0" lang="ru-RU" sz="2400" spc="145" strike="noStrike" cap="all">
                <a:solidFill>
                  <a:schemeClr val="lt1"/>
                </a:solidFill>
                <a:latin typeface="Arial"/>
              </a:rPr>
              <a:t>Страница регистрации: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Пользователь задаёт почту, пароль, свой псевдоним и аватар.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620000" y="1800000"/>
            <a:ext cx="10594800" cy="5057640"/>
          </a:xfrm>
          <a:prstGeom prst="rect">
            <a:avLst/>
          </a:prstGeom>
          <a:ln w="0">
            <a:noFill/>
          </a:ln>
        </p:spPr>
      </p:pic>
      <p:cxnSp>
        <p:nvCxnSpPr>
          <p:cNvPr id="113" name="Прямая соединительная линия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829800" y="-141480"/>
            <a:ext cx="11392560" cy="70354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14" name="Прямая соединительная линия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922080" y="-56880"/>
            <a:ext cx="1688400" cy="70358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Прямая соединительная линия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1140840" y="9360"/>
            <a:ext cx="2839320" cy="70354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116" name="Заголовок 4"/>
          <p:cNvSpPr/>
          <p:nvPr/>
        </p:nvSpPr>
        <p:spPr>
          <a:xfrm>
            <a:off x="360360" y="360000"/>
            <a:ext cx="4679640" cy="10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90000"/>
              </a:lnSpc>
            </a:pPr>
            <a:r>
              <a:rPr b="0" lang="ru-RU" sz="2400" spc="145" strike="noStrike" cap="all">
                <a:solidFill>
                  <a:schemeClr val="lt1"/>
                </a:solidFill>
                <a:latin typeface="Arial"/>
              </a:rPr>
              <a:t>Страница авторизации: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Пользователь входит в свой аккаунт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0" y="1800000"/>
            <a:ext cx="10571400" cy="5050080"/>
          </a:xfrm>
          <a:prstGeom prst="rect">
            <a:avLst/>
          </a:prstGeom>
          <a:ln w="0">
            <a:noFill/>
          </a:ln>
        </p:spPr>
      </p:pic>
      <p:cxnSp>
        <p:nvCxnSpPr>
          <p:cNvPr id="118" name="Прямая соединительная линия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026320" y="-19080"/>
            <a:ext cx="3263400" cy="721476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19" name="Прямая соединительная линия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0" y="275040"/>
            <a:ext cx="11439720" cy="436536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Заголовок 5"/>
          <p:cNvSpPr/>
          <p:nvPr/>
        </p:nvSpPr>
        <p:spPr>
          <a:xfrm>
            <a:off x="4452480" y="360000"/>
            <a:ext cx="7739640" cy="14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90000"/>
              </a:lnSpc>
            </a:pPr>
            <a:r>
              <a:rPr b="0" lang="ru-RU" sz="2400" spc="145" strike="noStrike" cap="all">
                <a:solidFill>
                  <a:schemeClr val="lt1"/>
                </a:solidFill>
                <a:latin typeface="Arial"/>
              </a:rPr>
              <a:t>Страница загрузки книги: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</a:pP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Пользователь загружает текстовый файл книги, её обложку, пишет название, автора и описание, выбирает жанры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5480" y="1827000"/>
            <a:ext cx="10604520" cy="503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Заголовок 6"/>
          <p:cNvSpPr/>
          <p:nvPr/>
        </p:nvSpPr>
        <p:spPr>
          <a:xfrm>
            <a:off x="360360" y="5040360"/>
            <a:ext cx="3959640" cy="16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ru-RU" sz="2400" spc="145" strike="noStrike" cap="all">
                <a:solidFill>
                  <a:schemeClr val="dk1"/>
                </a:solidFill>
                <a:latin typeface="Arial"/>
              </a:rPr>
              <a:t>Книга: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Информация о книге, страницы, кнопки навигации и изменения шрифта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 flipV="1">
            <a:off x="4500000" y="2340000"/>
            <a:ext cx="7740000" cy="468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316160" cy="48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"/>
          <p:cNvSpPr/>
          <p:nvPr/>
        </p:nvSpPr>
        <p:spPr>
          <a:xfrm flipH="1">
            <a:off x="3420000" y="0"/>
            <a:ext cx="7380000" cy="720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 flipH="1" flipV="1">
            <a:off x="7380000" y="-180000"/>
            <a:ext cx="3600000" cy="720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0" y="-11520"/>
            <a:ext cx="10259640" cy="4856760"/>
          </a:xfrm>
          <a:prstGeom prst="rect">
            <a:avLst/>
          </a:prstGeom>
          <a:ln w="0">
            <a:noFill/>
          </a:ln>
        </p:spPr>
      </p:pic>
      <p:sp>
        <p:nvSpPr>
          <p:cNvPr id="128" name="Заголовок 2"/>
          <p:cNvSpPr/>
          <p:nvPr/>
        </p:nvSpPr>
        <p:spPr>
          <a:xfrm>
            <a:off x="360000" y="5040000"/>
            <a:ext cx="3780000" cy="14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ru-RU" sz="2400" spc="145" strike="noStrike" cap="all">
                <a:solidFill>
                  <a:schemeClr val="dk1"/>
                </a:solidFill>
                <a:latin typeface="Arial"/>
              </a:rPr>
              <a:t>Главная страница: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Книги, кнопки навигации, фильтры, поиск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799640" cy="21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enorite"/>
              </a:rPr>
              <a:t>В разработке</a:t>
            </a:r>
            <a:r>
              <a:rPr b="0" lang="ru-RU" sz="1800" spc="-1" strike="noStrike">
                <a:solidFill>
                  <a:schemeClr val="dk1"/>
                </a:solidFill>
                <a:latin typeface="Tenorite"/>
              </a:rPr>
              <a:t>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720000" y="2492640"/>
            <a:ext cx="356292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Модерация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298040" y="2493000"/>
            <a:ext cx="372672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Защита авторских прав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8024760" y="2492640"/>
            <a:ext cx="3476880" cy="200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Страницы пользователей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720000" y="4499640"/>
            <a:ext cx="3562920" cy="19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Загрузка цельных файлов книг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 flipV="1">
            <a:off x="0" y="900000"/>
            <a:ext cx="5760000" cy="5958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4320000" y="4500000"/>
            <a:ext cx="3717000" cy="19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Создание коллекций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 flipH="1" flipV="1">
            <a:off x="6480000" y="-360000"/>
            <a:ext cx="2160000" cy="72000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37000" y="4500000"/>
            <a:ext cx="3482640" cy="19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Расширение функционала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 pitchFamily="0" charset="1"/>
        <a:ea typeface=""/>
        <a:cs typeface="Arial" pitchFamily="0" charset="1"/>
      </a:majorFont>
      <a:minorFont>
        <a:latin typeface="Tenorite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LibreOffice/24.2.2.2$Windows_X86_64 LibreOffice_project/d56cc158d8a96260b836f100ef4b4ef25d6f1a01</Application>
  <AppVersion>15.0000</AppVersion>
  <Words>456</Words>
  <Paragraphs>137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2024-02-14T19:04:18Z</dcterms:created>
  <dc:creator/>
  <dc:description/>
  <dc:language>ru-RU</dc:language>
  <cp:lastModifiedBy/>
  <dcterms:modified xsi:type="dcterms:W3CDTF">2025-05-14T17:31:30Z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Notes">
    <vt:i4>13</vt:i4>
  </property>
  <property fmtid="{D5CDD505-2E9C-101B-9397-08002B2CF9AE}" pid="5" name="PresentationFormat">
    <vt:lpwstr>Широкоэкранный</vt:lpwstr>
  </property>
  <property fmtid="{D5CDD505-2E9C-101B-9397-08002B2CF9AE}" pid="6" name="Slides">
    <vt:i4>13</vt:i4>
  </property>
</Properties>
</file>