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media/image1.png" ContentType="image/png"/>
  <Override PartName="/ppt/media/image13.png" ContentType="image/png"/>
  <Override PartName="/ppt/media/image6.svg" ContentType="image/svg"/>
  <Override PartName="/ppt/media/image2.svg" ContentType="image/svg"/>
  <Override PartName="/ppt/media/image5.png" ContentType="image/png"/>
  <Override PartName="/ppt/media/image3.png" ContentType="image/png"/>
  <Override PartName="/ppt/media/image15.png" ContentType="image/png"/>
  <Override PartName="/ppt/media/image8.svg" ContentType="image/svg"/>
  <Override PartName="/ppt/media/image7.png" ContentType="image/png"/>
  <Override PartName="/ppt/media/image4.svg" ContentType="image/svg"/>
  <Override PartName="/ppt/media/image11.png" ContentType="image/png"/>
  <Override PartName="/ppt/media/image9.png" ContentType="image/png"/>
  <Override PartName="/ppt/media/image10.svg" ContentType="image/svg"/>
  <Override PartName="/ppt/media/image12.svg" ContentType="image/svg"/>
  <Override PartName="/ppt/media/image20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notesMasterIdLst>
    <p:notesMasterId r:id="rId20"/>
  </p:notesMasterIdLst>
  <p:sldIdLst>
    <p:sldId id="256" r:id="rId21"/>
    <p:sldId id="257" r:id="rId22"/>
    <p:sldId id="258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22" Type="http://schemas.openxmlformats.org/officeDocument/2006/relationships/slide" Target="slides/slide2.xml"/><Relationship Id="rId23" Type="http://schemas.openxmlformats.org/officeDocument/2006/relationships/slide" Target="slides/slide3.xml"/><Relationship Id="rId24" Type="http://schemas.openxmlformats.org/officeDocument/2006/relationships/slide" Target="slides/slide4.xml"/><Relationship Id="rId25" Type="http://schemas.openxmlformats.org/officeDocument/2006/relationships/slide" Target="slides/slide5.xml"/><Relationship Id="rId26" Type="http://schemas.openxmlformats.org/officeDocument/2006/relationships/slide" Target="slides/slide6.xml"/><Relationship Id="rId27" Type="http://schemas.openxmlformats.org/officeDocument/2006/relationships/slide" Target="slides/slide7.xml"/><Relationship Id="rId28" Type="http://schemas.openxmlformats.org/officeDocument/2006/relationships/slide" Target="slides/slide8.xml"/><Relationship Id="rId29" Type="http://schemas.openxmlformats.org/officeDocument/2006/relationships/slide" Target="slides/slide9.xml"/><Relationship Id="rId30" Type="http://schemas.openxmlformats.org/officeDocument/2006/relationships/slide" Target="slides/slide10.xml"/><Relationship Id="rId31" Type="http://schemas.openxmlformats.org/officeDocument/2006/relationships/slide" Target="slides/slide11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2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7E4E142-0BE8-4B6D-B2F9-1ABBA9268B0E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B8E52-6334-45B1-9A6D-E6CDE1655654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AF3F58-2F71-4953-8242-7595BF22973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7FBD58-5606-41C3-809C-366FCA6BE76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E735A7-B810-4D63-9EDC-8D662A56B99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D58A4B-7685-4900-9AC9-D87B320D5618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6FEE04-956E-4C12-A36E-3ADD76B2C71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E33125-207D-4201-A21A-27D32C7613E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91B74-3202-4450-ABAD-210B5D2A53B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F4A5A2-1BB0-4BAA-9CA6-B279DFD8188B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C58D9C-705A-45AD-B7DC-564EB3919BB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83F639-0986-4B95-8898-54E3568EF65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771E9A6-7C13-4ACE-A7D6-98DB920F600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DB69A5F-B24D-4FA1-8A2C-88F3A40A24F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B9EA4CA-1D27-4B96-AFBD-2A9B53DF808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DA819B2-744F-40C2-996B-E2B9A70CC96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C2080CA-8640-46A1-AD1E-C8A68E260BE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BA09284-D026-4FFC-893D-2E5C405EB74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93F37B4-2D64-4F3B-9FD9-02A175D1B6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аблица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1B69E-3D59-4F08-816B-1F09D5A9811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3FE9444-DF62-4F94-8894-B03CC813C92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FDDD64-AB8C-4616-B8C0-984FB86DC29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DD0D00-E201-402C-98FE-A8C62D5133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20E0EA8-04C9-4DB3-BEB2-8DF0453C3C2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19E0DD-8739-4002-AB36-7D42D147689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DB0212-B502-48B3-BFEB-DA4758031FC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 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9487080" cy="505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90600" y="0"/>
            <a:ext cx="1127160" cy="25131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120" y="-25200"/>
            <a:ext cx="3096360" cy="6883920"/>
            <a:chOff x="9096120" y="-25200"/>
            <a:chExt cx="3096360" cy="6883920"/>
          </a:xfrm>
        </p:grpSpPr>
        <p:cxnSp>
          <p:nvCxnSpPr>
            <p:cNvPr id="52" name="Прямая соединительная линия 9"/>
            <p:cNvCxnSpPr/>
            <p:nvPr/>
          </p:nvCxnSpPr>
          <p:spPr>
            <a:xfrm>
              <a:off x="9096120" y="1496880"/>
              <a:ext cx="3096720" cy="10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53" name="Прямая соединительная линия 10"/>
            <p:cNvCxnSpPr/>
            <p:nvPr/>
          </p:nvCxnSpPr>
          <p:spPr>
            <a:xfrm flipH="1">
              <a:off x="9381600" y="-25200"/>
              <a:ext cx="2811240" cy="68842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cxnSp>
        <p:nvCxnSpPr>
          <p:cNvPr id="54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0" y="-25200"/>
            <a:ext cx="1211400" cy="20487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15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56888D-7C95-4046-959B-E3850A94839E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Группа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120" y="-25200"/>
            <a:ext cx="3096360" cy="6883920"/>
            <a:chOff x="9096120" y="-25200"/>
            <a:chExt cx="3096360" cy="6883920"/>
          </a:xfrm>
        </p:grpSpPr>
        <p:cxnSp>
          <p:nvCxnSpPr>
            <p:cNvPr id="61" name="Прямая соединительная линия 9"/>
            <p:cNvCxnSpPr/>
            <p:nvPr/>
          </p:nvCxnSpPr>
          <p:spPr>
            <a:xfrm>
              <a:off x="9096120" y="1496880"/>
              <a:ext cx="3096720" cy="10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62" name="Прямая соединительная линия 10"/>
            <p:cNvCxnSpPr/>
            <p:nvPr/>
          </p:nvCxnSpPr>
          <p:spPr>
            <a:xfrm flipH="1">
              <a:off x="9381600" y="-25200"/>
              <a:ext cx="2811240" cy="68842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cxnSp>
        <p:nvCxnSpPr>
          <p:cNvPr id="63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0" y="-25200"/>
            <a:ext cx="1211400" cy="20487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17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CA3DA7-2AD8-4127-B392-0B85902D47C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Группа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120" y="-25200"/>
            <a:ext cx="3096360" cy="6883920"/>
            <a:chOff x="9096120" y="-25200"/>
            <a:chExt cx="3096360" cy="6883920"/>
          </a:xfrm>
        </p:grpSpPr>
        <p:cxnSp>
          <p:nvCxnSpPr>
            <p:cNvPr id="69" name="Прямая соединительная линия 9"/>
            <p:cNvCxnSpPr/>
            <p:nvPr/>
          </p:nvCxnSpPr>
          <p:spPr>
            <a:xfrm>
              <a:off x="9096120" y="1496880"/>
              <a:ext cx="3096720" cy="10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70" name="Прямая соединительная линия 10"/>
            <p:cNvCxnSpPr/>
            <p:nvPr/>
          </p:nvCxnSpPr>
          <p:spPr>
            <a:xfrm flipH="1">
              <a:off x="9381600" y="-25200"/>
              <a:ext cx="2811240" cy="68842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cxnSp>
        <p:nvCxnSpPr>
          <p:cNvPr id="71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0" y="-25200"/>
            <a:ext cx="1211400" cy="20487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72" name="PlaceHolder 1"/>
          <p:cNvSpPr>
            <a:spLocks noGrp="1"/>
          </p:cNvSpPr>
          <p:nvPr>
            <p:ph type="ftr" idx="19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821632-2EA7-4681-80B1-DA0217A0142B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Графический объект 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828720"/>
            <a:ext cx="5875920" cy="519948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9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920" y="0"/>
            <a:ext cx="4092480" cy="3911400"/>
          </a:xfrm>
          <a:prstGeom prst="rect">
            <a:avLst/>
          </a:prstGeom>
          <a:ln w="0">
            <a:noFill/>
          </a:ln>
        </p:spPr>
      </p:pic>
      <p:sp>
        <p:nvSpPr>
          <p:cNvPr id="78" name="PlaceHolder 1"/>
          <p:cNvSpPr>
            <a:spLocks noGrp="1"/>
          </p:cNvSpPr>
          <p:nvPr>
            <p:ph type="ftr" idx="21"/>
          </p:nvPr>
        </p:nvSpPr>
        <p:spPr>
          <a:xfrm>
            <a:off x="296928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047B39-9AB5-413C-ABE3-2B58071DBFCF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9800" y="0"/>
            <a:ext cx="7762680" cy="2755440"/>
            <a:chOff x="4429800" y="0"/>
            <a:chExt cx="7762680" cy="2755440"/>
          </a:xfrm>
        </p:grpSpPr>
        <p:cxnSp>
          <p:nvCxnSpPr>
            <p:cNvPr id="81" name="Прямая соединительная линия 10"/>
            <p:cNvCxnSpPr/>
            <p:nvPr/>
          </p:nvCxnSpPr>
          <p:spPr>
            <a:xfrm flipH="1" flipV="1">
              <a:off x="4429800" y="0"/>
              <a:ext cx="7763040" cy="12186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82" name="Прямая соединительная линия 11"/>
            <p:cNvCxnSpPr/>
            <p:nvPr/>
          </p:nvCxnSpPr>
          <p:spPr>
            <a:xfrm>
              <a:off x="11065680" y="0"/>
              <a:ext cx="1127160" cy="27558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23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24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CFD5F1-EECB-49A5-90B7-740B8958AE17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9800" y="0"/>
            <a:ext cx="7762680" cy="2755440"/>
            <a:chOff x="4429800" y="0"/>
            <a:chExt cx="7762680" cy="2755440"/>
          </a:xfrm>
        </p:grpSpPr>
        <p:cxnSp>
          <p:nvCxnSpPr>
            <p:cNvPr id="92" name="Прямая соединительная линия 10"/>
            <p:cNvCxnSpPr/>
            <p:nvPr/>
          </p:nvCxnSpPr>
          <p:spPr>
            <a:xfrm flipH="1" flipV="1">
              <a:off x="4429800" y="0"/>
              <a:ext cx="7763040" cy="12186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93" name="Прямая соединительная линия 11"/>
            <p:cNvCxnSpPr/>
            <p:nvPr/>
          </p:nvCxnSpPr>
          <p:spPr>
            <a:xfrm>
              <a:off x="11065680" y="0"/>
              <a:ext cx="1127160" cy="27558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94" name="PlaceHolder 1"/>
          <p:cNvSpPr>
            <a:spLocks noGrp="1"/>
          </p:cNvSpPr>
          <p:nvPr>
            <p:ph type="ftr" idx="25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26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0DE9C0-AB5B-44D6-90A8-756D04135F38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Прямая соединительная линия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093840" y="0"/>
            <a:ext cx="1747080" cy="389880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7" name="PlaceHolder 1"/>
          <p:cNvSpPr>
            <a:spLocks noGrp="1"/>
          </p:cNvSpPr>
          <p:nvPr>
            <p:ph type="ftr" idx="27"/>
          </p:nvPr>
        </p:nvSpPr>
        <p:spPr>
          <a:xfrm>
            <a:off x="82548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8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CCC6EC-1FFA-47E6-BC69-E928B5A61325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28120" cy="1506240"/>
            <a:chOff x="0" y="0"/>
            <a:chExt cx="2328120" cy="1506240"/>
          </a:xfrm>
        </p:grpSpPr>
        <p:cxnSp>
          <p:nvCxnSpPr>
            <p:cNvPr id="4" name="Прямая соединительная линия 14"/>
            <p:cNvCxnSpPr/>
            <p:nvPr/>
          </p:nvCxnSpPr>
          <p:spPr>
            <a:xfrm flipH="1">
              <a:off x="0" y="0"/>
              <a:ext cx="1288440" cy="1506600"/>
            </a:xfrm>
            <a:prstGeom prst="straightConnector1">
              <a:avLst/>
            </a:prstGeom>
            <a:ln w="3175">
              <a:solidFill>
                <a:srgbClr val="000000"/>
              </a:solidFill>
              <a:round/>
            </a:ln>
          </p:spPr>
        </p:cxnSp>
        <p:cxnSp>
          <p:nvCxnSpPr>
            <p:cNvPr id="5" name="Прямая соединительная линия 15"/>
            <p:cNvCxnSpPr/>
            <p:nvPr/>
          </p:nvCxnSpPr>
          <p:spPr>
            <a:xfrm flipH="1">
              <a:off x="0" y="0"/>
              <a:ext cx="2328480" cy="12016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73152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921143-9880-476C-86B7-9B8D58C13B49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28120" cy="1506240"/>
            <a:chOff x="0" y="0"/>
            <a:chExt cx="2328120" cy="1506240"/>
          </a:xfrm>
        </p:grpSpPr>
        <p:cxnSp>
          <p:nvCxnSpPr>
            <p:cNvPr id="9" name="Прямая соединительная линия 14"/>
            <p:cNvCxnSpPr/>
            <p:nvPr/>
          </p:nvCxnSpPr>
          <p:spPr>
            <a:xfrm flipH="1">
              <a:off x="0" y="0"/>
              <a:ext cx="1288440" cy="1506600"/>
            </a:xfrm>
            <a:prstGeom prst="straightConnector1">
              <a:avLst/>
            </a:prstGeom>
            <a:ln w="3175">
              <a:solidFill>
                <a:srgbClr val="000000"/>
              </a:solidFill>
              <a:round/>
            </a:ln>
          </p:spPr>
        </p:cxnSp>
        <p:cxnSp>
          <p:nvCxnSpPr>
            <p:cNvPr id="10" name="Прямая соединительная линия 15"/>
            <p:cNvCxnSpPr/>
            <p:nvPr/>
          </p:nvCxnSpPr>
          <p:spPr>
            <a:xfrm flipH="1">
              <a:off x="0" y="0"/>
              <a:ext cx="2328480" cy="12016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11" name="PlaceHolder 1"/>
          <p:cNvSpPr>
            <a:spLocks noGrp="1"/>
          </p:cNvSpPr>
          <p:nvPr>
            <p:ph type="ftr" idx="3"/>
          </p:nvPr>
        </p:nvSpPr>
        <p:spPr>
          <a:xfrm>
            <a:off x="73152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C5F0C2-7465-41C8-8980-08B04DF63431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 rot="10800000">
            <a:off x="6308280" y="0"/>
            <a:ext cx="5882400" cy="236520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5"/>
          </p:nvPr>
        </p:nvSpPr>
        <p:spPr>
          <a:xfrm>
            <a:off x="84384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48C986-94CC-4F7A-A4B5-CECF283DB90E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1280" cy="1028520"/>
            <a:chOff x="0" y="0"/>
            <a:chExt cx="2591280" cy="1028520"/>
          </a:xfrm>
        </p:grpSpPr>
        <p:cxnSp>
          <p:nvCxnSpPr>
            <p:cNvPr id="19" name="Прямая соединительная линия 10"/>
            <p:cNvCxnSpPr/>
            <p:nvPr/>
          </p:nvCxnSpPr>
          <p:spPr>
            <a:xfrm flipV="1">
              <a:off x="0" y="0"/>
              <a:ext cx="2591640" cy="7628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20" name="Прямая соединительная линия 11"/>
            <p:cNvCxnSpPr/>
            <p:nvPr/>
          </p:nvCxnSpPr>
          <p:spPr>
            <a:xfrm flipH="1">
              <a:off x="0" y="0"/>
              <a:ext cx="705600" cy="10288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83808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FF8252-CF8A-4F49-A007-155D0595C33B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Графический объект 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3175920" cy="685692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9"/>
          </p:nvPr>
        </p:nvSpPr>
        <p:spPr>
          <a:xfrm>
            <a:off x="4267080" y="6356520"/>
            <a:ext cx="41785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0"/>
          </p:nvPr>
        </p:nvSpPr>
        <p:spPr>
          <a:xfrm>
            <a:off x="9579600" y="6356520"/>
            <a:ext cx="17733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6B983E-A52A-4C98-921C-B2137BE703D3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229280" y="0"/>
            <a:ext cx="7961760" cy="68569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1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989EB9-AB46-4A07-84E1-4A6FFC78BD6D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229280" y="0"/>
            <a:ext cx="7961760" cy="685692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520" cy="31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3"/>
          </p:nvPr>
        </p:nvSpPr>
        <p:spPr>
          <a:xfrm>
            <a:off x="1333440" y="6356520"/>
            <a:ext cx="38181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6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234601-E3B8-4C2F-A13D-5226D66ECFE2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558480" cy="6858720"/>
            <a:chOff x="0" y="0"/>
            <a:chExt cx="6558480" cy="6858720"/>
          </a:xfrm>
        </p:grpSpPr>
        <p:cxnSp>
          <p:nvCxnSpPr>
            <p:cNvPr id="46" name="Прямая соединительная линия 4"/>
            <p:cNvCxnSpPr/>
            <p:nvPr/>
          </p:nvCxnSpPr>
          <p:spPr>
            <a:xfrm flipH="1" flipV="1">
              <a:off x="0" y="1158480"/>
              <a:ext cx="6558840" cy="215496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47" name="Прямая соединительная линия 5"/>
            <p:cNvCxnSpPr/>
            <p:nvPr/>
          </p:nvCxnSpPr>
          <p:spPr>
            <a:xfrm flipH="1" flipV="1">
              <a:off x="3632760" y="0"/>
              <a:ext cx="2926080" cy="68590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938640" y="3329640"/>
            <a:ext cx="4940640" cy="31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143" strike="noStrike" cap="all">
                <a:solidFill>
                  <a:schemeClr val="dk1"/>
                </a:solidFill>
                <a:latin typeface="Arial"/>
              </a:rPr>
              <a:t>Проект web</a:t>
            </a:r>
            <a:br>
              <a:rPr sz="3600"/>
            </a:br>
            <a:br>
              <a:rPr sz="3600"/>
            </a:br>
            <a:r>
              <a:rPr b="0" lang="ru-RU" sz="1800" spc="143" strike="noStrike" cap="all">
                <a:solidFill>
                  <a:schemeClr val="dk1"/>
                </a:solidFill>
                <a:latin typeface="Arial"/>
              </a:rPr>
              <a:t>Кондратьев Илья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799280" cy="213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enorite"/>
              </a:rPr>
              <a:t>В разработке</a:t>
            </a:r>
            <a:r>
              <a:rPr b="0" lang="ru-RU" sz="1800" spc="-1" strike="noStrike">
                <a:solidFill>
                  <a:schemeClr val="dk1"/>
                </a:solidFill>
                <a:latin typeface="Tenorite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20000" y="2492640"/>
            <a:ext cx="356256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Модерация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298040" y="2493000"/>
            <a:ext cx="372636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Защита авторских прав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8024760" y="2492640"/>
            <a:ext cx="3476520" cy="200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Страницы пользователей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720000" y="4499640"/>
            <a:ext cx="3562560" cy="19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Загрузка цельных файлов книг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 flipV="1">
            <a:off x="0" y="900000"/>
            <a:ext cx="5760000" cy="5958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/>
          </p:nvPr>
        </p:nvSpPr>
        <p:spPr>
          <a:xfrm>
            <a:off x="4320000" y="4500000"/>
            <a:ext cx="3716640" cy="19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коллекций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 flipH="1" flipV="1">
            <a:off x="6480000" y="-360000"/>
            <a:ext cx="216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7"/>
          <p:cNvSpPr>
            <a:spLocks noGrp="1"/>
          </p:cNvSpPr>
          <p:nvPr>
            <p:ph/>
          </p:nvPr>
        </p:nvSpPr>
        <p:spPr>
          <a:xfrm>
            <a:off x="8037000" y="4500000"/>
            <a:ext cx="3482280" cy="19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Расширение функционала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220000" y="1260000"/>
            <a:ext cx="6352560" cy="61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143" strike="noStrike" cap="all">
                <a:solidFill>
                  <a:schemeClr val="lt1"/>
                </a:solidFill>
                <a:latin typeface="Arial"/>
              </a:rPr>
              <a:t>СПАСИБО За внимание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83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</a:rPr>
              <a:t>О проекте:</a:t>
            </a:r>
            <a:br>
              <a:rPr sz="2400"/>
            </a:br>
            <a:br>
              <a:rPr sz="1800"/>
            </a:b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Мой проект — сайт, предоставляющий пользователям возможность публиковать и читать книги и другие тексты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953360" y="1998000"/>
            <a:ext cx="1023768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 flipV="1">
            <a:off x="1800000" y="900000"/>
            <a:ext cx="2700000" cy="61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2700000" cy="70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282920" y="360000"/>
            <a:ext cx="3741480" cy="21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Сайты с которых брал пример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0000" y="2492640"/>
            <a:ext cx="3532680" cy="25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litres.ru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282920" y="2492640"/>
            <a:ext cx="3741480" cy="25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ficbook.net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024760" y="2492640"/>
            <a:ext cx="3674880" cy="254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ilibrary.ru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3240000"/>
            <a:ext cx="4324320" cy="34200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412160" y="3238560"/>
            <a:ext cx="4311360" cy="34200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820000" y="3018240"/>
            <a:ext cx="3372120" cy="383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3"/>
          <p:cNvSpPr/>
          <p:nvPr/>
        </p:nvSpPr>
        <p:spPr>
          <a:xfrm>
            <a:off x="360360" y="360360"/>
            <a:ext cx="5039280" cy="12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3" strike="noStrike" cap="all">
                <a:solidFill>
                  <a:schemeClr val="lt1"/>
                </a:solidFill>
                <a:latin typeface="Arial"/>
              </a:rPr>
              <a:t>Страница регистрации: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задаёт почту, пароль, свой псевдоним и аватар.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10594440" cy="5057280"/>
          </a:xfrm>
          <a:prstGeom prst="rect">
            <a:avLst/>
          </a:prstGeom>
          <a:ln w="0">
            <a:noFill/>
          </a:ln>
        </p:spPr>
      </p:pic>
      <p:cxnSp>
        <p:nvCxnSpPr>
          <p:cNvPr id="119" name="Прямая соединительная линия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29800" y="-141480"/>
            <a:ext cx="11392920" cy="703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0" name="Прямая соединительная линия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922080" y="-56880"/>
            <a:ext cx="1688760" cy="70362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Прямая соединительная линия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40840" y="9360"/>
            <a:ext cx="2839680" cy="703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22" name="Заголовок 4"/>
          <p:cNvSpPr/>
          <p:nvPr/>
        </p:nvSpPr>
        <p:spPr>
          <a:xfrm>
            <a:off x="360360" y="360000"/>
            <a:ext cx="467928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3" strike="noStrike" cap="all">
                <a:solidFill>
                  <a:schemeClr val="lt1"/>
                </a:solidFill>
                <a:latin typeface="Arial"/>
              </a:rPr>
              <a:t>Страница авторизации: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входит в свой аккаунт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1800000"/>
            <a:ext cx="10571040" cy="5049720"/>
          </a:xfrm>
          <a:prstGeom prst="rect">
            <a:avLst/>
          </a:prstGeom>
          <a:ln w="0">
            <a:noFill/>
          </a:ln>
        </p:spPr>
      </p:pic>
      <p:cxnSp>
        <p:nvCxnSpPr>
          <p:cNvPr id="124" name="Прямая соединительная линия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026320" y="-19080"/>
            <a:ext cx="3263760" cy="721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5" name="Прямая соединительная линия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0" y="275040"/>
            <a:ext cx="11440080" cy="43657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Заголовок 5"/>
          <p:cNvSpPr/>
          <p:nvPr/>
        </p:nvSpPr>
        <p:spPr>
          <a:xfrm>
            <a:off x="4452480" y="360000"/>
            <a:ext cx="773928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3" strike="noStrike" cap="all">
                <a:solidFill>
                  <a:schemeClr val="lt1"/>
                </a:solidFill>
                <a:latin typeface="Arial"/>
              </a:rPr>
              <a:t>Страница загрузки книги: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загружает текстовый файл книги, её обложку, пишет название, автора и описание, выбирает жанры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15480" y="1827000"/>
            <a:ext cx="10604160" cy="50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Заголовок 6"/>
          <p:cNvSpPr/>
          <p:nvPr/>
        </p:nvSpPr>
        <p:spPr>
          <a:xfrm>
            <a:off x="360360" y="5040360"/>
            <a:ext cx="395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3" strike="noStrike" cap="all">
                <a:solidFill>
                  <a:schemeClr val="dk1"/>
                </a:solidFill>
                <a:latin typeface="Arial"/>
              </a:rPr>
              <a:t>Книга: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Информация о книге, страницы, кнопки навигации и изменения шрифта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V="1">
            <a:off x="4500000" y="2340000"/>
            <a:ext cx="7740000" cy="468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315800" cy="48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 flipH="1">
            <a:off x="3420000" y="0"/>
            <a:ext cx="738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 flipH="1" flipV="1">
            <a:off x="7380000" y="-180000"/>
            <a:ext cx="360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0" y="-11520"/>
            <a:ext cx="10259280" cy="4856400"/>
          </a:xfrm>
          <a:prstGeom prst="rect">
            <a:avLst/>
          </a:prstGeom>
          <a:ln w="0">
            <a:noFill/>
          </a:ln>
        </p:spPr>
      </p:pic>
      <p:sp>
        <p:nvSpPr>
          <p:cNvPr id="134" name="Заголовок 2"/>
          <p:cNvSpPr/>
          <p:nvPr/>
        </p:nvSpPr>
        <p:spPr>
          <a:xfrm>
            <a:off x="360000" y="5040000"/>
            <a:ext cx="377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3" strike="noStrike" cap="all">
                <a:solidFill>
                  <a:schemeClr val="dk1"/>
                </a:solidFill>
                <a:latin typeface="Arial"/>
              </a:rPr>
              <a:t>Главная страница: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Книги, кнопки навигации, фильтры, поиск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 flipV="1">
            <a:off x="1800000" y="900000"/>
            <a:ext cx="2700000" cy="61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2700000" cy="70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18520" y="207720"/>
            <a:ext cx="3741480" cy="21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Схема базы данных: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299920" y="217440"/>
            <a:ext cx="6220080" cy="644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LibreOffice/24.2.2.2$Windows_X86_64 LibreOffice_project/d56cc158d8a96260b836f100ef4b4ef25d6f1a01</Application>
  <AppVersion>15.0000</AppVersion>
  <Words>456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2024-02-14T19:04:18Z</dcterms:created>
  <dc:creator/>
  <dc:description/>
  <dc:language>ru-RU</dc:language>
  <cp:lastModifiedBy/>
  <dcterms:modified xsi:type="dcterms:W3CDTF">2025-05-14T22:27:36Z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13</vt:i4>
  </property>
</Properties>
</file>