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55B5BBB-525B-4A1E-9F31-CE196A4F41BE}" type="slidenum">
              <a:rPr lang="de-DE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D8028492-1C9F-4E94-B585-9AAA12DBFDAA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70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41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06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89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05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89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Grafik 4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" name="Grafik 4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3" name="Grafik 9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4" name="Grafik 9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250920" y="368280"/>
            <a:ext cx="8641800" cy="1080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" name="CustomShape 2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67600" y="51264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B2A0D58B-2A5A-4331-BEDD-8E02C0196125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250920" y="368280"/>
            <a:ext cx="8641800" cy="2088360"/>
          </a:xfrm>
          <a:prstGeom prst="rect">
            <a:avLst/>
          </a:prstGeom>
          <a:solidFill>
            <a:srgbClr val="99C000"/>
          </a:solidFill>
          <a:ln w="9360">
            <a:noFill/>
          </a:ln>
        </p:spPr>
      </p:sp>
      <p:sp>
        <p:nvSpPr>
          <p:cNvPr id="8" name="CustomShape 8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9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72280" y="65736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10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1" name="CustomShape 10"/>
          <p:cNvSpPr/>
          <p:nvPr/>
        </p:nvSpPr>
        <p:spPr>
          <a:xfrm>
            <a:off x="250920" y="36036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2" name="CustomShape 11"/>
          <p:cNvSpPr/>
          <p:nvPr/>
        </p:nvSpPr>
        <p:spPr>
          <a:xfrm>
            <a:off x="250920" y="2457360"/>
            <a:ext cx="8640000" cy="7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3" name="CustomShape 12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79F4984B-0AF7-45EB-AE51-C781B42E6B4A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sp>
        <p:nvSpPr>
          <p:cNvPr id="14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  <p:pic>
        <p:nvPicPr>
          <p:cNvPr id="16" name="Grafik 15"/>
          <p:cNvPicPr/>
          <p:nvPr/>
        </p:nvPicPr>
        <p:blipFill>
          <a:blip r:embed="rId15"/>
          <a:stretch>
            <a:fillRect/>
          </a:stretch>
        </p:blipFill>
        <p:spPr>
          <a:xfrm>
            <a:off x="6904800" y="6516000"/>
            <a:ext cx="1951200" cy="177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50920" y="368280"/>
            <a:ext cx="8641800" cy="1080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2" name="CustomShape 2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53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67600" y="51264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54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5" name="CustomShape 4"/>
          <p:cNvSpPr/>
          <p:nvPr/>
        </p:nvSpPr>
        <p:spPr>
          <a:xfrm>
            <a:off x="250920" y="36684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6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7" name="CustomShape 6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D533869A-5E8B-4926-9AC7-B37A707100D4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pic>
        <p:nvPicPr>
          <p:cNvPr id="58" name="Grafik 57"/>
          <p:cNvPicPr/>
          <p:nvPr/>
        </p:nvPicPr>
        <p:blipFill>
          <a:blip r:embed="rId15"/>
          <a:stretch>
            <a:fillRect/>
          </a:stretch>
        </p:blipFill>
        <p:spPr>
          <a:xfrm>
            <a:off x="6840000" y="6513840"/>
            <a:ext cx="2039400" cy="177840"/>
          </a:xfrm>
          <a:prstGeom prst="rect">
            <a:avLst/>
          </a:prstGeom>
          <a:ln>
            <a:noFill/>
          </a:ln>
        </p:spPr>
      </p:pic>
      <p:sp>
        <p:nvSpPr>
          <p:cNvPr id="5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58920" y="1449360"/>
            <a:ext cx="6641280" cy="9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Projektseminar Robotik </a:t>
            </a: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und Computational </a:t>
            </a:r>
            <a:r>
              <a:rPr lang="de-DE" sz="2000" b="1" dirty="0" err="1">
                <a:solidFill>
                  <a:srgbClr val="FFFFFF"/>
                </a:solidFill>
              </a:rPr>
              <a:t>Intelligence</a:t>
            </a:r>
            <a:endParaRPr lang="de-DE" sz="2000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Malte Breitenbach, </a:t>
            </a:r>
            <a:r>
              <a:rPr lang="de-DE" sz="2000" b="1" dirty="0" err="1">
                <a:solidFill>
                  <a:srgbClr val="FFFFFF"/>
                </a:solidFill>
              </a:rPr>
              <a:t>Xianglun</a:t>
            </a:r>
            <a:r>
              <a:rPr lang="de-DE" sz="2000" b="1" dirty="0">
                <a:solidFill>
                  <a:srgbClr val="FFFFFF"/>
                </a:solidFill>
              </a:rPr>
              <a:t> Chen, </a:t>
            </a:r>
            <a:r>
              <a:rPr lang="de-DE" sz="2000" b="1" dirty="0" err="1">
                <a:solidFill>
                  <a:srgbClr val="FFFFFF"/>
                </a:solidFill>
              </a:rPr>
              <a:t>Zhiyuan</a:t>
            </a:r>
            <a:r>
              <a:rPr lang="de-DE" sz="2000" b="1" dirty="0">
                <a:solidFill>
                  <a:srgbClr val="FFFFFF"/>
                </a:solidFill>
              </a:rPr>
              <a:t> Hu</a:t>
            </a:r>
            <a:endParaRPr dirty="0"/>
          </a:p>
        </p:txBody>
      </p:sp>
      <p:sp>
        <p:nvSpPr>
          <p:cNvPr id="101" name="CustomShape 2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FFFFFF"/>
                </a:solidFill>
                <a:latin typeface="Arial"/>
              </a:rPr>
              <a:t>TITEL </a:t>
            </a:r>
            <a:r>
              <a:rPr lang="de-DE" sz="2400" b="1" dirty="0" err="1">
                <a:solidFill>
                  <a:srgbClr val="FFFFFF"/>
                </a:solidFill>
                <a:latin typeface="Arial"/>
              </a:rPr>
              <a:t>coming</a:t>
            </a:r>
            <a:r>
              <a:rPr lang="de-DE" sz="24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/>
              </a:rPr>
              <a:t>soon</a:t>
            </a:r>
            <a:r>
              <a:rPr lang="de-DE" sz="2400" b="1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Content</a:t>
            </a:r>
            <a:endParaRPr dirty="0"/>
          </a:p>
        </p:txBody>
      </p:sp>
      <p:sp>
        <p:nvSpPr>
          <p:cNvPr id="103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6A1DDE6C-8155-4C45-BBA9-A98B7FCF26E3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Motivation</a:t>
            </a:r>
          </a:p>
          <a:p>
            <a:r>
              <a:rPr lang="de-DE" dirty="0"/>
              <a:t>Basics</a:t>
            </a:r>
          </a:p>
          <a:p>
            <a:pPr lvl="1"/>
            <a:r>
              <a:rPr lang="de-DE" dirty="0"/>
              <a:t>System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 err="1"/>
              <a:t>Protocols</a:t>
            </a:r>
            <a:endParaRPr lang="de-DE" dirty="0"/>
          </a:p>
          <a:p>
            <a:r>
              <a:rPr lang="de-DE" dirty="0" err="1"/>
              <a:t>Protocoldesign</a:t>
            </a:r>
            <a:endParaRPr lang="de-DE" dirty="0"/>
          </a:p>
          <a:p>
            <a:pPr lvl="1"/>
            <a:r>
              <a:rPr lang="de-DE" dirty="0" err="1"/>
              <a:t>Presentation</a:t>
            </a:r>
            <a:endParaRPr lang="de-DE" dirty="0"/>
          </a:p>
          <a:p>
            <a:pPr lvl="1"/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Summary &amp; 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Motivation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Poor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Basics – System Description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FireFly</a:t>
            </a:r>
            <a:r>
              <a:rPr lang="de-DE" dirty="0"/>
              <a:t> &amp; </a:t>
            </a:r>
            <a:r>
              <a:rPr lang="de-DE" dirty="0" err="1"/>
              <a:t>Nucleo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35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Basics - </a:t>
            </a:r>
            <a:r>
              <a:rPr lang="de-DE" sz="2400" b="1" dirty="0" err="1">
                <a:solidFill>
                  <a:srgbClr val="000000"/>
                </a:solidFill>
                <a:latin typeface="Arial"/>
              </a:rPr>
              <a:t>Protocols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Definition</a:t>
            </a:r>
          </a:p>
          <a:p>
            <a:r>
              <a:rPr lang="de-DE" dirty="0" err="1"/>
              <a:t>Some</a:t>
            </a:r>
            <a:r>
              <a:rPr lang="de-DE" dirty="0"/>
              <a:t> Basics</a:t>
            </a:r>
          </a:p>
        </p:txBody>
      </p:sp>
    </p:spTree>
    <p:extLst>
      <p:ext uri="{BB962C8B-B14F-4D97-AF65-F5344CB8AC3E}">
        <p14:creationId xmlns:p14="http://schemas.microsoft.com/office/powerpoint/2010/main" val="1491412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 - Presentation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4737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</a:rPr>
              <a:t> - Presentation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8721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</a:rPr>
              <a:t> - Presentation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98636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 - Results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6114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Bildschirmpräsentation (4:3)</PresentationFormat>
  <Paragraphs>52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Stafford</vt:lpstr>
      <vt:lpstr>StarSymbol</vt:lpstr>
      <vt:lpstr>Times New Roman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</dc:creator>
  <cp:lastModifiedBy>Malte</cp:lastModifiedBy>
  <cp:revision>6</cp:revision>
  <dcterms:modified xsi:type="dcterms:W3CDTF">2018-07-07T16:49:24Z</dcterms:modified>
</cp:coreProperties>
</file>