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8923D-1C02-4F0A-BA97-113C006F84F3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25B20CE3-F2BA-4B66-8727-7C1AD8C6CC89}">
      <dgm:prSet phldrT="[Text]"/>
      <dgm:spPr/>
      <dgm:t>
        <a:bodyPr/>
        <a:lstStyle/>
        <a:p>
          <a:r>
            <a:rPr lang="en-GB" dirty="0"/>
            <a:t>Requirement analysis</a:t>
          </a:r>
        </a:p>
      </dgm:t>
    </dgm:pt>
    <dgm:pt modelId="{EF6C7BA1-221E-4667-A8DD-F0C4008692CD}" type="parTrans" cxnId="{65A2AF46-B545-49B2-82B7-01F62900F06A}">
      <dgm:prSet/>
      <dgm:spPr/>
      <dgm:t>
        <a:bodyPr/>
        <a:lstStyle/>
        <a:p>
          <a:endParaRPr lang="en-GB"/>
        </a:p>
      </dgm:t>
    </dgm:pt>
    <dgm:pt modelId="{319ADE62-7907-4649-9428-8DAD0D0CBD9D}" type="sibTrans" cxnId="{65A2AF46-B545-49B2-82B7-01F62900F06A}">
      <dgm:prSet/>
      <dgm:spPr/>
      <dgm:t>
        <a:bodyPr/>
        <a:lstStyle/>
        <a:p>
          <a:endParaRPr lang="en-GB"/>
        </a:p>
      </dgm:t>
    </dgm:pt>
    <dgm:pt modelId="{1B3D78F2-D344-49FA-AD5F-204135470CA8}">
      <dgm:prSet phldrT="[Text]"/>
      <dgm:spPr/>
      <dgm:t>
        <a:bodyPr/>
        <a:lstStyle/>
        <a:p>
          <a:r>
            <a:rPr lang="en-GB" dirty="0"/>
            <a:t>Robust</a:t>
          </a:r>
        </a:p>
      </dgm:t>
    </dgm:pt>
    <dgm:pt modelId="{761BFC96-8461-41DB-810D-638524723C5C}" type="parTrans" cxnId="{21C21081-CB9F-4F3B-A4B8-9D1F6B3F9961}">
      <dgm:prSet/>
      <dgm:spPr/>
      <dgm:t>
        <a:bodyPr/>
        <a:lstStyle/>
        <a:p>
          <a:endParaRPr lang="en-GB"/>
        </a:p>
      </dgm:t>
    </dgm:pt>
    <dgm:pt modelId="{BF3FF03A-4910-4EC8-89F2-70CF5A5B9CE8}" type="sibTrans" cxnId="{21C21081-CB9F-4F3B-A4B8-9D1F6B3F9961}">
      <dgm:prSet/>
      <dgm:spPr/>
      <dgm:t>
        <a:bodyPr/>
        <a:lstStyle/>
        <a:p>
          <a:endParaRPr lang="en-GB"/>
        </a:p>
      </dgm:t>
    </dgm:pt>
    <dgm:pt modelId="{58833EB1-48C3-44FE-839D-3712D350D848}">
      <dgm:prSet phldrT="[Text]"/>
      <dgm:spPr/>
      <dgm:t>
        <a:bodyPr/>
        <a:lstStyle/>
        <a:p>
          <a:r>
            <a:rPr lang="en-GB" dirty="0"/>
            <a:t>Fast</a:t>
          </a:r>
        </a:p>
      </dgm:t>
    </dgm:pt>
    <dgm:pt modelId="{1B9E803A-827C-4642-A48F-7AFB8610B5C5}" type="parTrans" cxnId="{85A5A836-DFEE-4A31-AE75-7913054C7464}">
      <dgm:prSet/>
      <dgm:spPr/>
      <dgm:t>
        <a:bodyPr/>
        <a:lstStyle/>
        <a:p>
          <a:endParaRPr lang="en-GB"/>
        </a:p>
      </dgm:t>
    </dgm:pt>
    <dgm:pt modelId="{43E2ECC0-A17E-4DA3-9BE9-E5797E83C1C3}" type="sibTrans" cxnId="{85A5A836-DFEE-4A31-AE75-7913054C7464}">
      <dgm:prSet/>
      <dgm:spPr/>
      <dgm:t>
        <a:bodyPr/>
        <a:lstStyle/>
        <a:p>
          <a:endParaRPr lang="en-GB"/>
        </a:p>
      </dgm:t>
    </dgm:pt>
    <dgm:pt modelId="{FE2D95C6-68AA-414F-9718-ED6C7C224D4A}">
      <dgm:prSet phldrT="[Text]"/>
      <dgm:spPr/>
      <dgm:t>
        <a:bodyPr/>
        <a:lstStyle/>
        <a:p>
          <a:r>
            <a:rPr lang="en-GB" dirty="0"/>
            <a:t>Protocol design</a:t>
          </a:r>
        </a:p>
      </dgm:t>
    </dgm:pt>
    <dgm:pt modelId="{BC2B293B-101C-4351-87A4-0853CFBB9BB1}" type="parTrans" cxnId="{FBA2B149-ACF4-4045-8700-66EF7CAF0EB9}">
      <dgm:prSet/>
      <dgm:spPr/>
      <dgm:t>
        <a:bodyPr/>
        <a:lstStyle/>
        <a:p>
          <a:endParaRPr lang="en-GB"/>
        </a:p>
      </dgm:t>
    </dgm:pt>
    <dgm:pt modelId="{7E1F24A0-0F70-46F9-8A9E-24FCE1959228}" type="sibTrans" cxnId="{FBA2B149-ACF4-4045-8700-66EF7CAF0EB9}">
      <dgm:prSet/>
      <dgm:spPr/>
      <dgm:t>
        <a:bodyPr/>
        <a:lstStyle/>
        <a:p>
          <a:endParaRPr lang="en-GB"/>
        </a:p>
      </dgm:t>
    </dgm:pt>
    <dgm:pt modelId="{20AE3CD3-9581-4BAD-BAF3-4EB02E8FA467}">
      <dgm:prSet phldrT="[Text]"/>
      <dgm:spPr/>
      <dgm:t>
        <a:bodyPr/>
        <a:lstStyle/>
        <a:p>
          <a:r>
            <a:rPr lang="en-GB" dirty="0"/>
            <a:t>COBS</a:t>
          </a:r>
        </a:p>
      </dgm:t>
    </dgm:pt>
    <dgm:pt modelId="{CFD50D0D-8D20-4766-A970-253FA1E473EF}" type="parTrans" cxnId="{9F06EA8E-54A3-442E-ACB9-1BE166D05200}">
      <dgm:prSet/>
      <dgm:spPr/>
      <dgm:t>
        <a:bodyPr/>
        <a:lstStyle/>
        <a:p>
          <a:endParaRPr lang="en-GB"/>
        </a:p>
      </dgm:t>
    </dgm:pt>
    <dgm:pt modelId="{C9342DA7-9594-4CF3-876E-D093BDEFD202}" type="sibTrans" cxnId="{9F06EA8E-54A3-442E-ACB9-1BE166D05200}">
      <dgm:prSet/>
      <dgm:spPr/>
      <dgm:t>
        <a:bodyPr/>
        <a:lstStyle/>
        <a:p>
          <a:endParaRPr lang="en-GB"/>
        </a:p>
      </dgm:t>
    </dgm:pt>
    <dgm:pt modelId="{19A4407C-924F-4918-A9FF-12011F4CEA9B}">
      <dgm:prSet phldrT="[Text]"/>
      <dgm:spPr/>
      <dgm:t>
        <a:bodyPr/>
        <a:lstStyle/>
        <a:p>
          <a:r>
            <a:rPr lang="en-GB" dirty="0"/>
            <a:t>Implementation</a:t>
          </a:r>
        </a:p>
      </dgm:t>
    </dgm:pt>
    <dgm:pt modelId="{9E2DFBE2-FF0F-4F86-B67D-D6E14A8D35B5}" type="parTrans" cxnId="{7EDD64B9-A0D2-445F-88B2-9A34FAC7208B}">
      <dgm:prSet/>
      <dgm:spPr/>
      <dgm:t>
        <a:bodyPr/>
        <a:lstStyle/>
        <a:p>
          <a:endParaRPr lang="en-GB"/>
        </a:p>
      </dgm:t>
    </dgm:pt>
    <dgm:pt modelId="{47CFE9ED-B482-4493-864F-59AE7A543522}" type="sibTrans" cxnId="{7EDD64B9-A0D2-445F-88B2-9A34FAC7208B}">
      <dgm:prSet/>
      <dgm:spPr/>
      <dgm:t>
        <a:bodyPr/>
        <a:lstStyle/>
        <a:p>
          <a:endParaRPr lang="en-GB"/>
        </a:p>
      </dgm:t>
    </dgm:pt>
    <dgm:pt modelId="{367259CD-3583-4C6D-8E0A-46093B187AEB}">
      <dgm:prSet phldrT="[Text]"/>
      <dgm:spPr/>
      <dgm:t>
        <a:bodyPr/>
        <a:lstStyle/>
        <a:p>
          <a:r>
            <a:rPr lang="en-GB" dirty="0"/>
            <a:t>Fact2</a:t>
          </a:r>
        </a:p>
      </dgm:t>
    </dgm:pt>
    <dgm:pt modelId="{B75DB198-3B90-4A98-A3BA-38C178332DD7}" type="parTrans" cxnId="{69D9CD58-8573-4AD5-911D-19D2CC0389DE}">
      <dgm:prSet/>
      <dgm:spPr/>
      <dgm:t>
        <a:bodyPr/>
        <a:lstStyle/>
        <a:p>
          <a:endParaRPr lang="en-GB"/>
        </a:p>
      </dgm:t>
    </dgm:pt>
    <dgm:pt modelId="{C6623FFE-EA17-4BF5-A819-B525C5C09E98}" type="sibTrans" cxnId="{69D9CD58-8573-4AD5-911D-19D2CC0389DE}">
      <dgm:prSet/>
      <dgm:spPr/>
      <dgm:t>
        <a:bodyPr/>
        <a:lstStyle/>
        <a:p>
          <a:endParaRPr lang="en-GB"/>
        </a:p>
      </dgm:t>
    </dgm:pt>
    <dgm:pt modelId="{3380A10D-84CC-408C-9017-5D39B8D8C920}">
      <dgm:prSet phldrT="[Text]"/>
      <dgm:spPr/>
      <dgm:t>
        <a:bodyPr/>
        <a:lstStyle/>
        <a:p>
          <a:r>
            <a:rPr lang="en-GB" dirty="0"/>
            <a:t>Testing</a:t>
          </a:r>
        </a:p>
      </dgm:t>
    </dgm:pt>
    <dgm:pt modelId="{13213F54-13A0-4DAE-BDC7-C9E912B2606F}" type="parTrans" cxnId="{DDEC9806-A7A7-48F8-9939-04A8C03C04FF}">
      <dgm:prSet/>
      <dgm:spPr/>
      <dgm:t>
        <a:bodyPr/>
        <a:lstStyle/>
        <a:p>
          <a:endParaRPr lang="en-GB"/>
        </a:p>
      </dgm:t>
    </dgm:pt>
    <dgm:pt modelId="{E023B4D1-F107-4758-A6D3-2F60C239E738}" type="sibTrans" cxnId="{DDEC9806-A7A7-48F8-9939-04A8C03C04FF}">
      <dgm:prSet/>
      <dgm:spPr/>
      <dgm:t>
        <a:bodyPr/>
        <a:lstStyle/>
        <a:p>
          <a:endParaRPr lang="en-GB"/>
        </a:p>
      </dgm:t>
    </dgm:pt>
    <dgm:pt modelId="{5687A3E0-F179-4ACB-9567-88A5E5DEC885}">
      <dgm:prSet phldrT="[Text]"/>
      <dgm:spPr/>
      <dgm:t>
        <a:bodyPr/>
        <a:lstStyle/>
        <a:p>
          <a:endParaRPr lang="en-GB" dirty="0"/>
        </a:p>
      </dgm:t>
    </dgm:pt>
    <dgm:pt modelId="{13348BE7-1676-46C5-81EC-9B691A53035D}" type="parTrans" cxnId="{41B577FB-0EF8-43CE-A05D-FC493D1A5E10}">
      <dgm:prSet/>
      <dgm:spPr/>
      <dgm:t>
        <a:bodyPr/>
        <a:lstStyle/>
        <a:p>
          <a:endParaRPr lang="en-GB"/>
        </a:p>
      </dgm:t>
    </dgm:pt>
    <dgm:pt modelId="{91025D14-10F9-40BF-B55F-866FD63B9258}" type="sibTrans" cxnId="{41B577FB-0EF8-43CE-A05D-FC493D1A5E10}">
      <dgm:prSet/>
      <dgm:spPr/>
      <dgm:t>
        <a:bodyPr/>
        <a:lstStyle/>
        <a:p>
          <a:endParaRPr lang="en-GB"/>
        </a:p>
      </dgm:t>
    </dgm:pt>
    <dgm:pt modelId="{ED974D52-B76B-49A3-8E99-54C9BE615D44}">
      <dgm:prSet phldrT="[Text]"/>
      <dgm:spPr/>
      <dgm:t>
        <a:bodyPr/>
        <a:lstStyle/>
        <a:p>
          <a:r>
            <a:rPr lang="en-GB" dirty="0"/>
            <a:t>Fact3</a:t>
          </a:r>
        </a:p>
      </dgm:t>
    </dgm:pt>
    <dgm:pt modelId="{B9DFA131-4203-4431-A072-C95F8A14FB48}" type="parTrans" cxnId="{CFE1F63D-D1C3-495E-A31B-87973EF3016A}">
      <dgm:prSet/>
      <dgm:spPr/>
      <dgm:t>
        <a:bodyPr/>
        <a:lstStyle/>
        <a:p>
          <a:endParaRPr lang="en-GB"/>
        </a:p>
      </dgm:t>
    </dgm:pt>
    <dgm:pt modelId="{D2CC2640-6A42-4F1F-B15E-7DC63E8F8932}" type="sibTrans" cxnId="{CFE1F63D-D1C3-495E-A31B-87973EF3016A}">
      <dgm:prSet/>
      <dgm:spPr/>
      <dgm:t>
        <a:bodyPr/>
        <a:lstStyle/>
        <a:p>
          <a:endParaRPr lang="en-GB"/>
        </a:p>
      </dgm:t>
    </dgm:pt>
    <dgm:pt modelId="{CDB271D0-6E9C-4853-BEBF-8C0C58ED76B3}">
      <dgm:prSet phldrT="[Text]"/>
      <dgm:spPr/>
      <dgm:t>
        <a:bodyPr/>
        <a:lstStyle/>
        <a:p>
          <a:r>
            <a:rPr lang="en-GB" dirty="0"/>
            <a:t>fact4</a:t>
          </a:r>
        </a:p>
      </dgm:t>
    </dgm:pt>
    <dgm:pt modelId="{27973728-C45A-4C7B-892A-7D75D8BD9E14}" type="parTrans" cxnId="{FA4CD924-E3FE-4CFB-840C-634FBE4DCED8}">
      <dgm:prSet/>
      <dgm:spPr/>
      <dgm:t>
        <a:bodyPr/>
        <a:lstStyle/>
        <a:p>
          <a:endParaRPr lang="en-GB"/>
        </a:p>
      </dgm:t>
    </dgm:pt>
    <dgm:pt modelId="{C1B4149F-5318-4D31-9BA7-C2EB5138B223}" type="sibTrans" cxnId="{FA4CD924-E3FE-4CFB-840C-634FBE4DCED8}">
      <dgm:prSet/>
      <dgm:spPr/>
      <dgm:t>
        <a:bodyPr/>
        <a:lstStyle/>
        <a:p>
          <a:endParaRPr lang="en-GB"/>
        </a:p>
      </dgm:t>
    </dgm:pt>
    <dgm:pt modelId="{DDBEC27C-3A33-4C94-BCCF-51589B63D2AF}">
      <dgm:prSet phldrT="[Text]"/>
      <dgm:spPr/>
      <dgm:t>
        <a:bodyPr/>
        <a:lstStyle/>
        <a:p>
          <a:r>
            <a:rPr lang="en-GB" dirty="0"/>
            <a:t>Fact5</a:t>
          </a:r>
        </a:p>
      </dgm:t>
    </dgm:pt>
    <dgm:pt modelId="{A14B49BE-7643-4DCD-AD45-3563E5AC3BF7}" type="parTrans" cxnId="{FE009DCA-024D-4DA0-9320-A795D416E7E0}">
      <dgm:prSet/>
      <dgm:spPr/>
      <dgm:t>
        <a:bodyPr/>
        <a:lstStyle/>
        <a:p>
          <a:endParaRPr lang="en-GB"/>
        </a:p>
      </dgm:t>
    </dgm:pt>
    <dgm:pt modelId="{AABB19A2-C92F-42E8-8712-302C7F729B5B}" type="sibTrans" cxnId="{FE009DCA-024D-4DA0-9320-A795D416E7E0}">
      <dgm:prSet/>
      <dgm:spPr/>
      <dgm:t>
        <a:bodyPr/>
        <a:lstStyle/>
        <a:p>
          <a:endParaRPr lang="en-GB"/>
        </a:p>
      </dgm:t>
    </dgm:pt>
    <dgm:pt modelId="{020CC1B2-AFE8-4535-970E-FBF8AE8EC319}">
      <dgm:prSet phldrT="[Text]"/>
      <dgm:spPr/>
      <dgm:t>
        <a:bodyPr/>
        <a:lstStyle/>
        <a:p>
          <a:r>
            <a:rPr lang="en-GB" dirty="0"/>
            <a:t>Dact6</a:t>
          </a:r>
        </a:p>
      </dgm:t>
    </dgm:pt>
    <dgm:pt modelId="{0740FFC1-0951-4922-9CE3-66BAB6961A97}" type="parTrans" cxnId="{87277374-9895-445A-A3F1-D8620BC65F01}">
      <dgm:prSet/>
      <dgm:spPr/>
      <dgm:t>
        <a:bodyPr/>
        <a:lstStyle/>
        <a:p>
          <a:endParaRPr lang="en-GB"/>
        </a:p>
      </dgm:t>
    </dgm:pt>
    <dgm:pt modelId="{E068DF96-619C-4CAB-AC65-330F62D1DFA9}" type="sibTrans" cxnId="{87277374-9895-445A-A3F1-D8620BC65F01}">
      <dgm:prSet/>
      <dgm:spPr/>
      <dgm:t>
        <a:bodyPr/>
        <a:lstStyle/>
        <a:p>
          <a:endParaRPr lang="en-GB"/>
        </a:p>
      </dgm:t>
    </dgm:pt>
    <dgm:pt modelId="{6F519324-7B79-45D8-BB48-8B3576193958}">
      <dgm:prSet phldrT="[Text]"/>
      <dgm:spPr/>
      <dgm:t>
        <a:bodyPr/>
        <a:lstStyle/>
        <a:p>
          <a:r>
            <a:rPr lang="en-GB" dirty="0"/>
            <a:t>Dact7</a:t>
          </a:r>
        </a:p>
      </dgm:t>
    </dgm:pt>
    <dgm:pt modelId="{4639DD29-1260-4A2F-8E93-B59CF0828458}" type="parTrans" cxnId="{901276CE-40C1-4317-983A-D30DEEC4E611}">
      <dgm:prSet/>
      <dgm:spPr/>
      <dgm:t>
        <a:bodyPr/>
        <a:lstStyle/>
        <a:p>
          <a:endParaRPr lang="en-GB"/>
        </a:p>
      </dgm:t>
    </dgm:pt>
    <dgm:pt modelId="{AA5E8097-1DB1-4EF9-B024-6A185A396DA8}" type="sibTrans" cxnId="{901276CE-40C1-4317-983A-D30DEEC4E611}">
      <dgm:prSet/>
      <dgm:spPr/>
      <dgm:t>
        <a:bodyPr/>
        <a:lstStyle/>
        <a:p>
          <a:endParaRPr lang="en-GB"/>
        </a:p>
      </dgm:t>
    </dgm:pt>
    <dgm:pt modelId="{95EE15FC-DA97-491E-AE7F-E3D2B7EA693C}">
      <dgm:prSet phldrT="[Text]"/>
      <dgm:spPr/>
      <dgm:t>
        <a:bodyPr/>
        <a:lstStyle/>
        <a:p>
          <a:r>
            <a:rPr lang="en-GB" dirty="0"/>
            <a:t>Real time</a:t>
          </a:r>
        </a:p>
      </dgm:t>
    </dgm:pt>
    <dgm:pt modelId="{78F6FB82-91C7-4B9C-A745-DEC58C5993F5}" type="parTrans" cxnId="{E231095B-1E09-466B-9C4B-62D589739689}">
      <dgm:prSet/>
      <dgm:spPr/>
      <dgm:t>
        <a:bodyPr/>
        <a:lstStyle/>
        <a:p>
          <a:endParaRPr lang="en-GB"/>
        </a:p>
      </dgm:t>
    </dgm:pt>
    <dgm:pt modelId="{5AB2D185-E547-433B-A306-06014310D3D2}" type="sibTrans" cxnId="{E231095B-1E09-466B-9C4B-62D589739689}">
      <dgm:prSet/>
      <dgm:spPr/>
      <dgm:t>
        <a:bodyPr/>
        <a:lstStyle/>
        <a:p>
          <a:endParaRPr lang="en-GB"/>
        </a:p>
      </dgm:t>
    </dgm:pt>
    <dgm:pt modelId="{D78BEAA3-1769-40AF-BB21-1FEDE668C53D}">
      <dgm:prSet phldrT="[Text]"/>
      <dgm:spPr/>
      <dgm:t>
        <a:bodyPr/>
        <a:lstStyle/>
        <a:p>
          <a:r>
            <a:rPr lang="en-GB" dirty="0"/>
            <a:t>Expandable</a:t>
          </a:r>
        </a:p>
      </dgm:t>
    </dgm:pt>
    <dgm:pt modelId="{B59CD722-B21F-40DA-B29F-16010C0B90D8}" type="parTrans" cxnId="{54C0C30E-F177-4159-A831-EC8F5CA2C483}">
      <dgm:prSet/>
      <dgm:spPr/>
      <dgm:t>
        <a:bodyPr/>
        <a:lstStyle/>
        <a:p>
          <a:endParaRPr lang="en-GB"/>
        </a:p>
      </dgm:t>
    </dgm:pt>
    <dgm:pt modelId="{B298F9B3-89E4-4591-A05F-DDB23112CC09}" type="sibTrans" cxnId="{54C0C30E-F177-4159-A831-EC8F5CA2C483}">
      <dgm:prSet/>
      <dgm:spPr/>
      <dgm:t>
        <a:bodyPr/>
        <a:lstStyle/>
        <a:p>
          <a:endParaRPr lang="en-GB"/>
        </a:p>
      </dgm:t>
    </dgm:pt>
    <dgm:pt modelId="{51CD9286-5F51-443B-B9DC-7862A0B12C37}">
      <dgm:prSet phldrT="[Text]"/>
      <dgm:spPr/>
      <dgm:t>
        <a:bodyPr/>
        <a:lstStyle/>
        <a:p>
          <a:r>
            <a:rPr lang="en-GB" dirty="0"/>
            <a:t>Fletcher’s Checksum</a:t>
          </a:r>
        </a:p>
      </dgm:t>
    </dgm:pt>
    <dgm:pt modelId="{87D17C0F-5FC3-4D87-AA4F-2CAB601B6EAF}" type="parTrans" cxnId="{E08687D1-2C0C-477C-A924-A9F7D1799115}">
      <dgm:prSet/>
      <dgm:spPr/>
    </dgm:pt>
    <dgm:pt modelId="{78222FC3-EE74-47A7-B42F-8F2691729E9B}" type="sibTrans" cxnId="{E08687D1-2C0C-477C-A924-A9F7D1799115}">
      <dgm:prSet/>
      <dgm:spPr/>
    </dgm:pt>
    <dgm:pt modelId="{BA168400-70C2-48B4-807C-62F92A298AF3}">
      <dgm:prSet phldrT="[Text]"/>
      <dgm:spPr/>
      <dgm:t>
        <a:bodyPr/>
        <a:lstStyle/>
        <a:p>
          <a:r>
            <a:rPr lang="en-GB" dirty="0"/>
            <a:t>Etc.</a:t>
          </a:r>
        </a:p>
      </dgm:t>
    </dgm:pt>
    <dgm:pt modelId="{BF4CE534-70AD-477B-B670-ACD2104B9F9E}" type="parTrans" cxnId="{6ED31C3B-C504-4D2B-83A2-07B252A51727}">
      <dgm:prSet/>
      <dgm:spPr/>
    </dgm:pt>
    <dgm:pt modelId="{7E68E442-0D88-4A24-8485-3F8E94E3A5BF}" type="sibTrans" cxnId="{6ED31C3B-C504-4D2B-83A2-07B252A51727}">
      <dgm:prSet/>
      <dgm:spPr/>
    </dgm:pt>
    <dgm:pt modelId="{A9A4DDB9-E64E-4F0E-B2BD-F8419AC57381}" type="pres">
      <dgm:prSet presAssocID="{FCC8923D-1C02-4F0A-BA97-113C006F84F3}" presName="Name0" presStyleCnt="0">
        <dgm:presLayoutVars>
          <dgm:dir/>
          <dgm:animLvl val="lvl"/>
          <dgm:resizeHandles val="exact"/>
        </dgm:presLayoutVars>
      </dgm:prSet>
      <dgm:spPr/>
    </dgm:pt>
    <dgm:pt modelId="{9BCF8619-5F75-41E7-BC9B-15EE2797A200}" type="pres">
      <dgm:prSet presAssocID="{25B20CE3-F2BA-4B66-8727-7C1AD8C6CC89}" presName="composite" presStyleCnt="0"/>
      <dgm:spPr/>
    </dgm:pt>
    <dgm:pt modelId="{C9BAEBD8-2202-419E-947D-E128E1D1799C}" type="pres">
      <dgm:prSet presAssocID="{25B20CE3-F2BA-4B66-8727-7C1AD8C6CC8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B3F3ED0-C353-4106-AE9F-58BADC57B5A3}" type="pres">
      <dgm:prSet presAssocID="{25B20CE3-F2BA-4B66-8727-7C1AD8C6CC89}" presName="desTx" presStyleLbl="alignAccFollowNode1" presStyleIdx="0" presStyleCnt="4">
        <dgm:presLayoutVars>
          <dgm:bulletEnabled val="1"/>
        </dgm:presLayoutVars>
      </dgm:prSet>
      <dgm:spPr/>
    </dgm:pt>
    <dgm:pt modelId="{0E8D4E7F-E54D-46D7-A4F7-2E203372E328}" type="pres">
      <dgm:prSet presAssocID="{319ADE62-7907-4649-9428-8DAD0D0CBD9D}" presName="space" presStyleCnt="0"/>
      <dgm:spPr/>
    </dgm:pt>
    <dgm:pt modelId="{22325C39-9132-43F8-BC45-F9FE1053734F}" type="pres">
      <dgm:prSet presAssocID="{FE2D95C6-68AA-414F-9718-ED6C7C224D4A}" presName="composite" presStyleCnt="0"/>
      <dgm:spPr/>
    </dgm:pt>
    <dgm:pt modelId="{FCFA5902-CDA4-44D7-81F4-7642CD4645E5}" type="pres">
      <dgm:prSet presAssocID="{FE2D95C6-68AA-414F-9718-ED6C7C224D4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71927AB-A6EC-4C09-931D-02BE466E7B3F}" type="pres">
      <dgm:prSet presAssocID="{FE2D95C6-68AA-414F-9718-ED6C7C224D4A}" presName="desTx" presStyleLbl="alignAccFollowNode1" presStyleIdx="1" presStyleCnt="4">
        <dgm:presLayoutVars>
          <dgm:bulletEnabled val="1"/>
        </dgm:presLayoutVars>
      </dgm:prSet>
      <dgm:spPr/>
    </dgm:pt>
    <dgm:pt modelId="{3CFED7FD-68C2-4601-960F-9FFD1105741A}" type="pres">
      <dgm:prSet presAssocID="{7E1F24A0-0F70-46F9-8A9E-24FCE1959228}" presName="space" presStyleCnt="0"/>
      <dgm:spPr/>
    </dgm:pt>
    <dgm:pt modelId="{1D842957-B589-4ADA-B842-A53484ECE499}" type="pres">
      <dgm:prSet presAssocID="{19A4407C-924F-4918-A9FF-12011F4CEA9B}" presName="composite" presStyleCnt="0"/>
      <dgm:spPr/>
    </dgm:pt>
    <dgm:pt modelId="{270C6582-85ED-4E53-9018-63CDC739E4FE}" type="pres">
      <dgm:prSet presAssocID="{19A4407C-924F-4918-A9FF-12011F4CEA9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1738DBC-2D18-47D2-97EF-7B3AB1B94588}" type="pres">
      <dgm:prSet presAssocID="{19A4407C-924F-4918-A9FF-12011F4CEA9B}" presName="desTx" presStyleLbl="alignAccFollowNode1" presStyleIdx="2" presStyleCnt="4">
        <dgm:presLayoutVars>
          <dgm:bulletEnabled val="1"/>
        </dgm:presLayoutVars>
      </dgm:prSet>
      <dgm:spPr/>
    </dgm:pt>
    <dgm:pt modelId="{168B8C67-786A-4BE7-A994-05F1E21F7509}" type="pres">
      <dgm:prSet presAssocID="{47CFE9ED-B482-4493-864F-59AE7A543522}" presName="space" presStyleCnt="0"/>
      <dgm:spPr/>
    </dgm:pt>
    <dgm:pt modelId="{E9AD59AB-0904-4A30-82CC-2263ED21CC21}" type="pres">
      <dgm:prSet presAssocID="{3380A10D-84CC-408C-9017-5D39B8D8C920}" presName="composite" presStyleCnt="0"/>
      <dgm:spPr/>
    </dgm:pt>
    <dgm:pt modelId="{195B9F5F-DC90-4DDE-A008-D743D5E18D83}" type="pres">
      <dgm:prSet presAssocID="{3380A10D-84CC-408C-9017-5D39B8D8C92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4CB8C97-4590-4E34-ADC6-DD42B8BDC192}" type="pres">
      <dgm:prSet presAssocID="{3380A10D-84CC-408C-9017-5D39B8D8C92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DDEC9806-A7A7-48F8-9939-04A8C03C04FF}" srcId="{FCC8923D-1C02-4F0A-BA97-113C006F84F3}" destId="{3380A10D-84CC-408C-9017-5D39B8D8C920}" srcOrd="3" destOrd="0" parTransId="{13213F54-13A0-4DAE-BDC7-C9E912B2606F}" sibTransId="{E023B4D1-F107-4758-A6D3-2F60C239E738}"/>
    <dgm:cxn modelId="{54C0C30E-F177-4159-A831-EC8F5CA2C483}" srcId="{25B20CE3-F2BA-4B66-8727-7C1AD8C6CC89}" destId="{D78BEAA3-1769-40AF-BB21-1FEDE668C53D}" srcOrd="3" destOrd="0" parTransId="{B59CD722-B21F-40DA-B29F-16010C0B90D8}" sibTransId="{B298F9B3-89E4-4591-A05F-DDB23112CC09}"/>
    <dgm:cxn modelId="{504C1D22-6F1E-43EB-B00F-58A0DB036B63}" type="presOf" srcId="{95EE15FC-DA97-491E-AE7F-E3D2B7EA693C}" destId="{AB3F3ED0-C353-4106-AE9F-58BADC57B5A3}" srcOrd="0" destOrd="2" presId="urn:microsoft.com/office/officeart/2005/8/layout/hList1"/>
    <dgm:cxn modelId="{FA4CD924-E3FE-4CFB-840C-634FBE4DCED8}" srcId="{19A4407C-924F-4918-A9FF-12011F4CEA9B}" destId="{CDB271D0-6E9C-4853-BEBF-8C0C58ED76B3}" srcOrd="2" destOrd="0" parTransId="{27973728-C45A-4C7B-892A-7D75D8BD9E14}" sibTransId="{C1B4149F-5318-4D31-9BA7-C2EB5138B223}"/>
    <dgm:cxn modelId="{0670C235-F332-46FE-A5A6-5D53134420AE}" type="presOf" srcId="{1B3D78F2-D344-49FA-AD5F-204135470CA8}" destId="{AB3F3ED0-C353-4106-AE9F-58BADC57B5A3}" srcOrd="0" destOrd="0" presId="urn:microsoft.com/office/officeart/2005/8/layout/hList1"/>
    <dgm:cxn modelId="{E3ED8C36-8848-43DC-8C0C-AD11BF6ABA3E}" type="presOf" srcId="{51CD9286-5F51-443B-B9DC-7862A0B12C37}" destId="{071927AB-A6EC-4C09-931D-02BE466E7B3F}" srcOrd="0" destOrd="1" presId="urn:microsoft.com/office/officeart/2005/8/layout/hList1"/>
    <dgm:cxn modelId="{85A5A836-DFEE-4A31-AE75-7913054C7464}" srcId="{25B20CE3-F2BA-4B66-8727-7C1AD8C6CC89}" destId="{58833EB1-48C3-44FE-839D-3712D350D848}" srcOrd="1" destOrd="0" parTransId="{1B9E803A-827C-4642-A48F-7AFB8610B5C5}" sibTransId="{43E2ECC0-A17E-4DA3-9BE9-E5797E83C1C3}"/>
    <dgm:cxn modelId="{6ED31C3B-C504-4D2B-83A2-07B252A51727}" srcId="{FE2D95C6-68AA-414F-9718-ED6C7C224D4A}" destId="{BA168400-70C2-48B4-807C-62F92A298AF3}" srcOrd="2" destOrd="0" parTransId="{BF4CE534-70AD-477B-B670-ACD2104B9F9E}" sibTransId="{7E68E442-0D88-4A24-8485-3F8E94E3A5BF}"/>
    <dgm:cxn modelId="{CFE1F63D-D1C3-495E-A31B-87973EF3016A}" srcId="{19A4407C-924F-4918-A9FF-12011F4CEA9B}" destId="{ED974D52-B76B-49A3-8E99-54C9BE615D44}" srcOrd="1" destOrd="0" parTransId="{B9DFA131-4203-4431-A072-C95F8A14FB48}" sibTransId="{D2CC2640-6A42-4F1F-B15E-7DC63E8F8932}"/>
    <dgm:cxn modelId="{E231095B-1E09-466B-9C4B-62D589739689}" srcId="{25B20CE3-F2BA-4B66-8727-7C1AD8C6CC89}" destId="{95EE15FC-DA97-491E-AE7F-E3D2B7EA693C}" srcOrd="2" destOrd="0" parTransId="{78F6FB82-91C7-4B9C-A745-DEC58C5993F5}" sibTransId="{5AB2D185-E547-433B-A306-06014310D3D2}"/>
    <dgm:cxn modelId="{2098DA60-3FC0-48FA-A1AC-069218BB1676}" type="presOf" srcId="{D78BEAA3-1769-40AF-BB21-1FEDE668C53D}" destId="{AB3F3ED0-C353-4106-AE9F-58BADC57B5A3}" srcOrd="0" destOrd="3" presId="urn:microsoft.com/office/officeart/2005/8/layout/hList1"/>
    <dgm:cxn modelId="{65A2AF46-B545-49B2-82B7-01F62900F06A}" srcId="{FCC8923D-1C02-4F0A-BA97-113C006F84F3}" destId="{25B20CE3-F2BA-4B66-8727-7C1AD8C6CC89}" srcOrd="0" destOrd="0" parTransId="{EF6C7BA1-221E-4667-A8DD-F0C4008692CD}" sibTransId="{319ADE62-7907-4649-9428-8DAD0D0CBD9D}"/>
    <dgm:cxn modelId="{E6C6A647-C9BB-4478-B922-332FB3353D8E}" type="presOf" srcId="{6F519324-7B79-45D8-BB48-8B3576193958}" destId="{E4CB8C97-4590-4E34-ADC6-DD42B8BDC192}" srcOrd="0" destOrd="2" presId="urn:microsoft.com/office/officeart/2005/8/layout/hList1"/>
    <dgm:cxn modelId="{FBA2B149-ACF4-4045-8700-66EF7CAF0EB9}" srcId="{FCC8923D-1C02-4F0A-BA97-113C006F84F3}" destId="{FE2D95C6-68AA-414F-9718-ED6C7C224D4A}" srcOrd="1" destOrd="0" parTransId="{BC2B293B-101C-4351-87A4-0853CFBB9BB1}" sibTransId="{7E1F24A0-0F70-46F9-8A9E-24FCE1959228}"/>
    <dgm:cxn modelId="{87277374-9895-445A-A3F1-D8620BC65F01}" srcId="{3380A10D-84CC-408C-9017-5D39B8D8C920}" destId="{020CC1B2-AFE8-4535-970E-FBF8AE8EC319}" srcOrd="1" destOrd="0" parTransId="{0740FFC1-0951-4922-9CE3-66BAB6961A97}" sibTransId="{E068DF96-619C-4CAB-AC65-330F62D1DFA9}"/>
    <dgm:cxn modelId="{595F2D75-DBE8-4574-A5BD-8288D788069E}" type="presOf" srcId="{5687A3E0-F179-4ACB-9567-88A5E5DEC885}" destId="{071927AB-A6EC-4C09-931D-02BE466E7B3F}" srcOrd="0" destOrd="3" presId="urn:microsoft.com/office/officeart/2005/8/layout/hList1"/>
    <dgm:cxn modelId="{69D9CD58-8573-4AD5-911D-19D2CC0389DE}" srcId="{19A4407C-924F-4918-A9FF-12011F4CEA9B}" destId="{367259CD-3583-4C6D-8E0A-46093B187AEB}" srcOrd="0" destOrd="0" parTransId="{B75DB198-3B90-4A98-A3BA-38C178332DD7}" sibTransId="{C6623FFE-EA17-4BF5-A819-B525C5C09E98}"/>
    <dgm:cxn modelId="{0FF09759-E691-499C-81DA-7A53AC68B6D9}" type="presOf" srcId="{3380A10D-84CC-408C-9017-5D39B8D8C920}" destId="{195B9F5F-DC90-4DDE-A008-D743D5E18D83}" srcOrd="0" destOrd="0" presId="urn:microsoft.com/office/officeart/2005/8/layout/hList1"/>
    <dgm:cxn modelId="{170BEC59-61D6-4755-B7FE-CD925DE27719}" type="presOf" srcId="{20AE3CD3-9581-4BAD-BAF3-4EB02E8FA467}" destId="{071927AB-A6EC-4C09-931D-02BE466E7B3F}" srcOrd="0" destOrd="0" presId="urn:microsoft.com/office/officeart/2005/8/layout/hList1"/>
    <dgm:cxn modelId="{21C21081-CB9F-4F3B-A4B8-9D1F6B3F9961}" srcId="{25B20CE3-F2BA-4B66-8727-7C1AD8C6CC89}" destId="{1B3D78F2-D344-49FA-AD5F-204135470CA8}" srcOrd="0" destOrd="0" parTransId="{761BFC96-8461-41DB-810D-638524723C5C}" sibTransId="{BF3FF03A-4910-4EC8-89F2-70CF5A5B9CE8}"/>
    <dgm:cxn modelId="{9F06EA8E-54A3-442E-ACB9-1BE166D05200}" srcId="{FE2D95C6-68AA-414F-9718-ED6C7C224D4A}" destId="{20AE3CD3-9581-4BAD-BAF3-4EB02E8FA467}" srcOrd="0" destOrd="0" parTransId="{CFD50D0D-8D20-4766-A970-253FA1E473EF}" sibTransId="{C9342DA7-9594-4CF3-876E-D093BDEFD202}"/>
    <dgm:cxn modelId="{4E313295-B0CC-4093-A9E7-37F14EDDADA2}" type="presOf" srcId="{FE2D95C6-68AA-414F-9718-ED6C7C224D4A}" destId="{FCFA5902-CDA4-44D7-81F4-7642CD4645E5}" srcOrd="0" destOrd="0" presId="urn:microsoft.com/office/officeart/2005/8/layout/hList1"/>
    <dgm:cxn modelId="{5FD6319F-765C-4BF5-AF45-F49CF0172DFA}" type="presOf" srcId="{BA168400-70C2-48B4-807C-62F92A298AF3}" destId="{071927AB-A6EC-4C09-931D-02BE466E7B3F}" srcOrd="0" destOrd="2" presId="urn:microsoft.com/office/officeart/2005/8/layout/hList1"/>
    <dgm:cxn modelId="{D43687B8-7865-45F4-9E7B-47CF31FD5F53}" type="presOf" srcId="{020CC1B2-AFE8-4535-970E-FBF8AE8EC319}" destId="{E4CB8C97-4590-4E34-ADC6-DD42B8BDC192}" srcOrd="0" destOrd="1" presId="urn:microsoft.com/office/officeart/2005/8/layout/hList1"/>
    <dgm:cxn modelId="{7EDD64B9-A0D2-445F-88B2-9A34FAC7208B}" srcId="{FCC8923D-1C02-4F0A-BA97-113C006F84F3}" destId="{19A4407C-924F-4918-A9FF-12011F4CEA9B}" srcOrd="2" destOrd="0" parTransId="{9E2DFBE2-FF0F-4F86-B67D-D6E14A8D35B5}" sibTransId="{47CFE9ED-B482-4493-864F-59AE7A543522}"/>
    <dgm:cxn modelId="{15ED37BB-B3BE-46D6-80E7-C1C42C2D8715}" type="presOf" srcId="{19A4407C-924F-4918-A9FF-12011F4CEA9B}" destId="{270C6582-85ED-4E53-9018-63CDC739E4FE}" srcOrd="0" destOrd="0" presId="urn:microsoft.com/office/officeart/2005/8/layout/hList1"/>
    <dgm:cxn modelId="{891C0DC9-229B-4D4B-A388-042DC5C416D2}" type="presOf" srcId="{CDB271D0-6E9C-4853-BEBF-8C0C58ED76B3}" destId="{F1738DBC-2D18-47D2-97EF-7B3AB1B94588}" srcOrd="0" destOrd="2" presId="urn:microsoft.com/office/officeart/2005/8/layout/hList1"/>
    <dgm:cxn modelId="{FE009DCA-024D-4DA0-9320-A795D416E7E0}" srcId="{3380A10D-84CC-408C-9017-5D39B8D8C920}" destId="{DDBEC27C-3A33-4C94-BCCF-51589B63D2AF}" srcOrd="0" destOrd="0" parTransId="{A14B49BE-7643-4DCD-AD45-3563E5AC3BF7}" sibTransId="{AABB19A2-C92F-42E8-8712-302C7F729B5B}"/>
    <dgm:cxn modelId="{901276CE-40C1-4317-983A-D30DEEC4E611}" srcId="{3380A10D-84CC-408C-9017-5D39B8D8C920}" destId="{6F519324-7B79-45D8-BB48-8B3576193958}" srcOrd="2" destOrd="0" parTransId="{4639DD29-1260-4A2F-8E93-B59CF0828458}" sibTransId="{AA5E8097-1DB1-4EF9-B024-6A185A396DA8}"/>
    <dgm:cxn modelId="{E08687D1-2C0C-477C-A924-A9F7D1799115}" srcId="{FE2D95C6-68AA-414F-9718-ED6C7C224D4A}" destId="{51CD9286-5F51-443B-B9DC-7862A0B12C37}" srcOrd="1" destOrd="0" parTransId="{87D17C0F-5FC3-4D87-AA4F-2CAB601B6EAF}" sibTransId="{78222FC3-EE74-47A7-B42F-8F2691729E9B}"/>
    <dgm:cxn modelId="{B59477E4-71D4-47A3-A50B-54D2ED0D721D}" type="presOf" srcId="{FCC8923D-1C02-4F0A-BA97-113C006F84F3}" destId="{A9A4DDB9-E64E-4F0E-B2BD-F8419AC57381}" srcOrd="0" destOrd="0" presId="urn:microsoft.com/office/officeart/2005/8/layout/hList1"/>
    <dgm:cxn modelId="{1CDF75E6-A943-48A7-80EC-331DAD6A28FB}" type="presOf" srcId="{58833EB1-48C3-44FE-839D-3712D350D848}" destId="{AB3F3ED0-C353-4106-AE9F-58BADC57B5A3}" srcOrd="0" destOrd="1" presId="urn:microsoft.com/office/officeart/2005/8/layout/hList1"/>
    <dgm:cxn modelId="{17D5E1E6-1E6F-4BE2-B84A-4BF98347758B}" type="presOf" srcId="{ED974D52-B76B-49A3-8E99-54C9BE615D44}" destId="{F1738DBC-2D18-47D2-97EF-7B3AB1B94588}" srcOrd="0" destOrd="1" presId="urn:microsoft.com/office/officeart/2005/8/layout/hList1"/>
    <dgm:cxn modelId="{25EA90EF-A92A-415F-AE1C-BA5ECBD4BDA8}" type="presOf" srcId="{25B20CE3-F2BA-4B66-8727-7C1AD8C6CC89}" destId="{C9BAEBD8-2202-419E-947D-E128E1D1799C}" srcOrd="0" destOrd="0" presId="urn:microsoft.com/office/officeart/2005/8/layout/hList1"/>
    <dgm:cxn modelId="{1BE3F6EF-816E-4A50-8D1F-FDAC5E96140D}" type="presOf" srcId="{DDBEC27C-3A33-4C94-BCCF-51589B63D2AF}" destId="{E4CB8C97-4590-4E34-ADC6-DD42B8BDC192}" srcOrd="0" destOrd="0" presId="urn:microsoft.com/office/officeart/2005/8/layout/hList1"/>
    <dgm:cxn modelId="{3C01DCFA-3C73-4F1F-AA6F-36BB31406FFE}" type="presOf" srcId="{367259CD-3583-4C6D-8E0A-46093B187AEB}" destId="{F1738DBC-2D18-47D2-97EF-7B3AB1B94588}" srcOrd="0" destOrd="0" presId="urn:microsoft.com/office/officeart/2005/8/layout/hList1"/>
    <dgm:cxn modelId="{41B577FB-0EF8-43CE-A05D-FC493D1A5E10}" srcId="{FE2D95C6-68AA-414F-9718-ED6C7C224D4A}" destId="{5687A3E0-F179-4ACB-9567-88A5E5DEC885}" srcOrd="3" destOrd="0" parTransId="{13348BE7-1676-46C5-81EC-9B691A53035D}" sibTransId="{91025D14-10F9-40BF-B55F-866FD63B9258}"/>
    <dgm:cxn modelId="{27CC73D6-6698-49D3-945A-7D45FA0017CA}" type="presParOf" srcId="{A9A4DDB9-E64E-4F0E-B2BD-F8419AC57381}" destId="{9BCF8619-5F75-41E7-BC9B-15EE2797A200}" srcOrd="0" destOrd="0" presId="urn:microsoft.com/office/officeart/2005/8/layout/hList1"/>
    <dgm:cxn modelId="{23951400-F5EF-4824-A5A0-D668CCC11BA7}" type="presParOf" srcId="{9BCF8619-5F75-41E7-BC9B-15EE2797A200}" destId="{C9BAEBD8-2202-419E-947D-E128E1D1799C}" srcOrd="0" destOrd="0" presId="urn:microsoft.com/office/officeart/2005/8/layout/hList1"/>
    <dgm:cxn modelId="{3DF485F5-B5D4-4F0B-8466-D1F7B43D262E}" type="presParOf" srcId="{9BCF8619-5F75-41E7-BC9B-15EE2797A200}" destId="{AB3F3ED0-C353-4106-AE9F-58BADC57B5A3}" srcOrd="1" destOrd="0" presId="urn:microsoft.com/office/officeart/2005/8/layout/hList1"/>
    <dgm:cxn modelId="{AF36CD21-2FA3-45F4-9ADA-B7A85B5CAE5C}" type="presParOf" srcId="{A9A4DDB9-E64E-4F0E-B2BD-F8419AC57381}" destId="{0E8D4E7F-E54D-46D7-A4F7-2E203372E328}" srcOrd="1" destOrd="0" presId="urn:microsoft.com/office/officeart/2005/8/layout/hList1"/>
    <dgm:cxn modelId="{82B9DF8B-B16E-4B72-9FDD-FC397C13692E}" type="presParOf" srcId="{A9A4DDB9-E64E-4F0E-B2BD-F8419AC57381}" destId="{22325C39-9132-43F8-BC45-F9FE1053734F}" srcOrd="2" destOrd="0" presId="urn:microsoft.com/office/officeart/2005/8/layout/hList1"/>
    <dgm:cxn modelId="{7B8300AD-DDBD-4954-8549-503A92E0C06D}" type="presParOf" srcId="{22325C39-9132-43F8-BC45-F9FE1053734F}" destId="{FCFA5902-CDA4-44D7-81F4-7642CD4645E5}" srcOrd="0" destOrd="0" presId="urn:microsoft.com/office/officeart/2005/8/layout/hList1"/>
    <dgm:cxn modelId="{94464015-B3CB-4C77-A433-47A8E0DD504F}" type="presParOf" srcId="{22325C39-9132-43F8-BC45-F9FE1053734F}" destId="{071927AB-A6EC-4C09-931D-02BE466E7B3F}" srcOrd="1" destOrd="0" presId="urn:microsoft.com/office/officeart/2005/8/layout/hList1"/>
    <dgm:cxn modelId="{83DAB007-813D-4160-BD5B-9262F7F240B8}" type="presParOf" srcId="{A9A4DDB9-E64E-4F0E-B2BD-F8419AC57381}" destId="{3CFED7FD-68C2-4601-960F-9FFD1105741A}" srcOrd="3" destOrd="0" presId="urn:microsoft.com/office/officeart/2005/8/layout/hList1"/>
    <dgm:cxn modelId="{8AD49B7D-93D1-4956-A6C2-A26E8DBB24E4}" type="presParOf" srcId="{A9A4DDB9-E64E-4F0E-B2BD-F8419AC57381}" destId="{1D842957-B589-4ADA-B842-A53484ECE499}" srcOrd="4" destOrd="0" presId="urn:microsoft.com/office/officeart/2005/8/layout/hList1"/>
    <dgm:cxn modelId="{1520457F-A779-426E-8FF7-D42FC16B2D05}" type="presParOf" srcId="{1D842957-B589-4ADA-B842-A53484ECE499}" destId="{270C6582-85ED-4E53-9018-63CDC739E4FE}" srcOrd="0" destOrd="0" presId="urn:microsoft.com/office/officeart/2005/8/layout/hList1"/>
    <dgm:cxn modelId="{965C5C81-9E68-4685-A340-DB02FC2C70D8}" type="presParOf" srcId="{1D842957-B589-4ADA-B842-A53484ECE499}" destId="{F1738DBC-2D18-47D2-97EF-7B3AB1B94588}" srcOrd="1" destOrd="0" presId="urn:microsoft.com/office/officeart/2005/8/layout/hList1"/>
    <dgm:cxn modelId="{689AAF62-58DA-4AD1-84B4-32DAC6A2036E}" type="presParOf" srcId="{A9A4DDB9-E64E-4F0E-B2BD-F8419AC57381}" destId="{168B8C67-786A-4BE7-A994-05F1E21F7509}" srcOrd="5" destOrd="0" presId="urn:microsoft.com/office/officeart/2005/8/layout/hList1"/>
    <dgm:cxn modelId="{DD5A932B-A863-4C48-8183-0B4C08CC314D}" type="presParOf" srcId="{A9A4DDB9-E64E-4F0E-B2BD-F8419AC57381}" destId="{E9AD59AB-0904-4A30-82CC-2263ED21CC21}" srcOrd="6" destOrd="0" presId="urn:microsoft.com/office/officeart/2005/8/layout/hList1"/>
    <dgm:cxn modelId="{21E1ED17-DF22-45C2-B97F-455F0EC97B48}" type="presParOf" srcId="{E9AD59AB-0904-4A30-82CC-2263ED21CC21}" destId="{195B9F5F-DC90-4DDE-A008-D743D5E18D83}" srcOrd="0" destOrd="0" presId="urn:microsoft.com/office/officeart/2005/8/layout/hList1"/>
    <dgm:cxn modelId="{9F215EE0-550E-48E3-B0E9-2C31794D7E52}" type="presParOf" srcId="{E9AD59AB-0904-4A30-82CC-2263ED21CC21}" destId="{E4CB8C97-4590-4E34-ADC6-DD42B8BDC19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AEBD8-2202-419E-947D-E128E1D1799C}">
      <dsp:nvSpPr>
        <dsp:cNvPr id="0" name=""/>
        <dsp:cNvSpPr/>
      </dsp:nvSpPr>
      <dsp:spPr>
        <a:xfrm>
          <a:off x="3288" y="1291966"/>
          <a:ext cx="1977147" cy="653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Requirement analysis</a:t>
          </a:r>
        </a:p>
      </dsp:txBody>
      <dsp:txXfrm>
        <a:off x="3288" y="1291966"/>
        <a:ext cx="1977147" cy="653800"/>
      </dsp:txXfrm>
    </dsp:sp>
    <dsp:sp modelId="{AB3F3ED0-C353-4106-AE9F-58BADC57B5A3}">
      <dsp:nvSpPr>
        <dsp:cNvPr id="0" name=""/>
        <dsp:cNvSpPr/>
      </dsp:nvSpPr>
      <dsp:spPr>
        <a:xfrm>
          <a:off x="3288" y="1945767"/>
          <a:ext cx="1977147" cy="164125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Robust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Fast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Real time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Expandable</a:t>
          </a:r>
        </a:p>
      </dsp:txBody>
      <dsp:txXfrm>
        <a:off x="3288" y="1945767"/>
        <a:ext cx="1977147" cy="1641252"/>
      </dsp:txXfrm>
    </dsp:sp>
    <dsp:sp modelId="{FCFA5902-CDA4-44D7-81F4-7642CD4645E5}">
      <dsp:nvSpPr>
        <dsp:cNvPr id="0" name=""/>
        <dsp:cNvSpPr/>
      </dsp:nvSpPr>
      <dsp:spPr>
        <a:xfrm>
          <a:off x="2257236" y="1291966"/>
          <a:ext cx="1977147" cy="653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Protocol design</a:t>
          </a:r>
        </a:p>
      </dsp:txBody>
      <dsp:txXfrm>
        <a:off x="2257236" y="1291966"/>
        <a:ext cx="1977147" cy="653800"/>
      </dsp:txXfrm>
    </dsp:sp>
    <dsp:sp modelId="{071927AB-A6EC-4C09-931D-02BE466E7B3F}">
      <dsp:nvSpPr>
        <dsp:cNvPr id="0" name=""/>
        <dsp:cNvSpPr/>
      </dsp:nvSpPr>
      <dsp:spPr>
        <a:xfrm>
          <a:off x="2257236" y="1945767"/>
          <a:ext cx="1977147" cy="164125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COBS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Fletcher’s Checksum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Etc.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900" kern="1200" dirty="0"/>
        </a:p>
      </dsp:txBody>
      <dsp:txXfrm>
        <a:off x="2257236" y="1945767"/>
        <a:ext cx="1977147" cy="1641252"/>
      </dsp:txXfrm>
    </dsp:sp>
    <dsp:sp modelId="{270C6582-85ED-4E53-9018-63CDC739E4FE}">
      <dsp:nvSpPr>
        <dsp:cNvPr id="0" name=""/>
        <dsp:cNvSpPr/>
      </dsp:nvSpPr>
      <dsp:spPr>
        <a:xfrm>
          <a:off x="4511184" y="1291966"/>
          <a:ext cx="1977147" cy="653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Implementation</a:t>
          </a:r>
        </a:p>
      </dsp:txBody>
      <dsp:txXfrm>
        <a:off x="4511184" y="1291966"/>
        <a:ext cx="1977147" cy="653800"/>
      </dsp:txXfrm>
    </dsp:sp>
    <dsp:sp modelId="{F1738DBC-2D18-47D2-97EF-7B3AB1B94588}">
      <dsp:nvSpPr>
        <dsp:cNvPr id="0" name=""/>
        <dsp:cNvSpPr/>
      </dsp:nvSpPr>
      <dsp:spPr>
        <a:xfrm>
          <a:off x="4511184" y="1945767"/>
          <a:ext cx="1977147" cy="164125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Fact2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Fact3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fact4</a:t>
          </a:r>
        </a:p>
      </dsp:txBody>
      <dsp:txXfrm>
        <a:off x="4511184" y="1945767"/>
        <a:ext cx="1977147" cy="1641252"/>
      </dsp:txXfrm>
    </dsp:sp>
    <dsp:sp modelId="{195B9F5F-DC90-4DDE-A008-D743D5E18D83}">
      <dsp:nvSpPr>
        <dsp:cNvPr id="0" name=""/>
        <dsp:cNvSpPr/>
      </dsp:nvSpPr>
      <dsp:spPr>
        <a:xfrm>
          <a:off x="6765132" y="1291966"/>
          <a:ext cx="1977147" cy="653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Testing</a:t>
          </a:r>
        </a:p>
      </dsp:txBody>
      <dsp:txXfrm>
        <a:off x="6765132" y="1291966"/>
        <a:ext cx="1977147" cy="653800"/>
      </dsp:txXfrm>
    </dsp:sp>
    <dsp:sp modelId="{E4CB8C97-4590-4E34-ADC6-DD42B8BDC192}">
      <dsp:nvSpPr>
        <dsp:cNvPr id="0" name=""/>
        <dsp:cNvSpPr/>
      </dsp:nvSpPr>
      <dsp:spPr>
        <a:xfrm>
          <a:off x="6765132" y="1945767"/>
          <a:ext cx="1977147" cy="164125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Fact5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Dact6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Dact7</a:t>
          </a:r>
        </a:p>
      </dsp:txBody>
      <dsp:txXfrm>
        <a:off x="6765132" y="1945767"/>
        <a:ext cx="1977147" cy="1641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55B5BBB-525B-4A1E-9F31-CE196A4F41BE}" type="slidenum">
              <a:rPr lang="de-DE" sz="1400">
                <a:latin typeface="Times New Roman"/>
              </a:r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D8028492-1C9F-4E94-B585-9AAA12DBFDAA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70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41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3060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7890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0059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89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9" name="Grafik 4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0" name="Grafik 4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3" name="Grafik 9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4" name="Grafik 9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>
            <a:off x="250920" y="368280"/>
            <a:ext cx="8641800" cy="1080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8" name="CustomShape 2"/>
          <p:cNvSpPr/>
          <p:nvPr/>
        </p:nvSpPr>
        <p:spPr>
          <a:xfrm>
            <a:off x="250920" y="196920"/>
            <a:ext cx="8641800" cy="143640"/>
          </a:xfrm>
          <a:prstGeom prst="rect">
            <a:avLst/>
          </a:prstGeom>
          <a:solidFill>
            <a:srgbClr val="99C000"/>
          </a:solidFill>
          <a:ln w="3240">
            <a:noFill/>
          </a:ln>
        </p:spPr>
      </p:sp>
      <p:pic>
        <p:nvPicPr>
          <p:cNvPr id="2" name="Picture 9"/>
          <p:cNvPicPr/>
          <p:nvPr/>
        </p:nvPicPr>
        <p:blipFill>
          <a:blip r:embed="rId14"/>
          <a:srcRect r="5429"/>
          <a:stretch>
            <a:fillRect/>
          </a:stretch>
        </p:blipFill>
        <p:spPr>
          <a:xfrm>
            <a:off x="7167600" y="512640"/>
            <a:ext cx="1872360" cy="791280"/>
          </a:xfrm>
          <a:prstGeom prst="rect">
            <a:avLst/>
          </a:prstGeom>
          <a:ln w="9360">
            <a:noFill/>
          </a:ln>
        </p:spPr>
      </p:pic>
      <p:sp>
        <p:nvSpPr>
          <p:cNvPr id="3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4" name="CustomShape 4"/>
          <p:cNvSpPr/>
          <p:nvPr/>
        </p:nvSpPr>
        <p:spPr>
          <a:xfrm>
            <a:off x="250920" y="366840"/>
            <a:ext cx="8640000" cy="136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6" name="CustomShape 6"/>
          <p:cNvSpPr/>
          <p:nvPr/>
        </p:nvSpPr>
        <p:spPr>
          <a:xfrm>
            <a:off x="252360" y="6489720"/>
            <a:ext cx="7415280" cy="23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>
                <a:solidFill>
                  <a:srgbClr val="000000"/>
                </a:solidFill>
                <a:latin typeface="Arial"/>
              </a:rPr>
              <a:t>[Datum]  | [Thema] | [Student] |  </a:t>
            </a:r>
            <a:fld id="{B2A0D58B-2A5A-4331-BEDD-8E02C0196125}" type="slidenum">
              <a:rPr lang="de-DE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</p:txBody>
      </p:sp>
      <p:sp>
        <p:nvSpPr>
          <p:cNvPr id="7" name="CustomShape 7"/>
          <p:cNvSpPr/>
          <p:nvPr/>
        </p:nvSpPr>
        <p:spPr>
          <a:xfrm>
            <a:off x="250920" y="368280"/>
            <a:ext cx="8641800" cy="2088360"/>
          </a:xfrm>
          <a:prstGeom prst="rect">
            <a:avLst/>
          </a:prstGeom>
          <a:solidFill>
            <a:srgbClr val="99C000"/>
          </a:solidFill>
          <a:ln w="9360">
            <a:noFill/>
          </a:ln>
        </p:spPr>
      </p:sp>
      <p:sp>
        <p:nvSpPr>
          <p:cNvPr id="8" name="CustomShape 8"/>
          <p:cNvSpPr/>
          <p:nvPr/>
        </p:nvSpPr>
        <p:spPr>
          <a:xfrm>
            <a:off x="250920" y="196920"/>
            <a:ext cx="8641800" cy="143640"/>
          </a:xfrm>
          <a:prstGeom prst="rect">
            <a:avLst/>
          </a:prstGeom>
          <a:solidFill>
            <a:srgbClr val="99C000"/>
          </a:solidFill>
          <a:ln w="3240">
            <a:noFill/>
          </a:ln>
        </p:spPr>
      </p:sp>
      <p:pic>
        <p:nvPicPr>
          <p:cNvPr id="9" name="Picture 9"/>
          <p:cNvPicPr/>
          <p:nvPr/>
        </p:nvPicPr>
        <p:blipFill>
          <a:blip r:embed="rId14"/>
          <a:srcRect r="5429"/>
          <a:stretch>
            <a:fillRect/>
          </a:stretch>
        </p:blipFill>
        <p:spPr>
          <a:xfrm>
            <a:off x="7172280" y="657360"/>
            <a:ext cx="1872360" cy="791280"/>
          </a:xfrm>
          <a:prstGeom prst="rect">
            <a:avLst/>
          </a:prstGeom>
          <a:ln w="9360">
            <a:noFill/>
          </a:ln>
        </p:spPr>
      </p:pic>
      <p:sp>
        <p:nvSpPr>
          <p:cNvPr id="10" name="Line 9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1" name="CustomShape 10"/>
          <p:cNvSpPr/>
          <p:nvPr/>
        </p:nvSpPr>
        <p:spPr>
          <a:xfrm>
            <a:off x="250920" y="360360"/>
            <a:ext cx="8640000" cy="136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2" name="CustomShape 11"/>
          <p:cNvSpPr/>
          <p:nvPr/>
        </p:nvSpPr>
        <p:spPr>
          <a:xfrm>
            <a:off x="250920" y="2457360"/>
            <a:ext cx="8640000" cy="72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3" name="CustomShape 12"/>
          <p:cNvSpPr/>
          <p:nvPr/>
        </p:nvSpPr>
        <p:spPr>
          <a:xfrm>
            <a:off x="252360" y="6489720"/>
            <a:ext cx="7415280" cy="23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>
                <a:solidFill>
                  <a:srgbClr val="000000"/>
                </a:solidFill>
                <a:latin typeface="Arial"/>
              </a:rPr>
              <a:t>[Datum]  | [Thema] | [Student] |  </a:t>
            </a:r>
            <a:fld id="{79F4984B-0AF7-45EB-AE51-C781B42E6B4A}" type="slidenum">
              <a:rPr lang="de-DE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</p:txBody>
      </p:sp>
      <p:sp>
        <p:nvSpPr>
          <p:cNvPr id="14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  <p:pic>
        <p:nvPicPr>
          <p:cNvPr id="16" name="Grafik 15"/>
          <p:cNvPicPr/>
          <p:nvPr/>
        </p:nvPicPr>
        <p:blipFill>
          <a:blip r:embed="rId15"/>
          <a:stretch>
            <a:fillRect/>
          </a:stretch>
        </p:blipFill>
        <p:spPr>
          <a:xfrm>
            <a:off x="6904800" y="6516000"/>
            <a:ext cx="1951200" cy="1771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50920" y="368280"/>
            <a:ext cx="8641800" cy="1080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52" name="CustomShape 2"/>
          <p:cNvSpPr/>
          <p:nvPr/>
        </p:nvSpPr>
        <p:spPr>
          <a:xfrm>
            <a:off x="250920" y="196920"/>
            <a:ext cx="8641800" cy="143640"/>
          </a:xfrm>
          <a:prstGeom prst="rect">
            <a:avLst/>
          </a:prstGeom>
          <a:solidFill>
            <a:srgbClr val="99C000"/>
          </a:solidFill>
          <a:ln w="3240">
            <a:noFill/>
          </a:ln>
        </p:spPr>
      </p:sp>
      <p:pic>
        <p:nvPicPr>
          <p:cNvPr id="53" name="Picture 9"/>
          <p:cNvPicPr/>
          <p:nvPr/>
        </p:nvPicPr>
        <p:blipFill>
          <a:blip r:embed="rId14"/>
          <a:srcRect r="5429"/>
          <a:stretch>
            <a:fillRect/>
          </a:stretch>
        </p:blipFill>
        <p:spPr>
          <a:xfrm>
            <a:off x="7167600" y="512640"/>
            <a:ext cx="1872360" cy="791280"/>
          </a:xfrm>
          <a:prstGeom prst="rect">
            <a:avLst/>
          </a:prstGeom>
          <a:ln w="9360">
            <a:noFill/>
          </a:ln>
        </p:spPr>
      </p:pic>
      <p:sp>
        <p:nvSpPr>
          <p:cNvPr id="54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55" name="CustomShape 4"/>
          <p:cNvSpPr/>
          <p:nvPr/>
        </p:nvSpPr>
        <p:spPr>
          <a:xfrm>
            <a:off x="250920" y="366840"/>
            <a:ext cx="8640000" cy="136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6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57" name="CustomShape 6"/>
          <p:cNvSpPr/>
          <p:nvPr/>
        </p:nvSpPr>
        <p:spPr>
          <a:xfrm>
            <a:off x="252360" y="6489720"/>
            <a:ext cx="7415280" cy="23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>
                <a:solidFill>
                  <a:srgbClr val="000000"/>
                </a:solidFill>
                <a:latin typeface="Arial"/>
              </a:rPr>
              <a:t>[Datum]  | [Thema] | [Student] |  </a:t>
            </a:r>
            <a:fld id="{D533869A-5E8B-4926-9AC7-B37A707100D4}" type="slidenum">
              <a:rPr lang="de-DE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</p:txBody>
      </p:sp>
      <p:pic>
        <p:nvPicPr>
          <p:cNvPr id="58" name="Grafik 57"/>
          <p:cNvPicPr/>
          <p:nvPr/>
        </p:nvPicPr>
        <p:blipFill>
          <a:blip r:embed="rId15"/>
          <a:stretch>
            <a:fillRect/>
          </a:stretch>
        </p:blipFill>
        <p:spPr>
          <a:xfrm>
            <a:off x="6840000" y="6513840"/>
            <a:ext cx="2039400" cy="177840"/>
          </a:xfrm>
          <a:prstGeom prst="rect">
            <a:avLst/>
          </a:prstGeom>
          <a:ln>
            <a:noFill/>
          </a:ln>
        </p:spPr>
      </p:pic>
      <p:sp>
        <p:nvSpPr>
          <p:cNvPr id="59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0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58920" y="1449360"/>
            <a:ext cx="6641280" cy="94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1" dirty="0">
                <a:solidFill>
                  <a:srgbClr val="FFFFFF"/>
                </a:solidFill>
              </a:rPr>
              <a:t>Projektseminar Robotik </a:t>
            </a:r>
          </a:p>
          <a:p>
            <a:pPr>
              <a:lnSpc>
                <a:spcPct val="100000"/>
              </a:lnSpc>
            </a:pPr>
            <a:r>
              <a:rPr lang="de-DE" sz="2000" b="1" dirty="0">
                <a:solidFill>
                  <a:srgbClr val="FFFFFF"/>
                </a:solidFill>
              </a:rPr>
              <a:t>und Computational </a:t>
            </a:r>
            <a:r>
              <a:rPr lang="de-DE" sz="2000" b="1" dirty="0" err="1">
                <a:solidFill>
                  <a:srgbClr val="FFFFFF"/>
                </a:solidFill>
              </a:rPr>
              <a:t>Intelligence</a:t>
            </a:r>
            <a:endParaRPr lang="de-DE" sz="2000" b="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de-DE" sz="2000" b="1" dirty="0">
                <a:solidFill>
                  <a:srgbClr val="FFFFFF"/>
                </a:solidFill>
              </a:rPr>
              <a:t>Malte Breitenbach, </a:t>
            </a:r>
            <a:r>
              <a:rPr lang="de-DE" sz="2000" b="1" dirty="0" err="1">
                <a:solidFill>
                  <a:srgbClr val="FFFFFF"/>
                </a:solidFill>
              </a:rPr>
              <a:t>Xianglun</a:t>
            </a:r>
            <a:r>
              <a:rPr lang="de-DE" sz="2000" b="1" dirty="0">
                <a:solidFill>
                  <a:srgbClr val="FFFFFF"/>
                </a:solidFill>
              </a:rPr>
              <a:t> Chen, </a:t>
            </a:r>
            <a:r>
              <a:rPr lang="de-DE" sz="2000" b="1" dirty="0" err="1">
                <a:solidFill>
                  <a:srgbClr val="FFFFFF"/>
                </a:solidFill>
              </a:rPr>
              <a:t>Zhiyuan</a:t>
            </a:r>
            <a:r>
              <a:rPr lang="de-DE" sz="2000" b="1" dirty="0">
                <a:solidFill>
                  <a:srgbClr val="FFFFFF"/>
                </a:solidFill>
              </a:rPr>
              <a:t> Hu</a:t>
            </a:r>
            <a:endParaRPr dirty="0"/>
          </a:p>
        </p:txBody>
      </p:sp>
      <p:sp>
        <p:nvSpPr>
          <p:cNvPr id="101" name="CustomShape 2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>
                <a:solidFill>
                  <a:srgbClr val="FFFFFF"/>
                </a:solidFill>
                <a:latin typeface="Arial"/>
              </a:rPr>
              <a:t>TITEL </a:t>
            </a:r>
            <a:r>
              <a:rPr lang="de-DE" sz="2400" b="1" dirty="0" err="1">
                <a:solidFill>
                  <a:srgbClr val="FFFFFF"/>
                </a:solidFill>
                <a:latin typeface="Arial"/>
              </a:rPr>
              <a:t>coming</a:t>
            </a:r>
            <a:r>
              <a:rPr lang="de-DE" sz="2400" b="1" dirty="0">
                <a:solidFill>
                  <a:srgbClr val="FFFFFF"/>
                </a:solidFill>
                <a:latin typeface="Arial"/>
              </a:rPr>
              <a:t> </a:t>
            </a:r>
            <a:r>
              <a:rPr lang="de-DE" sz="2400" b="1" dirty="0" err="1">
                <a:solidFill>
                  <a:srgbClr val="FFFFFF"/>
                </a:solidFill>
                <a:latin typeface="Arial"/>
              </a:rPr>
              <a:t>soon</a:t>
            </a:r>
            <a:r>
              <a:rPr lang="de-DE" sz="2400" b="1" dirty="0">
                <a:solidFill>
                  <a:srgbClr val="FFFFFF"/>
                </a:solidFill>
                <a:latin typeface="Arial"/>
              </a:rPr>
              <a:t>…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>
                <a:solidFill>
                  <a:srgbClr val="000000"/>
                </a:solidFill>
                <a:latin typeface="Arial"/>
              </a:rPr>
              <a:t>Content</a:t>
            </a:r>
            <a:endParaRPr dirty="0"/>
          </a:p>
        </p:txBody>
      </p:sp>
      <p:sp>
        <p:nvSpPr>
          <p:cNvPr id="103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6A1DDE6C-8155-4C45-BBA9-A98B7FCF26E3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Motivation</a:t>
            </a:r>
          </a:p>
          <a:p>
            <a:r>
              <a:rPr lang="de-DE" dirty="0"/>
              <a:t>Basics</a:t>
            </a:r>
          </a:p>
          <a:p>
            <a:pPr lvl="1"/>
            <a:r>
              <a:rPr lang="de-DE" dirty="0"/>
              <a:t>System </a:t>
            </a:r>
            <a:r>
              <a:rPr lang="de-DE" dirty="0" err="1"/>
              <a:t>description</a:t>
            </a:r>
            <a:endParaRPr lang="de-DE" dirty="0"/>
          </a:p>
          <a:p>
            <a:pPr lvl="1"/>
            <a:r>
              <a:rPr lang="de-DE" dirty="0" err="1"/>
              <a:t>Protocols</a:t>
            </a:r>
            <a:endParaRPr lang="de-DE" dirty="0"/>
          </a:p>
          <a:p>
            <a:r>
              <a:rPr lang="de-DE" dirty="0" err="1"/>
              <a:t>Protocoldesign</a:t>
            </a:r>
            <a:endParaRPr lang="de-DE" dirty="0"/>
          </a:p>
          <a:p>
            <a:pPr lvl="1"/>
            <a:r>
              <a:rPr lang="de-DE" dirty="0" err="1"/>
              <a:t>Presentation</a:t>
            </a:r>
            <a:endParaRPr lang="de-DE" dirty="0"/>
          </a:p>
          <a:p>
            <a:pPr lvl="1"/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Summary &amp; Outlook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>
                <a:solidFill>
                  <a:srgbClr val="000000"/>
                </a:solidFill>
                <a:latin typeface="Arial"/>
              </a:rPr>
              <a:t>Motivation</a:t>
            </a:r>
            <a:endParaRPr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Poor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>
                <a:solidFill>
                  <a:srgbClr val="000000"/>
                </a:solidFill>
                <a:latin typeface="Arial"/>
              </a:rPr>
              <a:t>Basics – System Description</a:t>
            </a:r>
            <a:endParaRPr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FireFly</a:t>
            </a:r>
            <a:r>
              <a:rPr lang="de-DE" dirty="0"/>
              <a:t> &amp; </a:t>
            </a:r>
            <a:r>
              <a:rPr lang="de-DE" dirty="0" err="1"/>
              <a:t>Nucleo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9353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>
                <a:solidFill>
                  <a:srgbClr val="000000"/>
                </a:solidFill>
                <a:latin typeface="Arial"/>
              </a:rPr>
              <a:t>Basics - </a:t>
            </a:r>
            <a:r>
              <a:rPr lang="de-DE" sz="2400" b="1" dirty="0" err="1">
                <a:solidFill>
                  <a:srgbClr val="000000"/>
                </a:solidFill>
                <a:latin typeface="Arial"/>
              </a:rPr>
              <a:t>Protocols</a:t>
            </a:r>
            <a:endParaRPr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3135086"/>
            <a:ext cx="8229240" cy="3077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Defined timing of communication actions</a:t>
            </a:r>
          </a:p>
          <a:p>
            <a:r>
              <a:rPr lang="en-GB" dirty="0"/>
              <a:t>Defined format of PDUs </a:t>
            </a:r>
          </a:p>
          <a:p>
            <a:r>
              <a:rPr lang="en-GB" dirty="0"/>
              <a:t>Partners need to provide serval protocol features</a:t>
            </a:r>
          </a:p>
          <a:p>
            <a:pPr lvl="1"/>
            <a:r>
              <a:rPr lang="en-GB" dirty="0"/>
              <a:t>De- / Encoding of PDUs</a:t>
            </a:r>
          </a:p>
          <a:p>
            <a:pPr lvl="1"/>
            <a:r>
              <a:rPr lang="en-GB" dirty="0"/>
              <a:t>Error detection</a:t>
            </a:r>
          </a:p>
          <a:p>
            <a:r>
              <a:rPr lang="en-GB" dirty="0"/>
              <a:t>Layer (provides functions)</a:t>
            </a:r>
          </a:p>
          <a:p>
            <a:pPr lvl="1"/>
            <a:r>
              <a:rPr lang="en-GB" dirty="0"/>
              <a:t>serves the layer above , is served by the layer below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8314434-D91F-4A79-BF95-196F9B78BBC0}"/>
              </a:ext>
            </a:extLst>
          </p:cNvPr>
          <p:cNvSpPr txBox="1">
            <a:spLocks/>
          </p:cNvSpPr>
          <p:nvPr/>
        </p:nvSpPr>
        <p:spPr>
          <a:xfrm>
            <a:off x="457200" y="1620000"/>
            <a:ext cx="8229240" cy="1413486"/>
          </a:xfrm>
          <a:prstGeom prst="rect">
            <a:avLst/>
          </a:prstGeom>
          <a:ln w="28575">
            <a:solidFill>
              <a:srgbClr val="99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Communication protocol</a:t>
            </a:r>
          </a:p>
          <a:p>
            <a:pPr marL="0" indent="0">
              <a:buNone/>
            </a:pPr>
            <a:r>
              <a:rPr lang="en-GB" dirty="0"/>
              <a:t>A set of rules allowing communication partners to transmit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91412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1" dirty="0" err="1">
                <a:solidFill>
                  <a:srgbClr val="000000"/>
                </a:solidFill>
                <a:latin typeface="Arial"/>
              </a:rPr>
              <a:t>Protocoldesign</a:t>
            </a:r>
            <a:r>
              <a:rPr lang="en-GB" sz="2400" b="1" dirty="0">
                <a:solidFill>
                  <a:srgbClr val="000000"/>
                </a:solidFill>
                <a:latin typeface="Arial"/>
              </a:rPr>
              <a:t> - Presentation</a:t>
            </a:r>
            <a:endParaRPr lang="en-GB"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Waterfall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endParaRPr lang="de-DE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0EB26BDD-F70B-4BE1-9E78-A116EAF41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2135370"/>
              </p:ext>
            </p:extLst>
          </p:nvPr>
        </p:nvGraphicFramePr>
        <p:xfrm>
          <a:off x="259644" y="1490132"/>
          <a:ext cx="8745568" cy="4878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47373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1" dirty="0" err="1">
                <a:solidFill>
                  <a:srgbClr val="000000"/>
                </a:solidFill>
                <a:latin typeface="Arial"/>
              </a:rPr>
              <a:t>Protocoldesign</a:t>
            </a:r>
            <a:r>
              <a:rPr lang="en-GB" sz="2400" b="1" dirty="0">
                <a:solidFill>
                  <a:srgbClr val="000000"/>
                </a:solidFill>
              </a:rPr>
              <a:t> - Presentation</a:t>
            </a:r>
            <a:endParaRPr lang="en-GB"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Layer </a:t>
            </a:r>
            <a:r>
              <a:rPr lang="de-DE" dirty="0" err="1"/>
              <a:t>representation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8721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1" dirty="0" err="1">
                <a:solidFill>
                  <a:srgbClr val="000000"/>
                </a:solidFill>
                <a:latin typeface="Arial"/>
              </a:rPr>
              <a:t>Protocoldesign</a:t>
            </a:r>
            <a:r>
              <a:rPr lang="en-GB" sz="2400" b="1" dirty="0">
                <a:solidFill>
                  <a:srgbClr val="000000"/>
                </a:solidFill>
              </a:rPr>
              <a:t> - Presentation</a:t>
            </a:r>
            <a:endParaRPr lang="en-GB"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continued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986363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1" dirty="0" err="1">
                <a:solidFill>
                  <a:srgbClr val="000000"/>
                </a:solidFill>
                <a:latin typeface="Arial"/>
              </a:rPr>
              <a:t>Protocoldesign</a:t>
            </a:r>
            <a:r>
              <a:rPr lang="en-GB" sz="2400" b="1" dirty="0">
                <a:solidFill>
                  <a:srgbClr val="000000"/>
                </a:solidFill>
                <a:latin typeface="Arial"/>
              </a:rPr>
              <a:t> - Results</a:t>
            </a:r>
            <a:endParaRPr lang="en-GB"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continued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26114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Bildschirmpräsentation (4:3)</PresentationFormat>
  <Paragraphs>76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DejaVu Sans</vt:lpstr>
      <vt:lpstr>Stafford</vt:lpstr>
      <vt:lpstr>StarSymbol</vt:lpstr>
      <vt:lpstr>Times New Roman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Malte</dc:creator>
  <cp:lastModifiedBy>Malte</cp:lastModifiedBy>
  <cp:revision>12</cp:revision>
  <dcterms:modified xsi:type="dcterms:W3CDTF">2018-07-07T17:39:24Z</dcterms:modified>
</cp:coreProperties>
</file>