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000"/>
    <a:srgbClr val="ED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561" autoAdjust="0"/>
  </p:normalViewPr>
  <p:slideViewPr>
    <p:cSldViewPr snapToGrid="0">
      <p:cViewPr varScale="1">
        <p:scale>
          <a:sx n="86" d="100"/>
          <a:sy n="86" d="100"/>
        </p:scale>
        <p:origin x="8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C8923D-1C02-4F0A-BA97-113C006F84F3}" type="doc">
      <dgm:prSet loTypeId="urn:microsoft.com/office/officeart/2005/8/layout/h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25B20CE3-F2BA-4B66-8727-7C1AD8C6CC89}">
      <dgm:prSet phldrT="[Text]"/>
      <dgm:spPr/>
      <dgm:t>
        <a:bodyPr/>
        <a:lstStyle/>
        <a:p>
          <a:r>
            <a:rPr lang="en-GB" dirty="0"/>
            <a:t>Requirement analysis</a:t>
          </a:r>
        </a:p>
      </dgm:t>
    </dgm:pt>
    <dgm:pt modelId="{EF6C7BA1-221E-4667-A8DD-F0C4008692CD}" type="parTrans" cxnId="{65A2AF46-B545-49B2-82B7-01F62900F06A}">
      <dgm:prSet/>
      <dgm:spPr/>
      <dgm:t>
        <a:bodyPr/>
        <a:lstStyle/>
        <a:p>
          <a:endParaRPr lang="en-GB"/>
        </a:p>
      </dgm:t>
    </dgm:pt>
    <dgm:pt modelId="{319ADE62-7907-4649-9428-8DAD0D0CBD9D}" type="sibTrans" cxnId="{65A2AF46-B545-49B2-82B7-01F62900F06A}">
      <dgm:prSet/>
      <dgm:spPr/>
      <dgm:t>
        <a:bodyPr/>
        <a:lstStyle/>
        <a:p>
          <a:endParaRPr lang="en-GB"/>
        </a:p>
      </dgm:t>
    </dgm:pt>
    <dgm:pt modelId="{1B3D78F2-D344-49FA-AD5F-204135470CA8}">
      <dgm:prSet phldrT="[Text]"/>
      <dgm:spPr/>
      <dgm:t>
        <a:bodyPr/>
        <a:lstStyle/>
        <a:p>
          <a:r>
            <a:rPr lang="en-GB" dirty="0"/>
            <a:t>Robust</a:t>
          </a:r>
        </a:p>
      </dgm:t>
    </dgm:pt>
    <dgm:pt modelId="{761BFC96-8461-41DB-810D-638524723C5C}" type="parTrans" cxnId="{21C21081-CB9F-4F3B-A4B8-9D1F6B3F9961}">
      <dgm:prSet/>
      <dgm:spPr/>
      <dgm:t>
        <a:bodyPr/>
        <a:lstStyle/>
        <a:p>
          <a:endParaRPr lang="en-GB"/>
        </a:p>
      </dgm:t>
    </dgm:pt>
    <dgm:pt modelId="{BF3FF03A-4910-4EC8-89F2-70CF5A5B9CE8}" type="sibTrans" cxnId="{21C21081-CB9F-4F3B-A4B8-9D1F6B3F9961}">
      <dgm:prSet/>
      <dgm:spPr/>
      <dgm:t>
        <a:bodyPr/>
        <a:lstStyle/>
        <a:p>
          <a:endParaRPr lang="en-GB"/>
        </a:p>
      </dgm:t>
    </dgm:pt>
    <dgm:pt modelId="{58833EB1-48C3-44FE-839D-3712D350D848}">
      <dgm:prSet phldrT="[Text]"/>
      <dgm:spPr/>
      <dgm:t>
        <a:bodyPr/>
        <a:lstStyle/>
        <a:p>
          <a:r>
            <a:rPr lang="en-GB" dirty="0"/>
            <a:t>Fast</a:t>
          </a:r>
        </a:p>
      </dgm:t>
    </dgm:pt>
    <dgm:pt modelId="{1B9E803A-827C-4642-A48F-7AFB8610B5C5}" type="parTrans" cxnId="{85A5A836-DFEE-4A31-AE75-7913054C7464}">
      <dgm:prSet/>
      <dgm:spPr/>
      <dgm:t>
        <a:bodyPr/>
        <a:lstStyle/>
        <a:p>
          <a:endParaRPr lang="en-GB"/>
        </a:p>
      </dgm:t>
    </dgm:pt>
    <dgm:pt modelId="{43E2ECC0-A17E-4DA3-9BE9-E5797E83C1C3}" type="sibTrans" cxnId="{85A5A836-DFEE-4A31-AE75-7913054C7464}">
      <dgm:prSet/>
      <dgm:spPr/>
      <dgm:t>
        <a:bodyPr/>
        <a:lstStyle/>
        <a:p>
          <a:endParaRPr lang="en-GB"/>
        </a:p>
      </dgm:t>
    </dgm:pt>
    <dgm:pt modelId="{FE2D95C6-68AA-414F-9718-ED6C7C224D4A}">
      <dgm:prSet phldrT="[Text]"/>
      <dgm:spPr/>
      <dgm:t>
        <a:bodyPr/>
        <a:lstStyle/>
        <a:p>
          <a:r>
            <a:rPr lang="en-GB" dirty="0"/>
            <a:t>Protocol design</a:t>
          </a:r>
        </a:p>
      </dgm:t>
    </dgm:pt>
    <dgm:pt modelId="{BC2B293B-101C-4351-87A4-0853CFBB9BB1}" type="parTrans" cxnId="{FBA2B149-ACF4-4045-8700-66EF7CAF0EB9}">
      <dgm:prSet/>
      <dgm:spPr/>
      <dgm:t>
        <a:bodyPr/>
        <a:lstStyle/>
        <a:p>
          <a:endParaRPr lang="en-GB"/>
        </a:p>
      </dgm:t>
    </dgm:pt>
    <dgm:pt modelId="{7E1F24A0-0F70-46F9-8A9E-24FCE1959228}" type="sibTrans" cxnId="{FBA2B149-ACF4-4045-8700-66EF7CAF0EB9}">
      <dgm:prSet/>
      <dgm:spPr/>
      <dgm:t>
        <a:bodyPr/>
        <a:lstStyle/>
        <a:p>
          <a:endParaRPr lang="en-GB"/>
        </a:p>
      </dgm:t>
    </dgm:pt>
    <dgm:pt modelId="{20AE3CD3-9581-4BAD-BAF3-4EB02E8FA467}">
      <dgm:prSet phldrT="[Text]" custT="1"/>
      <dgm:spPr/>
      <dgm:t>
        <a:bodyPr/>
        <a:lstStyle/>
        <a:p>
          <a:r>
            <a:rPr lang="en-GB" sz="1900" dirty="0"/>
            <a:t>COBS (</a:t>
          </a:r>
          <a:r>
            <a:rPr lang="en-GB" sz="2000" b="0" dirty="0"/>
            <a:t>Consistent Overhead Byte Stuffing</a:t>
          </a:r>
          <a:r>
            <a:rPr lang="en-GB" sz="1900" dirty="0"/>
            <a:t>)</a:t>
          </a:r>
        </a:p>
      </dgm:t>
    </dgm:pt>
    <dgm:pt modelId="{CFD50D0D-8D20-4766-A970-253FA1E473EF}" type="parTrans" cxnId="{9F06EA8E-54A3-442E-ACB9-1BE166D05200}">
      <dgm:prSet/>
      <dgm:spPr/>
      <dgm:t>
        <a:bodyPr/>
        <a:lstStyle/>
        <a:p>
          <a:endParaRPr lang="en-GB"/>
        </a:p>
      </dgm:t>
    </dgm:pt>
    <dgm:pt modelId="{C9342DA7-9594-4CF3-876E-D093BDEFD202}" type="sibTrans" cxnId="{9F06EA8E-54A3-442E-ACB9-1BE166D05200}">
      <dgm:prSet/>
      <dgm:spPr/>
      <dgm:t>
        <a:bodyPr/>
        <a:lstStyle/>
        <a:p>
          <a:endParaRPr lang="en-GB"/>
        </a:p>
      </dgm:t>
    </dgm:pt>
    <dgm:pt modelId="{19A4407C-924F-4918-A9FF-12011F4CEA9B}">
      <dgm:prSet phldrT="[Text]"/>
      <dgm:spPr/>
      <dgm:t>
        <a:bodyPr/>
        <a:lstStyle/>
        <a:p>
          <a:r>
            <a:rPr lang="en-GB" dirty="0"/>
            <a:t>Implementation</a:t>
          </a:r>
        </a:p>
      </dgm:t>
    </dgm:pt>
    <dgm:pt modelId="{9E2DFBE2-FF0F-4F86-B67D-D6E14A8D35B5}" type="parTrans" cxnId="{7EDD64B9-A0D2-445F-88B2-9A34FAC7208B}">
      <dgm:prSet/>
      <dgm:spPr/>
      <dgm:t>
        <a:bodyPr/>
        <a:lstStyle/>
        <a:p>
          <a:endParaRPr lang="en-GB"/>
        </a:p>
      </dgm:t>
    </dgm:pt>
    <dgm:pt modelId="{47CFE9ED-B482-4493-864F-59AE7A543522}" type="sibTrans" cxnId="{7EDD64B9-A0D2-445F-88B2-9A34FAC7208B}">
      <dgm:prSet/>
      <dgm:spPr/>
      <dgm:t>
        <a:bodyPr/>
        <a:lstStyle/>
        <a:p>
          <a:endParaRPr lang="en-GB"/>
        </a:p>
      </dgm:t>
    </dgm:pt>
    <dgm:pt modelId="{367259CD-3583-4C6D-8E0A-46093B187AEB}">
      <dgm:prSet phldrT="[Text]"/>
      <dgm:spPr/>
      <dgm:t>
        <a:bodyPr/>
        <a:lstStyle/>
        <a:p>
          <a:r>
            <a:rPr lang="en-GB" dirty="0"/>
            <a:t>Different implementation on both microcontrollers</a:t>
          </a:r>
        </a:p>
      </dgm:t>
    </dgm:pt>
    <dgm:pt modelId="{B75DB198-3B90-4A98-A3BA-38C178332DD7}" type="parTrans" cxnId="{69D9CD58-8573-4AD5-911D-19D2CC0389DE}">
      <dgm:prSet/>
      <dgm:spPr/>
      <dgm:t>
        <a:bodyPr/>
        <a:lstStyle/>
        <a:p>
          <a:endParaRPr lang="en-GB"/>
        </a:p>
      </dgm:t>
    </dgm:pt>
    <dgm:pt modelId="{C6623FFE-EA17-4BF5-A819-B525C5C09E98}" type="sibTrans" cxnId="{69D9CD58-8573-4AD5-911D-19D2CC0389DE}">
      <dgm:prSet/>
      <dgm:spPr/>
      <dgm:t>
        <a:bodyPr/>
        <a:lstStyle/>
        <a:p>
          <a:endParaRPr lang="en-GB"/>
        </a:p>
      </dgm:t>
    </dgm:pt>
    <dgm:pt modelId="{3380A10D-84CC-408C-9017-5D39B8D8C920}">
      <dgm:prSet phldrT="[Text]"/>
      <dgm:spPr/>
      <dgm:t>
        <a:bodyPr/>
        <a:lstStyle/>
        <a:p>
          <a:r>
            <a:rPr lang="en-GB" dirty="0"/>
            <a:t>Testing</a:t>
          </a:r>
        </a:p>
      </dgm:t>
    </dgm:pt>
    <dgm:pt modelId="{13213F54-13A0-4DAE-BDC7-C9E912B2606F}" type="parTrans" cxnId="{DDEC9806-A7A7-48F8-9939-04A8C03C04FF}">
      <dgm:prSet/>
      <dgm:spPr/>
      <dgm:t>
        <a:bodyPr/>
        <a:lstStyle/>
        <a:p>
          <a:endParaRPr lang="en-GB"/>
        </a:p>
      </dgm:t>
    </dgm:pt>
    <dgm:pt modelId="{E023B4D1-F107-4758-A6D3-2F60C239E738}" type="sibTrans" cxnId="{DDEC9806-A7A7-48F8-9939-04A8C03C04FF}">
      <dgm:prSet/>
      <dgm:spPr/>
      <dgm:t>
        <a:bodyPr/>
        <a:lstStyle/>
        <a:p>
          <a:endParaRPr lang="en-GB"/>
        </a:p>
      </dgm:t>
    </dgm:pt>
    <dgm:pt modelId="{ED974D52-B76B-49A3-8E99-54C9BE615D44}">
      <dgm:prSet phldrT="[Text]"/>
      <dgm:spPr/>
      <dgm:t>
        <a:bodyPr/>
        <a:lstStyle/>
        <a:p>
          <a:r>
            <a:rPr lang="en-GB" dirty="0"/>
            <a:t>SPI drivers</a:t>
          </a:r>
        </a:p>
      </dgm:t>
    </dgm:pt>
    <dgm:pt modelId="{B9DFA131-4203-4431-A072-C95F8A14FB48}" type="parTrans" cxnId="{CFE1F63D-D1C3-495E-A31B-87973EF3016A}">
      <dgm:prSet/>
      <dgm:spPr/>
      <dgm:t>
        <a:bodyPr/>
        <a:lstStyle/>
        <a:p>
          <a:endParaRPr lang="en-GB"/>
        </a:p>
      </dgm:t>
    </dgm:pt>
    <dgm:pt modelId="{D2CC2640-6A42-4F1F-B15E-7DC63E8F8932}" type="sibTrans" cxnId="{CFE1F63D-D1C3-495E-A31B-87973EF3016A}">
      <dgm:prSet/>
      <dgm:spPr/>
      <dgm:t>
        <a:bodyPr/>
        <a:lstStyle/>
        <a:p>
          <a:endParaRPr lang="en-GB"/>
        </a:p>
      </dgm:t>
    </dgm:pt>
    <dgm:pt modelId="{CDB271D0-6E9C-4853-BEBF-8C0C58ED76B3}">
      <dgm:prSet phldrT="[Text]"/>
      <dgm:spPr/>
      <dgm:t>
        <a:bodyPr/>
        <a:lstStyle/>
        <a:p>
          <a:endParaRPr lang="en-GB" dirty="0"/>
        </a:p>
      </dgm:t>
    </dgm:pt>
    <dgm:pt modelId="{27973728-C45A-4C7B-892A-7D75D8BD9E14}" type="parTrans" cxnId="{FA4CD924-E3FE-4CFB-840C-634FBE4DCED8}">
      <dgm:prSet/>
      <dgm:spPr/>
      <dgm:t>
        <a:bodyPr/>
        <a:lstStyle/>
        <a:p>
          <a:endParaRPr lang="en-GB"/>
        </a:p>
      </dgm:t>
    </dgm:pt>
    <dgm:pt modelId="{C1B4149F-5318-4D31-9BA7-C2EB5138B223}" type="sibTrans" cxnId="{FA4CD924-E3FE-4CFB-840C-634FBE4DCED8}">
      <dgm:prSet/>
      <dgm:spPr/>
      <dgm:t>
        <a:bodyPr/>
        <a:lstStyle/>
        <a:p>
          <a:endParaRPr lang="en-GB"/>
        </a:p>
      </dgm:t>
    </dgm:pt>
    <dgm:pt modelId="{DDBEC27C-3A33-4C94-BCCF-51589B63D2AF}">
      <dgm:prSet phldrT="[Text]" custT="1"/>
      <dgm:spPr/>
      <dgm:t>
        <a:bodyPr/>
        <a:lstStyle/>
        <a:p>
          <a:r>
            <a:rPr lang="en-GB" sz="2000" dirty="0"/>
            <a:t>Performance</a:t>
          </a:r>
        </a:p>
      </dgm:t>
    </dgm:pt>
    <dgm:pt modelId="{A14B49BE-7643-4DCD-AD45-3563E5AC3BF7}" type="parTrans" cxnId="{FE009DCA-024D-4DA0-9320-A795D416E7E0}">
      <dgm:prSet/>
      <dgm:spPr/>
      <dgm:t>
        <a:bodyPr/>
        <a:lstStyle/>
        <a:p>
          <a:endParaRPr lang="en-GB"/>
        </a:p>
      </dgm:t>
    </dgm:pt>
    <dgm:pt modelId="{AABB19A2-C92F-42E8-8712-302C7F729B5B}" type="sibTrans" cxnId="{FE009DCA-024D-4DA0-9320-A795D416E7E0}">
      <dgm:prSet/>
      <dgm:spPr/>
      <dgm:t>
        <a:bodyPr/>
        <a:lstStyle/>
        <a:p>
          <a:endParaRPr lang="en-GB"/>
        </a:p>
      </dgm:t>
    </dgm:pt>
    <dgm:pt modelId="{95EE15FC-DA97-491E-AE7F-E3D2B7EA693C}">
      <dgm:prSet phldrT="[Text]"/>
      <dgm:spPr/>
      <dgm:t>
        <a:bodyPr/>
        <a:lstStyle/>
        <a:p>
          <a:r>
            <a:rPr lang="en-GB" dirty="0"/>
            <a:t>Real time</a:t>
          </a:r>
        </a:p>
      </dgm:t>
    </dgm:pt>
    <dgm:pt modelId="{78F6FB82-91C7-4B9C-A745-DEC58C5993F5}" type="parTrans" cxnId="{E231095B-1E09-466B-9C4B-62D589739689}">
      <dgm:prSet/>
      <dgm:spPr/>
      <dgm:t>
        <a:bodyPr/>
        <a:lstStyle/>
        <a:p>
          <a:endParaRPr lang="en-GB"/>
        </a:p>
      </dgm:t>
    </dgm:pt>
    <dgm:pt modelId="{5AB2D185-E547-433B-A306-06014310D3D2}" type="sibTrans" cxnId="{E231095B-1E09-466B-9C4B-62D589739689}">
      <dgm:prSet/>
      <dgm:spPr/>
      <dgm:t>
        <a:bodyPr/>
        <a:lstStyle/>
        <a:p>
          <a:endParaRPr lang="en-GB"/>
        </a:p>
      </dgm:t>
    </dgm:pt>
    <dgm:pt modelId="{D78BEAA3-1769-40AF-BB21-1FEDE668C53D}">
      <dgm:prSet phldrT="[Text]"/>
      <dgm:spPr/>
      <dgm:t>
        <a:bodyPr/>
        <a:lstStyle/>
        <a:p>
          <a:r>
            <a:rPr lang="en-GB" dirty="0"/>
            <a:t>Expandable</a:t>
          </a:r>
        </a:p>
      </dgm:t>
    </dgm:pt>
    <dgm:pt modelId="{B59CD722-B21F-40DA-B29F-16010C0B90D8}" type="parTrans" cxnId="{54C0C30E-F177-4159-A831-EC8F5CA2C483}">
      <dgm:prSet/>
      <dgm:spPr/>
      <dgm:t>
        <a:bodyPr/>
        <a:lstStyle/>
        <a:p>
          <a:endParaRPr lang="en-GB"/>
        </a:p>
      </dgm:t>
    </dgm:pt>
    <dgm:pt modelId="{B298F9B3-89E4-4591-A05F-DDB23112CC09}" type="sibTrans" cxnId="{54C0C30E-F177-4159-A831-EC8F5CA2C483}">
      <dgm:prSet/>
      <dgm:spPr/>
      <dgm:t>
        <a:bodyPr/>
        <a:lstStyle/>
        <a:p>
          <a:endParaRPr lang="en-GB"/>
        </a:p>
      </dgm:t>
    </dgm:pt>
    <dgm:pt modelId="{51CD9286-5F51-443B-B9DC-7862A0B12C37}">
      <dgm:prSet phldrT="[Text]"/>
      <dgm:spPr/>
      <dgm:t>
        <a:bodyPr/>
        <a:lstStyle/>
        <a:p>
          <a:r>
            <a:rPr lang="en-GB" sz="1900" dirty="0"/>
            <a:t>Fletcher’s Checksum</a:t>
          </a:r>
        </a:p>
      </dgm:t>
    </dgm:pt>
    <dgm:pt modelId="{87D17C0F-5FC3-4D87-AA4F-2CAB601B6EAF}" type="parTrans" cxnId="{E08687D1-2C0C-477C-A924-A9F7D1799115}">
      <dgm:prSet/>
      <dgm:spPr/>
      <dgm:t>
        <a:bodyPr/>
        <a:lstStyle/>
        <a:p>
          <a:endParaRPr lang="en-GB"/>
        </a:p>
      </dgm:t>
    </dgm:pt>
    <dgm:pt modelId="{78222FC3-EE74-47A7-B42F-8F2691729E9B}" type="sibTrans" cxnId="{E08687D1-2C0C-477C-A924-A9F7D1799115}">
      <dgm:prSet/>
      <dgm:spPr/>
      <dgm:t>
        <a:bodyPr/>
        <a:lstStyle/>
        <a:p>
          <a:endParaRPr lang="en-GB"/>
        </a:p>
      </dgm:t>
    </dgm:pt>
    <dgm:pt modelId="{22DB3E3D-CB24-4FE3-ACD5-B36A55FAE080}">
      <dgm:prSet phldrT="[Text]"/>
      <dgm:spPr/>
      <dgm:t>
        <a:bodyPr/>
        <a:lstStyle/>
        <a:p>
          <a:r>
            <a:rPr lang="en-GB" dirty="0"/>
            <a:t>Error detection</a:t>
          </a:r>
        </a:p>
      </dgm:t>
    </dgm:pt>
    <dgm:pt modelId="{D4CC8E52-B687-4FF5-BB63-5DD86A39EA88}" type="parTrans" cxnId="{AA69C404-48DA-4BAF-948F-F5C77EAF9CD2}">
      <dgm:prSet/>
      <dgm:spPr/>
      <dgm:t>
        <a:bodyPr/>
        <a:lstStyle/>
        <a:p>
          <a:endParaRPr lang="en-GB"/>
        </a:p>
      </dgm:t>
    </dgm:pt>
    <dgm:pt modelId="{5F6250BB-4F4B-4A74-9669-A8C2F7D42D31}" type="sibTrans" cxnId="{AA69C404-48DA-4BAF-948F-F5C77EAF9CD2}">
      <dgm:prSet/>
      <dgm:spPr/>
      <dgm:t>
        <a:bodyPr/>
        <a:lstStyle/>
        <a:p>
          <a:endParaRPr lang="en-GB"/>
        </a:p>
      </dgm:t>
    </dgm:pt>
    <dgm:pt modelId="{DB28B0CC-0545-4664-9DB1-DF5F57C2885B}">
      <dgm:prSet phldrT="[Text]"/>
      <dgm:spPr/>
      <dgm:t>
        <a:bodyPr/>
        <a:lstStyle/>
        <a:p>
          <a:r>
            <a:rPr lang="en-GB" dirty="0"/>
            <a:t>Reliability</a:t>
          </a:r>
        </a:p>
      </dgm:t>
    </dgm:pt>
    <dgm:pt modelId="{1DAE4590-32A0-40D3-B796-7921EE8BC91D}" type="parTrans" cxnId="{B02DC051-4474-448A-8416-8223223D69C6}">
      <dgm:prSet/>
      <dgm:spPr/>
      <dgm:t>
        <a:bodyPr/>
        <a:lstStyle/>
        <a:p>
          <a:endParaRPr lang="en-GB"/>
        </a:p>
      </dgm:t>
    </dgm:pt>
    <dgm:pt modelId="{C0C88451-6F36-4AD9-9533-81EFEFE202BF}" type="sibTrans" cxnId="{B02DC051-4474-448A-8416-8223223D69C6}">
      <dgm:prSet/>
      <dgm:spPr/>
      <dgm:t>
        <a:bodyPr/>
        <a:lstStyle/>
        <a:p>
          <a:endParaRPr lang="en-GB"/>
        </a:p>
      </dgm:t>
    </dgm:pt>
    <dgm:pt modelId="{900DA08A-CB03-49A3-A51F-560CB31758AE}">
      <dgm:prSet phldrT="[Text]" custT="1"/>
      <dgm:spPr/>
      <dgm:t>
        <a:bodyPr/>
        <a:lstStyle/>
        <a:p>
          <a:r>
            <a:rPr lang="en-GB" sz="2000" dirty="0"/>
            <a:t>Robustness</a:t>
          </a:r>
        </a:p>
      </dgm:t>
    </dgm:pt>
    <dgm:pt modelId="{07D0AA38-18C7-4360-8B95-69F6578CEB18}" type="parTrans" cxnId="{219C2599-CBDE-4D8A-B8A3-D8CA8A3CF351}">
      <dgm:prSet/>
      <dgm:spPr/>
      <dgm:t>
        <a:bodyPr/>
        <a:lstStyle/>
        <a:p>
          <a:endParaRPr lang="en-GB"/>
        </a:p>
      </dgm:t>
    </dgm:pt>
    <dgm:pt modelId="{A8FCCD37-FDA8-4152-B9CC-9C3A58939BDA}" type="sibTrans" cxnId="{219C2599-CBDE-4D8A-B8A3-D8CA8A3CF351}">
      <dgm:prSet/>
      <dgm:spPr/>
      <dgm:t>
        <a:bodyPr/>
        <a:lstStyle/>
        <a:p>
          <a:endParaRPr lang="en-GB"/>
        </a:p>
      </dgm:t>
    </dgm:pt>
    <dgm:pt modelId="{90476383-FCAD-49A9-A8C2-5FCA3FABFAD2}">
      <dgm:prSet phldrT="[Text]"/>
      <dgm:spPr/>
      <dgm:t>
        <a:bodyPr/>
        <a:lstStyle/>
        <a:p>
          <a:r>
            <a:rPr lang="en-GB" dirty="0"/>
            <a:t>Easy access by a struct</a:t>
          </a:r>
        </a:p>
      </dgm:t>
    </dgm:pt>
    <dgm:pt modelId="{17CB4363-828D-4B3E-93EF-D9D991BF5349}" type="parTrans" cxnId="{D399E4BA-4459-4435-B2D5-93AB53B7473D}">
      <dgm:prSet/>
      <dgm:spPr/>
      <dgm:t>
        <a:bodyPr/>
        <a:lstStyle/>
        <a:p>
          <a:endParaRPr lang="de-DE"/>
        </a:p>
      </dgm:t>
    </dgm:pt>
    <dgm:pt modelId="{28922084-9DC7-4C41-81C3-B06C468E9F2A}" type="sibTrans" cxnId="{D399E4BA-4459-4435-B2D5-93AB53B7473D}">
      <dgm:prSet/>
      <dgm:spPr/>
      <dgm:t>
        <a:bodyPr/>
        <a:lstStyle/>
        <a:p>
          <a:endParaRPr lang="de-DE"/>
        </a:p>
      </dgm:t>
    </dgm:pt>
    <dgm:pt modelId="{A9A4DDB9-E64E-4F0E-B2BD-F8419AC57381}" type="pres">
      <dgm:prSet presAssocID="{FCC8923D-1C02-4F0A-BA97-113C006F84F3}" presName="Name0" presStyleCnt="0">
        <dgm:presLayoutVars>
          <dgm:dir/>
          <dgm:animLvl val="lvl"/>
          <dgm:resizeHandles val="exact"/>
        </dgm:presLayoutVars>
      </dgm:prSet>
      <dgm:spPr/>
    </dgm:pt>
    <dgm:pt modelId="{9BCF8619-5F75-41E7-BC9B-15EE2797A200}" type="pres">
      <dgm:prSet presAssocID="{25B20CE3-F2BA-4B66-8727-7C1AD8C6CC89}" presName="composite" presStyleCnt="0"/>
      <dgm:spPr/>
    </dgm:pt>
    <dgm:pt modelId="{C9BAEBD8-2202-419E-947D-E128E1D1799C}" type="pres">
      <dgm:prSet presAssocID="{25B20CE3-F2BA-4B66-8727-7C1AD8C6CC89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B3F3ED0-C353-4106-AE9F-58BADC57B5A3}" type="pres">
      <dgm:prSet presAssocID="{25B20CE3-F2BA-4B66-8727-7C1AD8C6CC89}" presName="desTx" presStyleLbl="alignAccFollowNode1" presStyleIdx="0" presStyleCnt="4">
        <dgm:presLayoutVars>
          <dgm:bulletEnabled val="1"/>
        </dgm:presLayoutVars>
      </dgm:prSet>
      <dgm:spPr/>
    </dgm:pt>
    <dgm:pt modelId="{0E8D4E7F-E54D-46D7-A4F7-2E203372E328}" type="pres">
      <dgm:prSet presAssocID="{319ADE62-7907-4649-9428-8DAD0D0CBD9D}" presName="space" presStyleCnt="0"/>
      <dgm:spPr/>
    </dgm:pt>
    <dgm:pt modelId="{22325C39-9132-43F8-BC45-F9FE1053734F}" type="pres">
      <dgm:prSet presAssocID="{FE2D95C6-68AA-414F-9718-ED6C7C224D4A}" presName="composite" presStyleCnt="0"/>
      <dgm:spPr/>
    </dgm:pt>
    <dgm:pt modelId="{FCFA5902-CDA4-44D7-81F4-7642CD4645E5}" type="pres">
      <dgm:prSet presAssocID="{FE2D95C6-68AA-414F-9718-ED6C7C224D4A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071927AB-A6EC-4C09-931D-02BE466E7B3F}" type="pres">
      <dgm:prSet presAssocID="{FE2D95C6-68AA-414F-9718-ED6C7C224D4A}" presName="desTx" presStyleLbl="alignAccFollowNode1" presStyleIdx="1" presStyleCnt="4">
        <dgm:presLayoutVars>
          <dgm:bulletEnabled val="1"/>
        </dgm:presLayoutVars>
      </dgm:prSet>
      <dgm:spPr/>
    </dgm:pt>
    <dgm:pt modelId="{3CFED7FD-68C2-4601-960F-9FFD1105741A}" type="pres">
      <dgm:prSet presAssocID="{7E1F24A0-0F70-46F9-8A9E-24FCE1959228}" presName="space" presStyleCnt="0"/>
      <dgm:spPr/>
    </dgm:pt>
    <dgm:pt modelId="{1D842957-B589-4ADA-B842-A53484ECE499}" type="pres">
      <dgm:prSet presAssocID="{19A4407C-924F-4918-A9FF-12011F4CEA9B}" presName="composite" presStyleCnt="0"/>
      <dgm:spPr/>
    </dgm:pt>
    <dgm:pt modelId="{270C6582-85ED-4E53-9018-63CDC739E4FE}" type="pres">
      <dgm:prSet presAssocID="{19A4407C-924F-4918-A9FF-12011F4CEA9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F1738DBC-2D18-47D2-97EF-7B3AB1B94588}" type="pres">
      <dgm:prSet presAssocID="{19A4407C-924F-4918-A9FF-12011F4CEA9B}" presName="desTx" presStyleLbl="alignAccFollowNode1" presStyleIdx="2" presStyleCnt="4">
        <dgm:presLayoutVars>
          <dgm:bulletEnabled val="1"/>
        </dgm:presLayoutVars>
      </dgm:prSet>
      <dgm:spPr/>
    </dgm:pt>
    <dgm:pt modelId="{168B8C67-786A-4BE7-A994-05F1E21F7509}" type="pres">
      <dgm:prSet presAssocID="{47CFE9ED-B482-4493-864F-59AE7A543522}" presName="space" presStyleCnt="0"/>
      <dgm:spPr/>
    </dgm:pt>
    <dgm:pt modelId="{E9AD59AB-0904-4A30-82CC-2263ED21CC21}" type="pres">
      <dgm:prSet presAssocID="{3380A10D-84CC-408C-9017-5D39B8D8C920}" presName="composite" presStyleCnt="0"/>
      <dgm:spPr/>
    </dgm:pt>
    <dgm:pt modelId="{195B9F5F-DC90-4DDE-A008-D743D5E18D83}" type="pres">
      <dgm:prSet presAssocID="{3380A10D-84CC-408C-9017-5D39B8D8C92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E4CB8C97-4590-4E34-ADC6-DD42B8BDC192}" type="pres">
      <dgm:prSet presAssocID="{3380A10D-84CC-408C-9017-5D39B8D8C920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AA69C404-48DA-4BAF-948F-F5C77EAF9CD2}" srcId="{1B3D78F2-D344-49FA-AD5F-204135470CA8}" destId="{22DB3E3D-CB24-4FE3-ACD5-B36A55FAE080}" srcOrd="0" destOrd="0" parTransId="{D4CC8E52-B687-4FF5-BB63-5DD86A39EA88}" sibTransId="{5F6250BB-4F4B-4A74-9669-A8C2F7D42D31}"/>
    <dgm:cxn modelId="{DDEC9806-A7A7-48F8-9939-04A8C03C04FF}" srcId="{FCC8923D-1C02-4F0A-BA97-113C006F84F3}" destId="{3380A10D-84CC-408C-9017-5D39B8D8C920}" srcOrd="3" destOrd="0" parTransId="{13213F54-13A0-4DAE-BDC7-C9E912B2606F}" sibTransId="{E023B4D1-F107-4758-A6D3-2F60C239E738}"/>
    <dgm:cxn modelId="{92F5F606-8B69-431F-A74E-F88AF8529E40}" type="presOf" srcId="{DB28B0CC-0545-4664-9DB1-DF5F57C2885B}" destId="{AB3F3ED0-C353-4106-AE9F-58BADC57B5A3}" srcOrd="0" destOrd="2" presId="urn:microsoft.com/office/officeart/2005/8/layout/hList1"/>
    <dgm:cxn modelId="{54C0C30E-F177-4159-A831-EC8F5CA2C483}" srcId="{25B20CE3-F2BA-4B66-8727-7C1AD8C6CC89}" destId="{D78BEAA3-1769-40AF-BB21-1FEDE668C53D}" srcOrd="3" destOrd="0" parTransId="{B59CD722-B21F-40DA-B29F-16010C0B90D8}" sibTransId="{B298F9B3-89E4-4591-A05F-DDB23112CC09}"/>
    <dgm:cxn modelId="{504C1D22-6F1E-43EB-B00F-58A0DB036B63}" type="presOf" srcId="{95EE15FC-DA97-491E-AE7F-E3D2B7EA693C}" destId="{AB3F3ED0-C353-4106-AE9F-58BADC57B5A3}" srcOrd="0" destOrd="4" presId="urn:microsoft.com/office/officeart/2005/8/layout/hList1"/>
    <dgm:cxn modelId="{FA4CD924-E3FE-4CFB-840C-634FBE4DCED8}" srcId="{19A4407C-924F-4918-A9FF-12011F4CEA9B}" destId="{CDB271D0-6E9C-4853-BEBF-8C0C58ED76B3}" srcOrd="3" destOrd="0" parTransId="{27973728-C45A-4C7B-892A-7D75D8BD9E14}" sibTransId="{C1B4149F-5318-4D31-9BA7-C2EB5138B223}"/>
    <dgm:cxn modelId="{0670C235-F332-46FE-A5A6-5D53134420AE}" type="presOf" srcId="{1B3D78F2-D344-49FA-AD5F-204135470CA8}" destId="{AB3F3ED0-C353-4106-AE9F-58BADC57B5A3}" srcOrd="0" destOrd="0" presId="urn:microsoft.com/office/officeart/2005/8/layout/hList1"/>
    <dgm:cxn modelId="{E3ED8C36-8848-43DC-8C0C-AD11BF6ABA3E}" type="presOf" srcId="{51CD9286-5F51-443B-B9DC-7862A0B12C37}" destId="{071927AB-A6EC-4C09-931D-02BE466E7B3F}" srcOrd="0" destOrd="1" presId="urn:microsoft.com/office/officeart/2005/8/layout/hList1"/>
    <dgm:cxn modelId="{85A5A836-DFEE-4A31-AE75-7913054C7464}" srcId="{25B20CE3-F2BA-4B66-8727-7C1AD8C6CC89}" destId="{58833EB1-48C3-44FE-839D-3712D350D848}" srcOrd="1" destOrd="0" parTransId="{1B9E803A-827C-4642-A48F-7AFB8610B5C5}" sibTransId="{43E2ECC0-A17E-4DA3-9BE9-E5797E83C1C3}"/>
    <dgm:cxn modelId="{CFE1F63D-D1C3-495E-A31B-87973EF3016A}" srcId="{19A4407C-924F-4918-A9FF-12011F4CEA9B}" destId="{ED974D52-B76B-49A3-8E99-54C9BE615D44}" srcOrd="1" destOrd="0" parTransId="{B9DFA131-4203-4431-A072-C95F8A14FB48}" sibTransId="{D2CC2640-6A42-4F1F-B15E-7DC63E8F8932}"/>
    <dgm:cxn modelId="{E231095B-1E09-466B-9C4B-62D589739689}" srcId="{25B20CE3-F2BA-4B66-8727-7C1AD8C6CC89}" destId="{95EE15FC-DA97-491E-AE7F-E3D2B7EA693C}" srcOrd="2" destOrd="0" parTransId="{78F6FB82-91C7-4B9C-A745-DEC58C5993F5}" sibTransId="{5AB2D185-E547-433B-A306-06014310D3D2}"/>
    <dgm:cxn modelId="{2098DA60-3FC0-48FA-A1AC-069218BB1676}" type="presOf" srcId="{D78BEAA3-1769-40AF-BB21-1FEDE668C53D}" destId="{AB3F3ED0-C353-4106-AE9F-58BADC57B5A3}" srcOrd="0" destOrd="5" presId="urn:microsoft.com/office/officeart/2005/8/layout/hList1"/>
    <dgm:cxn modelId="{65A2AF46-B545-49B2-82B7-01F62900F06A}" srcId="{FCC8923D-1C02-4F0A-BA97-113C006F84F3}" destId="{25B20CE3-F2BA-4B66-8727-7C1AD8C6CC89}" srcOrd="0" destOrd="0" parTransId="{EF6C7BA1-221E-4667-A8DD-F0C4008692CD}" sibTransId="{319ADE62-7907-4649-9428-8DAD0D0CBD9D}"/>
    <dgm:cxn modelId="{FBA2B149-ACF4-4045-8700-66EF7CAF0EB9}" srcId="{FCC8923D-1C02-4F0A-BA97-113C006F84F3}" destId="{FE2D95C6-68AA-414F-9718-ED6C7C224D4A}" srcOrd="1" destOrd="0" parTransId="{BC2B293B-101C-4351-87A4-0853CFBB9BB1}" sibTransId="{7E1F24A0-0F70-46F9-8A9E-24FCE1959228}"/>
    <dgm:cxn modelId="{458D944E-2670-4681-A1B9-8ADDB9C66B5A}" type="presOf" srcId="{900DA08A-CB03-49A3-A51F-560CB31758AE}" destId="{E4CB8C97-4590-4E34-ADC6-DD42B8BDC192}" srcOrd="0" destOrd="1" presId="urn:microsoft.com/office/officeart/2005/8/layout/hList1"/>
    <dgm:cxn modelId="{B02DC051-4474-448A-8416-8223223D69C6}" srcId="{1B3D78F2-D344-49FA-AD5F-204135470CA8}" destId="{DB28B0CC-0545-4664-9DB1-DF5F57C2885B}" srcOrd="1" destOrd="0" parTransId="{1DAE4590-32A0-40D3-B796-7921EE8BC91D}" sibTransId="{C0C88451-6F36-4AD9-9533-81EFEFE202BF}"/>
    <dgm:cxn modelId="{69D9CD58-8573-4AD5-911D-19D2CC0389DE}" srcId="{19A4407C-924F-4918-A9FF-12011F4CEA9B}" destId="{367259CD-3583-4C6D-8E0A-46093B187AEB}" srcOrd="0" destOrd="0" parTransId="{B75DB198-3B90-4A98-A3BA-38C178332DD7}" sibTransId="{C6623FFE-EA17-4BF5-A819-B525C5C09E98}"/>
    <dgm:cxn modelId="{0FF09759-E691-499C-81DA-7A53AC68B6D9}" type="presOf" srcId="{3380A10D-84CC-408C-9017-5D39B8D8C920}" destId="{195B9F5F-DC90-4DDE-A008-D743D5E18D83}" srcOrd="0" destOrd="0" presId="urn:microsoft.com/office/officeart/2005/8/layout/hList1"/>
    <dgm:cxn modelId="{170BEC59-61D6-4755-B7FE-CD925DE27719}" type="presOf" srcId="{20AE3CD3-9581-4BAD-BAF3-4EB02E8FA467}" destId="{071927AB-A6EC-4C09-931D-02BE466E7B3F}" srcOrd="0" destOrd="0" presId="urn:microsoft.com/office/officeart/2005/8/layout/hList1"/>
    <dgm:cxn modelId="{9283C27F-BB9A-4D4B-A326-E05A119FDD08}" type="presOf" srcId="{90476383-FCAD-49A9-A8C2-5FCA3FABFAD2}" destId="{F1738DBC-2D18-47D2-97EF-7B3AB1B94588}" srcOrd="0" destOrd="2" presId="urn:microsoft.com/office/officeart/2005/8/layout/hList1"/>
    <dgm:cxn modelId="{21C21081-CB9F-4F3B-A4B8-9D1F6B3F9961}" srcId="{25B20CE3-F2BA-4B66-8727-7C1AD8C6CC89}" destId="{1B3D78F2-D344-49FA-AD5F-204135470CA8}" srcOrd="0" destOrd="0" parTransId="{761BFC96-8461-41DB-810D-638524723C5C}" sibTransId="{BF3FF03A-4910-4EC8-89F2-70CF5A5B9CE8}"/>
    <dgm:cxn modelId="{DAC39E88-5DA7-4A05-A871-6FF16C05D23E}" type="presOf" srcId="{22DB3E3D-CB24-4FE3-ACD5-B36A55FAE080}" destId="{AB3F3ED0-C353-4106-AE9F-58BADC57B5A3}" srcOrd="0" destOrd="1" presId="urn:microsoft.com/office/officeart/2005/8/layout/hList1"/>
    <dgm:cxn modelId="{9F06EA8E-54A3-442E-ACB9-1BE166D05200}" srcId="{FE2D95C6-68AA-414F-9718-ED6C7C224D4A}" destId="{20AE3CD3-9581-4BAD-BAF3-4EB02E8FA467}" srcOrd="0" destOrd="0" parTransId="{CFD50D0D-8D20-4766-A970-253FA1E473EF}" sibTransId="{C9342DA7-9594-4CF3-876E-D093BDEFD202}"/>
    <dgm:cxn modelId="{4E313295-B0CC-4093-A9E7-37F14EDDADA2}" type="presOf" srcId="{FE2D95C6-68AA-414F-9718-ED6C7C224D4A}" destId="{FCFA5902-CDA4-44D7-81F4-7642CD4645E5}" srcOrd="0" destOrd="0" presId="urn:microsoft.com/office/officeart/2005/8/layout/hList1"/>
    <dgm:cxn modelId="{219C2599-CBDE-4D8A-B8A3-D8CA8A3CF351}" srcId="{3380A10D-84CC-408C-9017-5D39B8D8C920}" destId="{900DA08A-CB03-49A3-A51F-560CB31758AE}" srcOrd="1" destOrd="0" parTransId="{07D0AA38-18C7-4360-8B95-69F6578CEB18}" sibTransId="{A8FCCD37-FDA8-4152-B9CC-9C3A58939BDA}"/>
    <dgm:cxn modelId="{7EDD64B9-A0D2-445F-88B2-9A34FAC7208B}" srcId="{FCC8923D-1C02-4F0A-BA97-113C006F84F3}" destId="{19A4407C-924F-4918-A9FF-12011F4CEA9B}" srcOrd="2" destOrd="0" parTransId="{9E2DFBE2-FF0F-4F86-B67D-D6E14A8D35B5}" sibTransId="{47CFE9ED-B482-4493-864F-59AE7A543522}"/>
    <dgm:cxn modelId="{D399E4BA-4459-4435-B2D5-93AB53B7473D}" srcId="{19A4407C-924F-4918-A9FF-12011F4CEA9B}" destId="{90476383-FCAD-49A9-A8C2-5FCA3FABFAD2}" srcOrd="2" destOrd="0" parTransId="{17CB4363-828D-4B3E-93EF-D9D991BF5349}" sibTransId="{28922084-9DC7-4C41-81C3-B06C468E9F2A}"/>
    <dgm:cxn modelId="{15ED37BB-B3BE-46D6-80E7-C1C42C2D8715}" type="presOf" srcId="{19A4407C-924F-4918-A9FF-12011F4CEA9B}" destId="{270C6582-85ED-4E53-9018-63CDC739E4FE}" srcOrd="0" destOrd="0" presId="urn:microsoft.com/office/officeart/2005/8/layout/hList1"/>
    <dgm:cxn modelId="{891C0DC9-229B-4D4B-A388-042DC5C416D2}" type="presOf" srcId="{CDB271D0-6E9C-4853-BEBF-8C0C58ED76B3}" destId="{F1738DBC-2D18-47D2-97EF-7B3AB1B94588}" srcOrd="0" destOrd="3" presId="urn:microsoft.com/office/officeart/2005/8/layout/hList1"/>
    <dgm:cxn modelId="{FE009DCA-024D-4DA0-9320-A795D416E7E0}" srcId="{3380A10D-84CC-408C-9017-5D39B8D8C920}" destId="{DDBEC27C-3A33-4C94-BCCF-51589B63D2AF}" srcOrd="0" destOrd="0" parTransId="{A14B49BE-7643-4DCD-AD45-3563E5AC3BF7}" sibTransId="{AABB19A2-C92F-42E8-8712-302C7F729B5B}"/>
    <dgm:cxn modelId="{E08687D1-2C0C-477C-A924-A9F7D1799115}" srcId="{FE2D95C6-68AA-414F-9718-ED6C7C224D4A}" destId="{51CD9286-5F51-443B-B9DC-7862A0B12C37}" srcOrd="1" destOrd="0" parTransId="{87D17C0F-5FC3-4D87-AA4F-2CAB601B6EAF}" sibTransId="{78222FC3-EE74-47A7-B42F-8F2691729E9B}"/>
    <dgm:cxn modelId="{B59477E4-71D4-47A3-A50B-54D2ED0D721D}" type="presOf" srcId="{FCC8923D-1C02-4F0A-BA97-113C006F84F3}" destId="{A9A4DDB9-E64E-4F0E-B2BD-F8419AC57381}" srcOrd="0" destOrd="0" presId="urn:microsoft.com/office/officeart/2005/8/layout/hList1"/>
    <dgm:cxn modelId="{1CDF75E6-A943-48A7-80EC-331DAD6A28FB}" type="presOf" srcId="{58833EB1-48C3-44FE-839D-3712D350D848}" destId="{AB3F3ED0-C353-4106-AE9F-58BADC57B5A3}" srcOrd="0" destOrd="3" presId="urn:microsoft.com/office/officeart/2005/8/layout/hList1"/>
    <dgm:cxn modelId="{17D5E1E6-1E6F-4BE2-B84A-4BF98347758B}" type="presOf" srcId="{ED974D52-B76B-49A3-8E99-54C9BE615D44}" destId="{F1738DBC-2D18-47D2-97EF-7B3AB1B94588}" srcOrd="0" destOrd="1" presId="urn:microsoft.com/office/officeart/2005/8/layout/hList1"/>
    <dgm:cxn modelId="{25EA90EF-A92A-415F-AE1C-BA5ECBD4BDA8}" type="presOf" srcId="{25B20CE3-F2BA-4B66-8727-7C1AD8C6CC89}" destId="{C9BAEBD8-2202-419E-947D-E128E1D1799C}" srcOrd="0" destOrd="0" presId="urn:microsoft.com/office/officeart/2005/8/layout/hList1"/>
    <dgm:cxn modelId="{1BE3F6EF-816E-4A50-8D1F-FDAC5E96140D}" type="presOf" srcId="{DDBEC27C-3A33-4C94-BCCF-51589B63D2AF}" destId="{E4CB8C97-4590-4E34-ADC6-DD42B8BDC192}" srcOrd="0" destOrd="0" presId="urn:microsoft.com/office/officeart/2005/8/layout/hList1"/>
    <dgm:cxn modelId="{3C01DCFA-3C73-4F1F-AA6F-36BB31406FFE}" type="presOf" srcId="{367259CD-3583-4C6D-8E0A-46093B187AEB}" destId="{F1738DBC-2D18-47D2-97EF-7B3AB1B94588}" srcOrd="0" destOrd="0" presId="urn:microsoft.com/office/officeart/2005/8/layout/hList1"/>
    <dgm:cxn modelId="{27CC73D6-6698-49D3-945A-7D45FA0017CA}" type="presParOf" srcId="{A9A4DDB9-E64E-4F0E-B2BD-F8419AC57381}" destId="{9BCF8619-5F75-41E7-BC9B-15EE2797A200}" srcOrd="0" destOrd="0" presId="urn:microsoft.com/office/officeart/2005/8/layout/hList1"/>
    <dgm:cxn modelId="{23951400-F5EF-4824-A5A0-D668CCC11BA7}" type="presParOf" srcId="{9BCF8619-5F75-41E7-BC9B-15EE2797A200}" destId="{C9BAEBD8-2202-419E-947D-E128E1D1799C}" srcOrd="0" destOrd="0" presId="urn:microsoft.com/office/officeart/2005/8/layout/hList1"/>
    <dgm:cxn modelId="{3DF485F5-B5D4-4F0B-8466-D1F7B43D262E}" type="presParOf" srcId="{9BCF8619-5F75-41E7-BC9B-15EE2797A200}" destId="{AB3F3ED0-C353-4106-AE9F-58BADC57B5A3}" srcOrd="1" destOrd="0" presId="urn:microsoft.com/office/officeart/2005/8/layout/hList1"/>
    <dgm:cxn modelId="{AF36CD21-2FA3-45F4-9ADA-B7A85B5CAE5C}" type="presParOf" srcId="{A9A4DDB9-E64E-4F0E-B2BD-F8419AC57381}" destId="{0E8D4E7F-E54D-46D7-A4F7-2E203372E328}" srcOrd="1" destOrd="0" presId="urn:microsoft.com/office/officeart/2005/8/layout/hList1"/>
    <dgm:cxn modelId="{82B9DF8B-B16E-4B72-9FDD-FC397C13692E}" type="presParOf" srcId="{A9A4DDB9-E64E-4F0E-B2BD-F8419AC57381}" destId="{22325C39-9132-43F8-BC45-F9FE1053734F}" srcOrd="2" destOrd="0" presId="urn:microsoft.com/office/officeart/2005/8/layout/hList1"/>
    <dgm:cxn modelId="{7B8300AD-DDBD-4954-8549-503A92E0C06D}" type="presParOf" srcId="{22325C39-9132-43F8-BC45-F9FE1053734F}" destId="{FCFA5902-CDA4-44D7-81F4-7642CD4645E5}" srcOrd="0" destOrd="0" presId="urn:microsoft.com/office/officeart/2005/8/layout/hList1"/>
    <dgm:cxn modelId="{94464015-B3CB-4C77-A433-47A8E0DD504F}" type="presParOf" srcId="{22325C39-9132-43F8-BC45-F9FE1053734F}" destId="{071927AB-A6EC-4C09-931D-02BE466E7B3F}" srcOrd="1" destOrd="0" presId="urn:microsoft.com/office/officeart/2005/8/layout/hList1"/>
    <dgm:cxn modelId="{83DAB007-813D-4160-BD5B-9262F7F240B8}" type="presParOf" srcId="{A9A4DDB9-E64E-4F0E-B2BD-F8419AC57381}" destId="{3CFED7FD-68C2-4601-960F-9FFD1105741A}" srcOrd="3" destOrd="0" presId="urn:microsoft.com/office/officeart/2005/8/layout/hList1"/>
    <dgm:cxn modelId="{8AD49B7D-93D1-4956-A6C2-A26E8DBB24E4}" type="presParOf" srcId="{A9A4DDB9-E64E-4F0E-B2BD-F8419AC57381}" destId="{1D842957-B589-4ADA-B842-A53484ECE499}" srcOrd="4" destOrd="0" presId="urn:microsoft.com/office/officeart/2005/8/layout/hList1"/>
    <dgm:cxn modelId="{1520457F-A779-426E-8FF7-D42FC16B2D05}" type="presParOf" srcId="{1D842957-B589-4ADA-B842-A53484ECE499}" destId="{270C6582-85ED-4E53-9018-63CDC739E4FE}" srcOrd="0" destOrd="0" presId="urn:microsoft.com/office/officeart/2005/8/layout/hList1"/>
    <dgm:cxn modelId="{965C5C81-9E68-4685-A340-DB02FC2C70D8}" type="presParOf" srcId="{1D842957-B589-4ADA-B842-A53484ECE499}" destId="{F1738DBC-2D18-47D2-97EF-7B3AB1B94588}" srcOrd="1" destOrd="0" presId="urn:microsoft.com/office/officeart/2005/8/layout/hList1"/>
    <dgm:cxn modelId="{689AAF62-58DA-4AD1-84B4-32DAC6A2036E}" type="presParOf" srcId="{A9A4DDB9-E64E-4F0E-B2BD-F8419AC57381}" destId="{168B8C67-786A-4BE7-A994-05F1E21F7509}" srcOrd="5" destOrd="0" presId="urn:microsoft.com/office/officeart/2005/8/layout/hList1"/>
    <dgm:cxn modelId="{DD5A932B-A863-4C48-8183-0B4C08CC314D}" type="presParOf" srcId="{A9A4DDB9-E64E-4F0E-B2BD-F8419AC57381}" destId="{E9AD59AB-0904-4A30-82CC-2263ED21CC21}" srcOrd="6" destOrd="0" presId="urn:microsoft.com/office/officeart/2005/8/layout/hList1"/>
    <dgm:cxn modelId="{21E1ED17-DF22-45C2-B97F-455F0EC97B48}" type="presParOf" srcId="{E9AD59AB-0904-4A30-82CC-2263ED21CC21}" destId="{195B9F5F-DC90-4DDE-A008-D743D5E18D83}" srcOrd="0" destOrd="0" presId="urn:microsoft.com/office/officeart/2005/8/layout/hList1"/>
    <dgm:cxn modelId="{9F215EE0-550E-48E3-B0E9-2C31794D7E52}" type="presParOf" srcId="{E9AD59AB-0904-4A30-82CC-2263ED21CC21}" destId="{E4CB8C97-4590-4E34-ADC6-DD42B8BDC19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AEBD8-2202-419E-947D-E128E1D1799C}">
      <dsp:nvSpPr>
        <dsp:cNvPr id="0" name=""/>
        <dsp:cNvSpPr/>
      </dsp:nvSpPr>
      <dsp:spPr>
        <a:xfrm>
          <a:off x="3248" y="1099730"/>
          <a:ext cx="1953094" cy="5898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Requirement analysis</a:t>
          </a:r>
        </a:p>
      </dsp:txBody>
      <dsp:txXfrm>
        <a:off x="3248" y="1099730"/>
        <a:ext cx="1953094" cy="589850"/>
      </dsp:txXfrm>
    </dsp:sp>
    <dsp:sp modelId="{AB3F3ED0-C353-4106-AE9F-58BADC57B5A3}">
      <dsp:nvSpPr>
        <dsp:cNvPr id="0" name=""/>
        <dsp:cNvSpPr/>
      </dsp:nvSpPr>
      <dsp:spPr>
        <a:xfrm>
          <a:off x="3248" y="1689581"/>
          <a:ext cx="1953094" cy="213200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Robust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Error detection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Reliability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Fast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Real time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Expandable</a:t>
          </a:r>
        </a:p>
      </dsp:txBody>
      <dsp:txXfrm>
        <a:off x="3248" y="1689581"/>
        <a:ext cx="1953094" cy="2132007"/>
      </dsp:txXfrm>
    </dsp:sp>
    <dsp:sp modelId="{FCFA5902-CDA4-44D7-81F4-7642CD4645E5}">
      <dsp:nvSpPr>
        <dsp:cNvPr id="0" name=""/>
        <dsp:cNvSpPr/>
      </dsp:nvSpPr>
      <dsp:spPr>
        <a:xfrm>
          <a:off x="2229776" y="1099730"/>
          <a:ext cx="1953094" cy="5898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Protocol design</a:t>
          </a:r>
        </a:p>
      </dsp:txBody>
      <dsp:txXfrm>
        <a:off x="2229776" y="1099730"/>
        <a:ext cx="1953094" cy="589850"/>
      </dsp:txXfrm>
    </dsp:sp>
    <dsp:sp modelId="{071927AB-A6EC-4C09-931D-02BE466E7B3F}">
      <dsp:nvSpPr>
        <dsp:cNvPr id="0" name=""/>
        <dsp:cNvSpPr/>
      </dsp:nvSpPr>
      <dsp:spPr>
        <a:xfrm>
          <a:off x="2229776" y="1689581"/>
          <a:ext cx="1953094" cy="213200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COBS (</a:t>
          </a:r>
          <a:r>
            <a:rPr lang="en-GB" sz="2000" b="0" kern="1200" dirty="0"/>
            <a:t>Consistent Overhead Byte Stuffing</a:t>
          </a:r>
          <a:r>
            <a:rPr lang="en-GB" sz="1900" kern="1200" dirty="0"/>
            <a:t>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Fletcher’s Checksum</a:t>
          </a:r>
        </a:p>
      </dsp:txBody>
      <dsp:txXfrm>
        <a:off x="2229776" y="1689581"/>
        <a:ext cx="1953094" cy="2132007"/>
      </dsp:txXfrm>
    </dsp:sp>
    <dsp:sp modelId="{270C6582-85ED-4E53-9018-63CDC739E4FE}">
      <dsp:nvSpPr>
        <dsp:cNvPr id="0" name=""/>
        <dsp:cNvSpPr/>
      </dsp:nvSpPr>
      <dsp:spPr>
        <a:xfrm>
          <a:off x="4456304" y="1099730"/>
          <a:ext cx="1953094" cy="5898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Implementation</a:t>
          </a:r>
        </a:p>
      </dsp:txBody>
      <dsp:txXfrm>
        <a:off x="4456304" y="1099730"/>
        <a:ext cx="1953094" cy="589850"/>
      </dsp:txXfrm>
    </dsp:sp>
    <dsp:sp modelId="{F1738DBC-2D18-47D2-97EF-7B3AB1B94588}">
      <dsp:nvSpPr>
        <dsp:cNvPr id="0" name=""/>
        <dsp:cNvSpPr/>
      </dsp:nvSpPr>
      <dsp:spPr>
        <a:xfrm>
          <a:off x="4456304" y="1689581"/>
          <a:ext cx="1953094" cy="213200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Different implementation on both microcontrollers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SPI drivers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Easy access by a struct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700" kern="1200" dirty="0"/>
        </a:p>
      </dsp:txBody>
      <dsp:txXfrm>
        <a:off x="4456304" y="1689581"/>
        <a:ext cx="1953094" cy="2132007"/>
      </dsp:txXfrm>
    </dsp:sp>
    <dsp:sp modelId="{195B9F5F-DC90-4DDE-A008-D743D5E18D83}">
      <dsp:nvSpPr>
        <dsp:cNvPr id="0" name=""/>
        <dsp:cNvSpPr/>
      </dsp:nvSpPr>
      <dsp:spPr>
        <a:xfrm>
          <a:off x="6682832" y="1099730"/>
          <a:ext cx="1953094" cy="5898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Testing</a:t>
          </a:r>
        </a:p>
      </dsp:txBody>
      <dsp:txXfrm>
        <a:off x="6682832" y="1099730"/>
        <a:ext cx="1953094" cy="589850"/>
      </dsp:txXfrm>
    </dsp:sp>
    <dsp:sp modelId="{E4CB8C97-4590-4E34-ADC6-DD42B8BDC192}">
      <dsp:nvSpPr>
        <dsp:cNvPr id="0" name=""/>
        <dsp:cNvSpPr/>
      </dsp:nvSpPr>
      <dsp:spPr>
        <a:xfrm>
          <a:off x="6682832" y="1689581"/>
          <a:ext cx="1953094" cy="213200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Performance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Robustness</a:t>
          </a:r>
        </a:p>
      </dsp:txBody>
      <dsp:txXfrm>
        <a:off x="6682832" y="1689581"/>
        <a:ext cx="1953094" cy="2132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9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55B5BBB-525B-4A1E-9F31-CE196A4F41BE}" type="slidenum">
              <a:rPr lang="de-DE" sz="1400">
                <a:latin typeface="Times New Roman"/>
              </a:rPr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190440" y="4284720"/>
            <a:ext cx="6476400" cy="4282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189000" y="8685360"/>
            <a:ext cx="161856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15.06.16</a:t>
            </a:r>
            <a:endParaRPr/>
          </a:p>
        </p:txBody>
      </p:sp>
      <p:sp>
        <p:nvSpPr>
          <p:cNvPr id="108" name="CustomShape 3"/>
          <p:cNvSpPr/>
          <p:nvPr/>
        </p:nvSpPr>
        <p:spPr>
          <a:xfrm>
            <a:off x="1808280" y="8685360"/>
            <a:ext cx="41047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endParaRPr/>
          </a:p>
        </p:txBody>
      </p:sp>
      <p:sp>
        <p:nvSpPr>
          <p:cNvPr id="109" name="CustomShape 4"/>
          <p:cNvSpPr/>
          <p:nvPr/>
        </p:nvSpPr>
        <p:spPr>
          <a:xfrm>
            <a:off x="5913360" y="8685360"/>
            <a:ext cx="9421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fld id="{D8028492-1C9F-4E94-B585-9AAA12DBFDAA}" type="slidenum"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190440" y="4284720"/>
            <a:ext cx="6476400" cy="4282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189000" y="8685360"/>
            <a:ext cx="161856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15.06.16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1808280" y="8685360"/>
            <a:ext cx="41047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5913360" y="8685360"/>
            <a:ext cx="9421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fld id="{0BD78692-C88F-4214-A934-7F5547F1CA4D}" type="slidenum"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190440" y="4284720"/>
            <a:ext cx="6476400" cy="4282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189000" y="8685360"/>
            <a:ext cx="161856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15.06.16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1808280" y="8685360"/>
            <a:ext cx="41047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5913360" y="8685360"/>
            <a:ext cx="9421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fld id="{0BD78692-C88F-4214-A934-7F5547F1CA4D}" type="slidenum"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0709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190440" y="4284720"/>
            <a:ext cx="6476400" cy="4282200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Mr. Hu, also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afternoon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would start by explaining to you what a communication protocol is in information technology.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Basically it’s a</a:t>
            </a:r>
            <a:r>
              <a:rPr lang="en-GB" dirty="0"/>
              <a:t> set of rules allowing communication partners to transmit information.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Therefore both partners have to use </a:t>
            </a:r>
            <a:r>
              <a:rPr lang="en-US" dirty="0"/>
              <a:t>a defined timing of communication actions, like transmitting data or decode some data at a </a:t>
            </a:r>
            <a:r>
              <a:rPr lang="en-US" dirty="0" err="1"/>
              <a:t>a</a:t>
            </a:r>
            <a:r>
              <a:rPr lang="en-US" dirty="0"/>
              <a:t> specified point.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information both partners share are packed in so called </a:t>
            </a:r>
            <a:r>
              <a:rPr lang="en-GB" dirty="0"/>
              <a:t>PDUs, </a:t>
            </a:r>
            <a:r>
              <a:rPr lang="de-DE" dirty="0" err="1"/>
              <a:t>what</a:t>
            </a:r>
            <a:r>
              <a:rPr lang="de-DE" dirty="0"/>
              <a:t> stands </a:t>
            </a:r>
            <a:r>
              <a:rPr lang="de-DE" dirty="0" err="1"/>
              <a:t>for</a:t>
            </a:r>
            <a:r>
              <a:rPr lang="de-DE" dirty="0"/>
              <a:t> „Packet </a:t>
            </a:r>
            <a:r>
              <a:rPr lang="de-DE" dirty="0" err="1"/>
              <a:t>data</a:t>
            </a:r>
            <a:r>
              <a:rPr lang="de-DE" dirty="0"/>
              <a:t> Unit“.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it must be known for what the first three bytes are, is there  a </a:t>
            </a:r>
            <a:r>
              <a:rPr lang="en-US" dirty="0" err="1"/>
              <a:t>Startbyte</a:t>
            </a:r>
            <a:r>
              <a:rPr lang="en-US" dirty="0"/>
              <a:t> for example.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achieve a successful communication, both partners need to provide </a:t>
            </a:r>
            <a:r>
              <a:rPr lang="en-GB" dirty="0"/>
              <a:t>protocol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-&gt; De-/Encoding of PDUs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-&gt; Error detection, to detect errors while transmission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An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term</a:t>
            </a:r>
            <a:r>
              <a:rPr lang="de-DE" dirty="0"/>
              <a:t> in </a:t>
            </a:r>
            <a:r>
              <a:rPr lang="de-DE" dirty="0" err="1"/>
              <a:t>protocol</a:t>
            </a:r>
            <a:r>
              <a:rPr lang="de-DE" dirty="0"/>
              <a:t> </a:t>
            </a:r>
            <a:r>
              <a:rPr lang="de-DE" dirty="0" err="1"/>
              <a:t>technology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Basically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en-US" dirty="0"/>
              <a:t>to fulfill a specific goal.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-&gt; serves the layer above and is served by the layer below (but does not need to know how the other layers are implemented)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1" name="CustomShape 2"/>
          <p:cNvSpPr/>
          <p:nvPr/>
        </p:nvSpPr>
        <p:spPr>
          <a:xfrm>
            <a:off x="189000" y="8685360"/>
            <a:ext cx="161856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15.06.16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1808280" y="8685360"/>
            <a:ext cx="41047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5913360" y="8685360"/>
            <a:ext cx="9421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fld id="{0BD78692-C88F-4214-A934-7F5547F1CA4D}" type="slidenum"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4415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190440" y="4284720"/>
            <a:ext cx="6476400" cy="42822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dirty="0"/>
              <a:t>To clarify the basics mentioned, we take a look at the protocol we designed.</a:t>
            </a:r>
          </a:p>
          <a:p>
            <a:r>
              <a:rPr lang="en-US" dirty="0"/>
              <a:t>While the design process the waterfall model was used. </a:t>
            </a:r>
          </a:p>
          <a:p>
            <a:r>
              <a:rPr lang="en-US" dirty="0"/>
              <a:t>This method intends a requirement analysis as the first step. </a:t>
            </a:r>
          </a:p>
          <a:p>
            <a:r>
              <a:rPr lang="en-US" dirty="0"/>
              <a:t>Here different requirements were set, like the protocol needs to be robust.</a:t>
            </a:r>
          </a:p>
          <a:p>
            <a:r>
              <a:rPr lang="en-US" dirty="0"/>
              <a:t>In this context robust means, that </a:t>
            </a:r>
            <a:r>
              <a:rPr lang="de-DE" dirty="0" err="1"/>
              <a:t>transmission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detected</a:t>
            </a:r>
            <a:r>
              <a:rPr lang="de-DE" dirty="0"/>
              <a:t> and </a:t>
            </a:r>
            <a:r>
              <a:rPr lang="de-DE" dirty="0" err="1"/>
              <a:t>handeld</a:t>
            </a:r>
            <a:r>
              <a:rPr lang="de-DE" dirty="0"/>
              <a:t> AND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never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 Live- </a:t>
            </a:r>
            <a:r>
              <a:rPr lang="de-DE" dirty="0" err="1"/>
              <a:t>or</a:t>
            </a:r>
            <a:r>
              <a:rPr lang="de-DE" dirty="0"/>
              <a:t> a Deadlock. So </a:t>
            </a:r>
            <a:r>
              <a:rPr lang="en-US" dirty="0"/>
              <a:t>the program must never hang up.</a:t>
            </a:r>
          </a:p>
          <a:p>
            <a:endParaRPr lang="en-US" dirty="0"/>
          </a:p>
          <a:p>
            <a:r>
              <a:rPr lang="en-US" dirty="0"/>
              <a:t>The transfer needs to be fast of course, to reach a high data </a:t>
            </a:r>
            <a:r>
              <a:rPr lang="en-US" dirty="0" err="1"/>
              <a:t>throuput</a:t>
            </a:r>
            <a:r>
              <a:rPr lang="en-US" dirty="0"/>
              <a:t> (so the </a:t>
            </a:r>
            <a:r>
              <a:rPr lang="en-US" dirty="0" err="1"/>
              <a:t>hexacopter</a:t>
            </a:r>
            <a:r>
              <a:rPr lang="en-US" dirty="0"/>
              <a:t> can be </a:t>
            </a:r>
            <a:r>
              <a:rPr lang="de-DE" dirty="0" err="1"/>
              <a:t>stably</a:t>
            </a:r>
            <a:r>
              <a:rPr lang="de-DE" dirty="0"/>
              <a:t> </a:t>
            </a:r>
            <a:r>
              <a:rPr lang="de-DE" dirty="0" err="1"/>
              <a:t>controlled</a:t>
            </a:r>
            <a:r>
              <a:rPr lang="en-US" dirty="0"/>
              <a:t>).</a:t>
            </a:r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hole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realtime</a:t>
            </a:r>
            <a:r>
              <a:rPr lang="de-DE" dirty="0"/>
              <a:t> – </a:t>
            </a:r>
            <a:r>
              <a:rPr lang="de-DE" dirty="0" err="1"/>
              <a:t>capable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Last but not least,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easily</a:t>
            </a:r>
            <a:r>
              <a:rPr lang="de-DE" dirty="0"/>
              <a:t> </a:t>
            </a:r>
            <a:r>
              <a:rPr lang="de-DE" dirty="0" err="1"/>
              <a:t>expandable</a:t>
            </a:r>
            <a:r>
              <a:rPr lang="de-DE" dirty="0"/>
              <a:t>, so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and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sensory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effort</a:t>
            </a:r>
            <a:r>
              <a:rPr lang="de-DE" dirty="0"/>
              <a:t>.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The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protocol</a:t>
            </a:r>
            <a:r>
              <a:rPr lang="de-DE" dirty="0"/>
              <a:t> design.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protocol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COBS (</a:t>
            </a:r>
            <a:r>
              <a:rPr lang="en-GB" sz="1200" b="0" dirty="0"/>
              <a:t>Consistent Overhead Byte Stuffing</a:t>
            </a:r>
            <a:r>
              <a:rPr lang="de-DE" dirty="0"/>
              <a:t>), I will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detail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GB" dirty="0"/>
              <a:t>Error detection the Fletchers Checksum is used. This means, we are calculating a checksum </a:t>
            </a:r>
            <a:r>
              <a:rPr lang="en-US" dirty="0"/>
              <a:t>based on the byte sequence to be sent. This calculated Checksum is then </a:t>
            </a:r>
            <a:r>
              <a:rPr lang="de-DE" dirty="0" err="1"/>
              <a:t>attached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send-</a:t>
            </a:r>
            <a:r>
              <a:rPr lang="de-DE" dirty="0" err="1"/>
              <a:t>package</a:t>
            </a:r>
            <a:r>
              <a:rPr lang="de-DE" dirty="0"/>
              <a:t>, and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checked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receiving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r>
              <a:rPr lang="en-GB" dirty="0"/>
              <a:t>The Design is followed by the Implementation, which should translate the design specification into </a:t>
            </a:r>
            <a:endParaRPr lang="de-DE" dirty="0"/>
          </a:p>
          <a:p>
            <a:r>
              <a:rPr lang="de-DE" dirty="0" err="1"/>
              <a:t>executable</a:t>
            </a:r>
            <a:r>
              <a:rPr lang="de-DE" dirty="0"/>
              <a:t>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en-GB" dirty="0"/>
              <a:t>. </a:t>
            </a:r>
          </a:p>
          <a:p>
            <a:r>
              <a:rPr lang="en-GB" dirty="0"/>
              <a:t>here are two different microcontrollers (as Mr. Hu already </a:t>
            </a:r>
            <a:r>
              <a:rPr lang="en-GB" dirty="0" err="1"/>
              <a:t>meantiond</a:t>
            </a:r>
            <a:r>
              <a:rPr lang="en-GB" dirty="0"/>
              <a:t>), so two different implementations are needed.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Due to the high demand for transfer speeds, SPI is chosen as the bus technology. So SPI drivers have to be implemented and tested on both sides.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an easy access of the variables, a C-struct is used.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test the design and implementation, at the end some benchmarks and testing sequences </a:t>
            </a:r>
            <a:r>
              <a:rPr lang="en-US" dirty="0"/>
              <a:t>have to be run through, Mr. Chen will go into more detail later.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dirty="0"/>
          </a:p>
        </p:txBody>
      </p:sp>
      <p:sp>
        <p:nvSpPr>
          <p:cNvPr id="111" name="CustomShape 2"/>
          <p:cNvSpPr/>
          <p:nvPr/>
        </p:nvSpPr>
        <p:spPr>
          <a:xfrm>
            <a:off x="189000" y="8685360"/>
            <a:ext cx="161856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15.06.16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1808280" y="8685360"/>
            <a:ext cx="41047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5913360" y="8685360"/>
            <a:ext cx="9421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fld id="{0BD78692-C88F-4214-A934-7F5547F1CA4D}" type="slidenum"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3060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190440" y="4284720"/>
            <a:ext cx="6476400" cy="4282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189000" y="8685360"/>
            <a:ext cx="161856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15.06.16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1808280" y="8685360"/>
            <a:ext cx="41047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5913360" y="8685360"/>
            <a:ext cx="9421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fld id="{0BD78692-C88F-4214-A934-7F5547F1CA4D}" type="slidenum"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7890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190440" y="4284720"/>
            <a:ext cx="6476400" cy="4282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189000" y="8685360"/>
            <a:ext cx="161856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15.06.16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1808280" y="8685360"/>
            <a:ext cx="41047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5913360" y="8685360"/>
            <a:ext cx="94212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ts val="162"/>
              </a:lnSpc>
            </a:pPr>
            <a:r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|  </a:t>
            </a:r>
            <a:fld id="{0BD78692-C88F-4214-A934-7F5547F1CA4D}" type="slidenum">
              <a:rPr lang="de-DE" sz="1000">
                <a:solidFill>
                  <a:srgbClr val="000000"/>
                </a:solidFill>
                <a:latin typeface="Stafford"/>
                <a:ea typeface="+mn-e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7891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9" name="Grafik 4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0" name="Grafik 4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93" name="Grafik 92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4" name="Grafik 9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stomShape 1"/>
          <p:cNvSpPr/>
          <p:nvPr/>
        </p:nvSpPr>
        <p:spPr>
          <a:xfrm>
            <a:off x="250920" y="368280"/>
            <a:ext cx="8641800" cy="1080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8" name="CustomShape 2"/>
          <p:cNvSpPr/>
          <p:nvPr/>
        </p:nvSpPr>
        <p:spPr>
          <a:xfrm>
            <a:off x="250920" y="196920"/>
            <a:ext cx="8641800" cy="143640"/>
          </a:xfrm>
          <a:prstGeom prst="rect">
            <a:avLst/>
          </a:prstGeom>
          <a:solidFill>
            <a:srgbClr val="99C000"/>
          </a:solidFill>
          <a:ln w="3240">
            <a:noFill/>
          </a:ln>
        </p:spPr>
      </p:sp>
      <p:pic>
        <p:nvPicPr>
          <p:cNvPr id="2" name="Picture 9"/>
          <p:cNvPicPr/>
          <p:nvPr/>
        </p:nvPicPr>
        <p:blipFill>
          <a:blip r:embed="rId14"/>
          <a:srcRect r="5429"/>
          <a:stretch>
            <a:fillRect/>
          </a:stretch>
        </p:blipFill>
        <p:spPr>
          <a:xfrm>
            <a:off x="7167600" y="512640"/>
            <a:ext cx="1872360" cy="791280"/>
          </a:xfrm>
          <a:prstGeom prst="rect">
            <a:avLst/>
          </a:prstGeom>
          <a:ln w="9360">
            <a:noFill/>
          </a:ln>
        </p:spPr>
      </p:pic>
      <p:sp>
        <p:nvSpPr>
          <p:cNvPr id="3" name="Line 3"/>
          <p:cNvSpPr/>
          <p:nvPr/>
        </p:nvSpPr>
        <p:spPr>
          <a:xfrm>
            <a:off x="250560" y="144936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4" name="CustomShape 4"/>
          <p:cNvSpPr/>
          <p:nvPr/>
        </p:nvSpPr>
        <p:spPr>
          <a:xfrm>
            <a:off x="250920" y="366840"/>
            <a:ext cx="8640000" cy="136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" name="Line 5"/>
          <p:cNvSpPr/>
          <p:nvPr/>
        </p:nvSpPr>
        <p:spPr>
          <a:xfrm>
            <a:off x="252360" y="635760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6" name="CustomShape 6"/>
          <p:cNvSpPr/>
          <p:nvPr/>
        </p:nvSpPr>
        <p:spPr>
          <a:xfrm>
            <a:off x="252360" y="6489720"/>
            <a:ext cx="7415280" cy="231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>
                <a:solidFill>
                  <a:srgbClr val="000000"/>
                </a:solidFill>
                <a:latin typeface="Arial"/>
              </a:rPr>
              <a:t>[Datum]  | [Thema] | [Student] |  </a:t>
            </a:r>
            <a:fld id="{B2A0D58B-2A5A-4331-BEDD-8E02C0196125}" type="slidenum">
              <a:rPr lang="de-DE" sz="1000">
                <a:solidFill>
                  <a:srgbClr val="000000"/>
                </a:solidFill>
                <a:latin typeface="Arial"/>
              </a:rPr>
              <a:t>‹Nr.›</a:t>
            </a:fld>
            <a:endParaRPr/>
          </a:p>
        </p:txBody>
      </p:sp>
      <p:sp>
        <p:nvSpPr>
          <p:cNvPr id="7" name="CustomShape 7"/>
          <p:cNvSpPr/>
          <p:nvPr/>
        </p:nvSpPr>
        <p:spPr>
          <a:xfrm>
            <a:off x="250920" y="368280"/>
            <a:ext cx="8641800" cy="2088360"/>
          </a:xfrm>
          <a:prstGeom prst="rect">
            <a:avLst/>
          </a:prstGeom>
          <a:solidFill>
            <a:srgbClr val="99C000"/>
          </a:solidFill>
          <a:ln w="9360">
            <a:noFill/>
          </a:ln>
        </p:spPr>
      </p:sp>
      <p:sp>
        <p:nvSpPr>
          <p:cNvPr id="8" name="CustomShape 8"/>
          <p:cNvSpPr/>
          <p:nvPr/>
        </p:nvSpPr>
        <p:spPr>
          <a:xfrm>
            <a:off x="250920" y="196920"/>
            <a:ext cx="8641800" cy="143640"/>
          </a:xfrm>
          <a:prstGeom prst="rect">
            <a:avLst/>
          </a:prstGeom>
          <a:solidFill>
            <a:srgbClr val="99C000"/>
          </a:solidFill>
          <a:ln w="3240">
            <a:noFill/>
          </a:ln>
        </p:spPr>
      </p:sp>
      <p:pic>
        <p:nvPicPr>
          <p:cNvPr id="9" name="Picture 9"/>
          <p:cNvPicPr/>
          <p:nvPr/>
        </p:nvPicPr>
        <p:blipFill>
          <a:blip r:embed="rId14"/>
          <a:srcRect r="5429"/>
          <a:stretch>
            <a:fillRect/>
          </a:stretch>
        </p:blipFill>
        <p:spPr>
          <a:xfrm>
            <a:off x="7172280" y="657360"/>
            <a:ext cx="1872360" cy="791280"/>
          </a:xfrm>
          <a:prstGeom prst="rect">
            <a:avLst/>
          </a:prstGeom>
          <a:ln w="9360">
            <a:noFill/>
          </a:ln>
        </p:spPr>
      </p:pic>
      <p:sp>
        <p:nvSpPr>
          <p:cNvPr id="10" name="Line 9"/>
          <p:cNvSpPr/>
          <p:nvPr/>
        </p:nvSpPr>
        <p:spPr>
          <a:xfrm>
            <a:off x="252360" y="635760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11" name="CustomShape 10"/>
          <p:cNvSpPr/>
          <p:nvPr/>
        </p:nvSpPr>
        <p:spPr>
          <a:xfrm>
            <a:off x="250920" y="360360"/>
            <a:ext cx="8640000" cy="136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12" name="CustomShape 11"/>
          <p:cNvSpPr/>
          <p:nvPr/>
        </p:nvSpPr>
        <p:spPr>
          <a:xfrm>
            <a:off x="250920" y="2457360"/>
            <a:ext cx="8640000" cy="72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13" name="CustomShape 12"/>
          <p:cNvSpPr/>
          <p:nvPr/>
        </p:nvSpPr>
        <p:spPr>
          <a:xfrm>
            <a:off x="252360" y="6489720"/>
            <a:ext cx="7415280" cy="231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>
                <a:solidFill>
                  <a:srgbClr val="000000"/>
                </a:solidFill>
                <a:latin typeface="Arial"/>
              </a:rPr>
              <a:t>[Datum]  | [Thema] | [Student] |  </a:t>
            </a:r>
            <a:fld id="{79F4984B-0AF7-45EB-AE51-C781B42E6B4A}" type="slidenum">
              <a:rPr lang="de-DE" sz="1000">
                <a:solidFill>
                  <a:srgbClr val="000000"/>
                </a:solidFill>
                <a:latin typeface="Arial"/>
              </a:rPr>
              <a:t>‹Nr.›</a:t>
            </a:fld>
            <a:endParaRPr/>
          </a:p>
        </p:txBody>
      </p:sp>
      <p:sp>
        <p:nvSpPr>
          <p:cNvPr id="14" name="PlaceHolder 1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Seventh Outline Level</a:t>
            </a:r>
            <a:endParaRPr/>
          </a:p>
        </p:txBody>
      </p:sp>
      <p:pic>
        <p:nvPicPr>
          <p:cNvPr id="16" name="Grafik 15"/>
          <p:cNvPicPr/>
          <p:nvPr/>
        </p:nvPicPr>
        <p:blipFill>
          <a:blip r:embed="rId15"/>
          <a:stretch>
            <a:fillRect/>
          </a:stretch>
        </p:blipFill>
        <p:spPr>
          <a:xfrm>
            <a:off x="6904800" y="6516000"/>
            <a:ext cx="1951200" cy="1771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250920" y="368280"/>
            <a:ext cx="8641800" cy="1080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52" name="CustomShape 2"/>
          <p:cNvSpPr/>
          <p:nvPr/>
        </p:nvSpPr>
        <p:spPr>
          <a:xfrm>
            <a:off x="250920" y="196920"/>
            <a:ext cx="8641800" cy="143640"/>
          </a:xfrm>
          <a:prstGeom prst="rect">
            <a:avLst/>
          </a:prstGeom>
          <a:solidFill>
            <a:srgbClr val="99C000"/>
          </a:solidFill>
          <a:ln w="3240">
            <a:noFill/>
          </a:ln>
        </p:spPr>
      </p:sp>
      <p:pic>
        <p:nvPicPr>
          <p:cNvPr id="53" name="Picture 9"/>
          <p:cNvPicPr/>
          <p:nvPr/>
        </p:nvPicPr>
        <p:blipFill>
          <a:blip r:embed="rId14"/>
          <a:srcRect r="5429"/>
          <a:stretch>
            <a:fillRect/>
          </a:stretch>
        </p:blipFill>
        <p:spPr>
          <a:xfrm>
            <a:off x="7167600" y="512640"/>
            <a:ext cx="1872360" cy="791280"/>
          </a:xfrm>
          <a:prstGeom prst="rect">
            <a:avLst/>
          </a:prstGeom>
          <a:ln w="9360">
            <a:noFill/>
          </a:ln>
        </p:spPr>
      </p:pic>
      <p:sp>
        <p:nvSpPr>
          <p:cNvPr id="54" name="Line 3"/>
          <p:cNvSpPr/>
          <p:nvPr/>
        </p:nvSpPr>
        <p:spPr>
          <a:xfrm>
            <a:off x="250560" y="144936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55" name="CustomShape 4"/>
          <p:cNvSpPr/>
          <p:nvPr/>
        </p:nvSpPr>
        <p:spPr>
          <a:xfrm>
            <a:off x="250920" y="366840"/>
            <a:ext cx="8640000" cy="136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6" name="Line 5"/>
          <p:cNvSpPr/>
          <p:nvPr/>
        </p:nvSpPr>
        <p:spPr>
          <a:xfrm>
            <a:off x="252360" y="635760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57" name="CustomShape 6"/>
          <p:cNvSpPr/>
          <p:nvPr/>
        </p:nvSpPr>
        <p:spPr>
          <a:xfrm>
            <a:off x="252360" y="6489720"/>
            <a:ext cx="7415280" cy="231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dirty="0">
                <a:solidFill>
                  <a:srgbClr val="000000"/>
                </a:solidFill>
                <a:latin typeface="Arial"/>
              </a:rPr>
              <a:t>12.08.18 | Projektseminar | Breitenbach, Chen, Hu |  </a:t>
            </a:r>
            <a:fld id="{D533869A-5E8B-4926-9AC7-B37A707100D4}" type="slidenum">
              <a:rPr lang="de-DE" sz="1000">
                <a:solidFill>
                  <a:srgbClr val="000000"/>
                </a:solidFill>
                <a:latin typeface="Arial"/>
              </a:rPr>
              <a:t>‹Nr.›</a:t>
            </a:fld>
            <a:endParaRPr dirty="0"/>
          </a:p>
        </p:txBody>
      </p:sp>
      <p:pic>
        <p:nvPicPr>
          <p:cNvPr id="58" name="Grafik 57"/>
          <p:cNvPicPr/>
          <p:nvPr/>
        </p:nvPicPr>
        <p:blipFill>
          <a:blip r:embed="rId15"/>
          <a:stretch>
            <a:fillRect/>
          </a:stretch>
        </p:blipFill>
        <p:spPr>
          <a:xfrm>
            <a:off x="6840000" y="6513840"/>
            <a:ext cx="2039400" cy="177840"/>
          </a:xfrm>
          <a:prstGeom prst="rect">
            <a:avLst/>
          </a:prstGeom>
          <a:ln>
            <a:noFill/>
          </a:ln>
        </p:spPr>
      </p:pic>
      <p:sp>
        <p:nvSpPr>
          <p:cNvPr id="59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0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58920" y="1449360"/>
            <a:ext cx="6641280" cy="943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000" b="1" dirty="0">
                <a:solidFill>
                  <a:srgbClr val="FFFFFF"/>
                </a:solidFill>
              </a:rPr>
              <a:t>Projektseminar Robotik </a:t>
            </a:r>
          </a:p>
          <a:p>
            <a:pPr>
              <a:lnSpc>
                <a:spcPct val="100000"/>
              </a:lnSpc>
            </a:pPr>
            <a:r>
              <a:rPr lang="de-DE" sz="2000" b="1" dirty="0">
                <a:solidFill>
                  <a:srgbClr val="FFFFFF"/>
                </a:solidFill>
              </a:rPr>
              <a:t>und Computational </a:t>
            </a:r>
            <a:r>
              <a:rPr lang="de-DE" sz="2000" b="1" dirty="0" err="1">
                <a:solidFill>
                  <a:srgbClr val="FFFFFF"/>
                </a:solidFill>
              </a:rPr>
              <a:t>Intelligence</a:t>
            </a:r>
            <a:endParaRPr lang="de-DE" sz="2000" b="1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de-DE" sz="2000" b="1" dirty="0">
                <a:solidFill>
                  <a:srgbClr val="FFFFFF"/>
                </a:solidFill>
              </a:rPr>
              <a:t>Malte Breitenbach, </a:t>
            </a:r>
            <a:r>
              <a:rPr lang="de-DE" sz="2000" b="1" dirty="0" err="1">
                <a:solidFill>
                  <a:srgbClr val="FFFFFF"/>
                </a:solidFill>
              </a:rPr>
              <a:t>Xianglun</a:t>
            </a:r>
            <a:r>
              <a:rPr lang="de-DE" sz="2000" b="1" dirty="0">
                <a:solidFill>
                  <a:srgbClr val="FFFFFF"/>
                </a:solidFill>
              </a:rPr>
              <a:t> Chen, </a:t>
            </a:r>
            <a:r>
              <a:rPr lang="de-DE" sz="2000" b="1" dirty="0" err="1">
                <a:solidFill>
                  <a:srgbClr val="FFFFFF"/>
                </a:solidFill>
              </a:rPr>
              <a:t>Zhiyuan</a:t>
            </a:r>
            <a:r>
              <a:rPr lang="de-DE" sz="2000" b="1" dirty="0">
                <a:solidFill>
                  <a:srgbClr val="FFFFFF"/>
                </a:solidFill>
              </a:rPr>
              <a:t> Hu</a:t>
            </a:r>
            <a:endParaRPr dirty="0"/>
          </a:p>
        </p:txBody>
      </p:sp>
      <p:sp>
        <p:nvSpPr>
          <p:cNvPr id="101" name="CustomShape 2"/>
          <p:cNvSpPr/>
          <p:nvPr/>
        </p:nvSpPr>
        <p:spPr>
          <a:xfrm>
            <a:off x="358920" y="488880"/>
            <a:ext cx="6641280" cy="83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 dirty="0">
                <a:solidFill>
                  <a:srgbClr val="FFFFFF"/>
                </a:solidFill>
                <a:latin typeface="Arial"/>
              </a:rPr>
              <a:t>TITEL </a:t>
            </a:r>
            <a:r>
              <a:rPr lang="de-DE" sz="2400" b="1" dirty="0" err="1">
                <a:solidFill>
                  <a:srgbClr val="FFFFFF"/>
                </a:solidFill>
                <a:latin typeface="Arial"/>
              </a:rPr>
              <a:t>coming</a:t>
            </a:r>
            <a:r>
              <a:rPr lang="de-DE" sz="2400" b="1" dirty="0">
                <a:solidFill>
                  <a:srgbClr val="FFFFFF"/>
                </a:solidFill>
                <a:latin typeface="Arial"/>
              </a:rPr>
              <a:t> </a:t>
            </a:r>
            <a:r>
              <a:rPr lang="de-DE" sz="2400" b="1" dirty="0" err="1">
                <a:solidFill>
                  <a:srgbClr val="FFFFFF"/>
                </a:solidFill>
                <a:latin typeface="Arial"/>
              </a:rPr>
              <a:t>soon</a:t>
            </a:r>
            <a:r>
              <a:rPr lang="de-DE" sz="2400" b="1" dirty="0">
                <a:solidFill>
                  <a:srgbClr val="FFFFFF"/>
                </a:solidFill>
                <a:latin typeface="Arial"/>
              </a:rPr>
              <a:t>…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58920" y="488880"/>
            <a:ext cx="6641280" cy="83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 dirty="0">
                <a:solidFill>
                  <a:srgbClr val="000000"/>
                </a:solidFill>
                <a:latin typeface="Arial"/>
              </a:rPr>
              <a:t>Content</a:t>
            </a:r>
            <a:endParaRPr dirty="0"/>
          </a:p>
        </p:txBody>
      </p:sp>
      <p:sp>
        <p:nvSpPr>
          <p:cNvPr id="103" name="CustomShape 2"/>
          <p:cNvSpPr/>
          <p:nvPr/>
        </p:nvSpPr>
        <p:spPr>
          <a:xfrm>
            <a:off x="360000" y="1620000"/>
            <a:ext cx="6822720" cy="4479120"/>
          </a:xfrm>
          <a:prstGeom prst="rect">
            <a:avLst/>
          </a:prstGeom>
          <a:noFill/>
          <a:ln>
            <a:noFill/>
          </a:ln>
        </p:spPr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6A1DDE6C-8155-4C45-BBA9-A98B7FCF26E3}"/>
              </a:ext>
            </a:extLst>
          </p:cNvPr>
          <p:cNvSpPr txBox="1">
            <a:spLocks/>
          </p:cNvSpPr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Motivation</a:t>
            </a:r>
          </a:p>
          <a:p>
            <a:r>
              <a:rPr lang="de-DE" dirty="0"/>
              <a:t>Basics</a:t>
            </a:r>
          </a:p>
          <a:p>
            <a:pPr lvl="1"/>
            <a:r>
              <a:rPr lang="de-DE" dirty="0"/>
              <a:t>System </a:t>
            </a:r>
            <a:r>
              <a:rPr lang="de-DE" dirty="0" err="1"/>
              <a:t>description</a:t>
            </a:r>
            <a:endParaRPr lang="de-DE" dirty="0"/>
          </a:p>
          <a:p>
            <a:pPr lvl="1"/>
            <a:r>
              <a:rPr lang="de-DE" dirty="0" err="1"/>
              <a:t>Protocols</a:t>
            </a:r>
            <a:endParaRPr lang="de-DE" dirty="0"/>
          </a:p>
          <a:p>
            <a:r>
              <a:rPr lang="de-DE" dirty="0" err="1"/>
              <a:t>Protocoldesign</a:t>
            </a:r>
            <a:endParaRPr lang="de-DE" dirty="0"/>
          </a:p>
          <a:p>
            <a:pPr lvl="1"/>
            <a:r>
              <a:rPr lang="de-DE" dirty="0" err="1"/>
              <a:t>Presentation</a:t>
            </a:r>
            <a:endParaRPr lang="de-DE" dirty="0"/>
          </a:p>
          <a:p>
            <a:pPr lvl="1"/>
            <a:r>
              <a:rPr lang="de-DE" dirty="0" err="1"/>
              <a:t>Results</a:t>
            </a:r>
            <a:endParaRPr lang="de-DE" dirty="0"/>
          </a:p>
          <a:p>
            <a:r>
              <a:rPr lang="de-DE" dirty="0"/>
              <a:t>Summary &amp; Outlook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58920" y="488880"/>
            <a:ext cx="6641280" cy="83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 dirty="0">
                <a:solidFill>
                  <a:srgbClr val="000000"/>
                </a:solidFill>
                <a:latin typeface="Arial"/>
              </a:rPr>
              <a:t>Motivation</a:t>
            </a:r>
            <a:endParaRPr dirty="0"/>
          </a:p>
        </p:txBody>
      </p:sp>
      <p:sp>
        <p:nvSpPr>
          <p:cNvPr id="105" name="CustomShape 2"/>
          <p:cNvSpPr/>
          <p:nvPr/>
        </p:nvSpPr>
        <p:spPr>
          <a:xfrm>
            <a:off x="360000" y="1620000"/>
            <a:ext cx="6822720" cy="447912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04F97E2B-5BEB-4CDB-B4DB-D6BA9D3A4737}"/>
              </a:ext>
            </a:extLst>
          </p:cNvPr>
          <p:cNvSpPr txBox="1">
            <a:spLocks/>
          </p:cNvSpPr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Poor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58920" y="488880"/>
            <a:ext cx="6641280" cy="83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 dirty="0">
                <a:solidFill>
                  <a:srgbClr val="000000"/>
                </a:solidFill>
                <a:latin typeface="Arial"/>
              </a:rPr>
              <a:t>Basics – System Description</a:t>
            </a:r>
            <a:endParaRPr dirty="0"/>
          </a:p>
        </p:txBody>
      </p:sp>
      <p:sp>
        <p:nvSpPr>
          <p:cNvPr id="105" name="CustomShape 2"/>
          <p:cNvSpPr/>
          <p:nvPr/>
        </p:nvSpPr>
        <p:spPr>
          <a:xfrm>
            <a:off x="360000" y="1620000"/>
            <a:ext cx="6822720" cy="447912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04F97E2B-5BEB-4CDB-B4DB-D6BA9D3A4737}"/>
              </a:ext>
            </a:extLst>
          </p:cNvPr>
          <p:cNvSpPr txBox="1">
            <a:spLocks/>
          </p:cNvSpPr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Description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FireFly</a:t>
            </a:r>
            <a:r>
              <a:rPr lang="de-DE" dirty="0"/>
              <a:t> &amp; </a:t>
            </a:r>
            <a:r>
              <a:rPr lang="de-DE" dirty="0" err="1"/>
              <a:t>Nucleo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9353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58920" y="488880"/>
            <a:ext cx="6641280" cy="83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 dirty="0">
                <a:solidFill>
                  <a:srgbClr val="000000"/>
                </a:solidFill>
                <a:latin typeface="Arial"/>
              </a:rPr>
              <a:t>Basics - </a:t>
            </a:r>
            <a:r>
              <a:rPr lang="de-DE" sz="2400" b="1" dirty="0" err="1">
                <a:solidFill>
                  <a:srgbClr val="000000"/>
                </a:solidFill>
                <a:latin typeface="Arial"/>
              </a:rPr>
              <a:t>Protocols</a:t>
            </a:r>
            <a:endParaRPr dirty="0"/>
          </a:p>
        </p:txBody>
      </p:sp>
      <p:sp>
        <p:nvSpPr>
          <p:cNvPr id="105" name="CustomShape 2"/>
          <p:cNvSpPr/>
          <p:nvPr/>
        </p:nvSpPr>
        <p:spPr>
          <a:xfrm>
            <a:off x="360000" y="1620000"/>
            <a:ext cx="6822720" cy="447912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04F97E2B-5BEB-4CDB-B4DB-D6BA9D3A4737}"/>
              </a:ext>
            </a:extLst>
          </p:cNvPr>
          <p:cNvSpPr txBox="1">
            <a:spLocks/>
          </p:cNvSpPr>
          <p:nvPr/>
        </p:nvSpPr>
        <p:spPr>
          <a:xfrm>
            <a:off x="457200" y="3135086"/>
            <a:ext cx="8229240" cy="30770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Defined timing of communication actions</a:t>
            </a:r>
          </a:p>
          <a:p>
            <a:r>
              <a:rPr lang="en-GB" dirty="0"/>
              <a:t>Defined format of PDUs </a:t>
            </a:r>
          </a:p>
          <a:p>
            <a:r>
              <a:rPr lang="en-GB" dirty="0"/>
              <a:t>Partners need to provide serval protocol features</a:t>
            </a:r>
          </a:p>
          <a:p>
            <a:pPr lvl="1"/>
            <a:r>
              <a:rPr lang="en-GB" dirty="0"/>
              <a:t>De- / Encoding of PDUs</a:t>
            </a:r>
          </a:p>
          <a:p>
            <a:pPr lvl="1"/>
            <a:r>
              <a:rPr lang="en-GB" dirty="0"/>
              <a:t>Error detection</a:t>
            </a:r>
          </a:p>
          <a:p>
            <a:r>
              <a:rPr lang="en-GB" dirty="0"/>
              <a:t>Layer (provides functions)</a:t>
            </a:r>
          </a:p>
          <a:p>
            <a:pPr lvl="1"/>
            <a:r>
              <a:rPr lang="en-GB" dirty="0"/>
              <a:t>serves the layer above , is served by the layer below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28314434-D91F-4A79-BF95-196F9B78BBC0}"/>
              </a:ext>
            </a:extLst>
          </p:cNvPr>
          <p:cNvSpPr txBox="1">
            <a:spLocks/>
          </p:cNvSpPr>
          <p:nvPr/>
        </p:nvSpPr>
        <p:spPr>
          <a:xfrm>
            <a:off x="457200" y="1620000"/>
            <a:ext cx="8229240" cy="1413486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Communication protocol</a:t>
            </a:r>
          </a:p>
          <a:p>
            <a:pPr marL="0" indent="0">
              <a:buNone/>
            </a:pPr>
            <a:r>
              <a:rPr lang="en-GB" dirty="0"/>
              <a:t>A set of rules allowing communication partners to transmit information.</a:t>
            </a:r>
          </a:p>
        </p:txBody>
      </p:sp>
    </p:spTree>
    <p:extLst>
      <p:ext uri="{BB962C8B-B14F-4D97-AF65-F5344CB8AC3E}">
        <p14:creationId xmlns:p14="http://schemas.microsoft.com/office/powerpoint/2010/main" val="14914126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58920" y="488880"/>
            <a:ext cx="6641280" cy="83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1" dirty="0" err="1">
                <a:solidFill>
                  <a:srgbClr val="000000"/>
                </a:solidFill>
                <a:latin typeface="Arial"/>
              </a:rPr>
              <a:t>Protocoldesign</a:t>
            </a:r>
            <a:r>
              <a:rPr lang="en-GB" sz="2400" b="1" dirty="0">
                <a:solidFill>
                  <a:srgbClr val="000000"/>
                </a:solidFill>
                <a:latin typeface="Arial"/>
              </a:rPr>
              <a:t> - Presentation</a:t>
            </a:r>
            <a:endParaRPr lang="en-GB" dirty="0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0EB26BDD-F70B-4BE1-9E78-A116EAF411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4475053"/>
              </p:ext>
            </p:extLst>
          </p:nvPr>
        </p:nvGraphicFramePr>
        <p:xfrm>
          <a:off x="257175" y="1447800"/>
          <a:ext cx="8639175" cy="4921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Verbinder: gekrümmt 5">
            <a:extLst>
              <a:ext uri="{FF2B5EF4-FFF2-40B4-BE49-F238E27FC236}">
                <a16:creationId xmlns:a16="http://schemas.microsoft.com/office/drawing/2014/main" id="{40219893-607E-4A67-9CBA-211EE134685D}"/>
              </a:ext>
            </a:extLst>
          </p:cNvPr>
          <p:cNvCxnSpPr>
            <a:cxnSpLocks/>
          </p:cNvCxnSpPr>
          <p:nvPr/>
        </p:nvCxnSpPr>
        <p:spPr>
          <a:xfrm>
            <a:off x="2190750" y="2876550"/>
            <a:ext cx="304800" cy="142875"/>
          </a:xfrm>
          <a:prstGeom prst="curvedConnector3">
            <a:avLst/>
          </a:prstGeom>
          <a:ln>
            <a:solidFill>
              <a:srgbClr val="99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FC4FB8F5-EF14-4DD2-8E4C-3E1E06E80F1E}"/>
              </a:ext>
            </a:extLst>
          </p:cNvPr>
          <p:cNvSpPr txBox="1">
            <a:spLocks/>
          </p:cNvSpPr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Waterfall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10FB5AE4-CE9A-4850-939A-1C8C21257E21}"/>
              </a:ext>
            </a:extLst>
          </p:cNvPr>
          <p:cNvCxnSpPr>
            <a:cxnSpLocks/>
          </p:cNvCxnSpPr>
          <p:nvPr/>
        </p:nvCxnSpPr>
        <p:spPr>
          <a:xfrm>
            <a:off x="4419420" y="2874285"/>
            <a:ext cx="304800" cy="142875"/>
          </a:xfrm>
          <a:prstGeom prst="curvedConnector3">
            <a:avLst/>
          </a:prstGeom>
          <a:ln>
            <a:solidFill>
              <a:srgbClr val="99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krümmt 11">
            <a:extLst>
              <a:ext uri="{FF2B5EF4-FFF2-40B4-BE49-F238E27FC236}">
                <a16:creationId xmlns:a16="http://schemas.microsoft.com/office/drawing/2014/main" id="{CAF290E5-F1D7-41C7-A26B-A74F411EEFD2}"/>
              </a:ext>
            </a:extLst>
          </p:cNvPr>
          <p:cNvCxnSpPr>
            <a:cxnSpLocks/>
          </p:cNvCxnSpPr>
          <p:nvPr/>
        </p:nvCxnSpPr>
        <p:spPr>
          <a:xfrm>
            <a:off x="6648090" y="2874285"/>
            <a:ext cx="304800" cy="142875"/>
          </a:xfrm>
          <a:prstGeom prst="curvedConnector3">
            <a:avLst/>
          </a:prstGeom>
          <a:ln>
            <a:solidFill>
              <a:srgbClr val="99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7373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feld 240">
            <a:extLst>
              <a:ext uri="{FF2B5EF4-FFF2-40B4-BE49-F238E27FC236}">
                <a16:creationId xmlns:a16="http://schemas.microsoft.com/office/drawing/2014/main" id="{BE7494F9-F4C1-4A31-92C4-F25641DE61C0}"/>
              </a:ext>
            </a:extLst>
          </p:cNvPr>
          <p:cNvSpPr txBox="1"/>
          <p:nvPr/>
        </p:nvSpPr>
        <p:spPr>
          <a:xfrm>
            <a:off x="5486400" y="1661039"/>
            <a:ext cx="334598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GB" dirty="0"/>
              <a:t>Application Layer</a:t>
            </a:r>
          </a:p>
        </p:txBody>
      </p:sp>
      <p:sp>
        <p:nvSpPr>
          <p:cNvPr id="237" name="Textfeld 236">
            <a:extLst>
              <a:ext uri="{FF2B5EF4-FFF2-40B4-BE49-F238E27FC236}">
                <a16:creationId xmlns:a16="http://schemas.microsoft.com/office/drawing/2014/main" id="{9C93E13D-F084-491A-B226-F6336FC20B75}"/>
              </a:ext>
            </a:extLst>
          </p:cNvPr>
          <p:cNvSpPr txBox="1"/>
          <p:nvPr/>
        </p:nvSpPr>
        <p:spPr>
          <a:xfrm>
            <a:off x="5486400" y="1654682"/>
            <a:ext cx="334598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GB" dirty="0"/>
              <a:t>Transmission assurance Layer</a:t>
            </a:r>
          </a:p>
        </p:txBody>
      </p:sp>
      <p:sp>
        <p:nvSpPr>
          <p:cNvPr id="242" name="Textfeld 241">
            <a:extLst>
              <a:ext uri="{FF2B5EF4-FFF2-40B4-BE49-F238E27FC236}">
                <a16:creationId xmlns:a16="http://schemas.microsoft.com/office/drawing/2014/main" id="{8F3213DA-AD9D-47A5-A215-C2F49F0B881E}"/>
              </a:ext>
            </a:extLst>
          </p:cNvPr>
          <p:cNvSpPr txBox="1"/>
          <p:nvPr/>
        </p:nvSpPr>
        <p:spPr>
          <a:xfrm>
            <a:off x="5486400" y="1653932"/>
            <a:ext cx="334598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GB" dirty="0"/>
              <a:t>De- /Encoding Layer</a:t>
            </a:r>
          </a:p>
        </p:txBody>
      </p:sp>
      <p:graphicFrame>
        <p:nvGraphicFramePr>
          <p:cNvPr id="238" name="Tabelle 237">
            <a:extLst>
              <a:ext uri="{FF2B5EF4-FFF2-40B4-BE49-F238E27FC236}">
                <a16:creationId xmlns:a16="http://schemas.microsoft.com/office/drawing/2014/main" id="{6F8A4A9B-AF2E-4572-926E-C03FEA047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674441"/>
              </p:ext>
            </p:extLst>
          </p:nvPr>
        </p:nvGraphicFramePr>
        <p:xfrm>
          <a:off x="242676" y="2326490"/>
          <a:ext cx="2887028" cy="51174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2613248472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111009139"/>
                    </a:ext>
                  </a:extLst>
                </a:gridCol>
                <a:gridCol w="1038543">
                  <a:extLst>
                    <a:ext uri="{9D8B030D-6E8A-4147-A177-3AD203B41FA5}">
                      <a16:colId xmlns:a16="http://schemas.microsoft.com/office/drawing/2014/main" val="3971022014"/>
                    </a:ext>
                  </a:extLst>
                </a:gridCol>
              </a:tblGrid>
              <a:tr h="255874">
                <a:tc>
                  <a:txBody>
                    <a:bodyPr/>
                    <a:lstStyle/>
                    <a:p>
                      <a:r>
                        <a:rPr lang="en-GB" sz="1000" b="0" dirty="0" err="1"/>
                        <a:t>Startbyte</a:t>
                      </a:r>
                      <a:endParaRPr lang="en-GB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Speed reading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/>
                        <a:t>Height reading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93362"/>
                  </a:ext>
                </a:extLst>
              </a:tr>
              <a:tr h="255874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0x</a:t>
                      </a:r>
                      <a:r>
                        <a:rPr lang="en-GB" sz="1000" dirty="0"/>
                        <a:t> 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0x</a:t>
                      </a:r>
                      <a:r>
                        <a:rPr lang="en-GB" sz="1000" dirty="0"/>
                        <a:t> 00 33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0x</a:t>
                      </a:r>
                      <a:r>
                        <a:rPr lang="en-GB" sz="1000" dirty="0"/>
                        <a:t> 12 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08981"/>
                  </a:ext>
                </a:extLst>
              </a:tr>
            </a:tbl>
          </a:graphicData>
        </a:graphic>
      </p:graphicFrame>
      <p:sp>
        <p:nvSpPr>
          <p:cNvPr id="104" name="CustomShape 1"/>
          <p:cNvSpPr/>
          <p:nvPr/>
        </p:nvSpPr>
        <p:spPr>
          <a:xfrm>
            <a:off x="358920" y="488880"/>
            <a:ext cx="6641280" cy="83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1" dirty="0" err="1">
                <a:solidFill>
                  <a:srgbClr val="000000"/>
                </a:solidFill>
                <a:latin typeface="Arial"/>
              </a:rPr>
              <a:t>Protocoldesign</a:t>
            </a:r>
            <a:r>
              <a:rPr lang="en-GB" sz="2400" b="1" dirty="0">
                <a:solidFill>
                  <a:srgbClr val="000000"/>
                </a:solidFill>
              </a:rPr>
              <a:t> - Presentation</a:t>
            </a:r>
            <a:endParaRPr lang="en-GB" dirty="0"/>
          </a:p>
        </p:txBody>
      </p:sp>
      <p:sp>
        <p:nvSpPr>
          <p:cNvPr id="105" name="CustomShape 2"/>
          <p:cNvSpPr/>
          <p:nvPr/>
        </p:nvSpPr>
        <p:spPr>
          <a:xfrm>
            <a:off x="360000" y="1620000"/>
            <a:ext cx="6822720" cy="447912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04F97E2B-5BEB-4CDB-B4DB-D6BA9D3A4737}"/>
              </a:ext>
            </a:extLst>
          </p:cNvPr>
          <p:cNvSpPr txBox="1">
            <a:spLocks/>
          </p:cNvSpPr>
          <p:nvPr/>
        </p:nvSpPr>
        <p:spPr>
          <a:xfrm>
            <a:off x="457380" y="1591575"/>
            <a:ext cx="8229240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Layer </a:t>
            </a:r>
            <a:r>
              <a:rPr lang="en-GB" dirty="0"/>
              <a:t>representation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sz="2000" dirty="0"/>
              <a:t>Packing / reading new messages in Application layer (N=4)</a:t>
            </a:r>
          </a:p>
          <a:p>
            <a:r>
              <a:rPr lang="en-GB" sz="2000" dirty="0"/>
              <a:t>Bit transfer in physical layer (N=1)</a:t>
            </a:r>
          </a:p>
        </p:txBody>
      </p:sp>
      <p:sp>
        <p:nvSpPr>
          <p:cNvPr id="205" name="Freihandform: Form 204">
            <a:extLst>
              <a:ext uri="{FF2B5EF4-FFF2-40B4-BE49-F238E27FC236}">
                <a16:creationId xmlns:a16="http://schemas.microsoft.com/office/drawing/2014/main" id="{5960A11C-5272-47E0-A7F2-F2115D4E4BD8}"/>
              </a:ext>
            </a:extLst>
          </p:cNvPr>
          <p:cNvSpPr/>
          <p:nvPr/>
        </p:nvSpPr>
        <p:spPr>
          <a:xfrm>
            <a:off x="5025407" y="4580325"/>
            <a:ext cx="1126663" cy="26834"/>
          </a:xfrm>
          <a:custGeom>
            <a:avLst/>
            <a:gdLst>
              <a:gd name="connsiteX0" fmla="*/ 6036 w 1126662"/>
              <a:gd name="connsiteY0" fmla="*/ 6038 h 0"/>
              <a:gd name="connsiteX1" fmla="*/ 1143573 w 1126662"/>
              <a:gd name="connsiteY1" fmla="*/ 6038 h 0"/>
              <a:gd name="connsiteX2" fmla="*/ 1143573 w 1126662"/>
              <a:gd name="connsiteY2" fmla="*/ 6038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6662">
                <a:moveTo>
                  <a:pt x="6036" y="6038"/>
                </a:moveTo>
                <a:lnTo>
                  <a:pt x="1143573" y="6038"/>
                </a:lnTo>
                <a:lnTo>
                  <a:pt x="1143573" y="6038"/>
                </a:lnTo>
              </a:path>
            </a:pathLst>
          </a:custGeom>
          <a:noFill/>
          <a:ln w="285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6" name="Freihandform: Form 205">
            <a:extLst>
              <a:ext uri="{FF2B5EF4-FFF2-40B4-BE49-F238E27FC236}">
                <a16:creationId xmlns:a16="http://schemas.microsoft.com/office/drawing/2014/main" id="{BFF334E7-FA6A-4BA7-A6C4-2A8F7658FBF6}"/>
              </a:ext>
            </a:extLst>
          </p:cNvPr>
          <p:cNvSpPr/>
          <p:nvPr/>
        </p:nvSpPr>
        <p:spPr>
          <a:xfrm>
            <a:off x="5039767" y="3931440"/>
            <a:ext cx="1126663" cy="26834"/>
          </a:xfrm>
          <a:custGeom>
            <a:avLst/>
            <a:gdLst>
              <a:gd name="connsiteX0" fmla="*/ 6036 w 1126662"/>
              <a:gd name="connsiteY0" fmla="*/ 6038 h 0"/>
              <a:gd name="connsiteX1" fmla="*/ 1143573 w 1126662"/>
              <a:gd name="connsiteY1" fmla="*/ 6038 h 0"/>
              <a:gd name="connsiteX2" fmla="*/ 1143573 w 1126662"/>
              <a:gd name="connsiteY2" fmla="*/ 6038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6662">
                <a:moveTo>
                  <a:pt x="6036" y="6038"/>
                </a:moveTo>
                <a:lnTo>
                  <a:pt x="1143573" y="6038"/>
                </a:lnTo>
                <a:lnTo>
                  <a:pt x="1143573" y="6038"/>
                </a:lnTo>
              </a:path>
            </a:pathLst>
          </a:custGeom>
          <a:noFill/>
          <a:ln w="2858" cap="flat">
            <a:solidFill>
              <a:srgbClr val="000000"/>
            </a:solidFill>
            <a:custDash>
              <a:ds d="90000" sp="90000"/>
            </a:custDash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7" name="Freihandform: Form 206">
            <a:extLst>
              <a:ext uri="{FF2B5EF4-FFF2-40B4-BE49-F238E27FC236}">
                <a16:creationId xmlns:a16="http://schemas.microsoft.com/office/drawing/2014/main" id="{01AB836E-A6E9-4ADE-80F4-C633E0CA5955}"/>
              </a:ext>
            </a:extLst>
          </p:cNvPr>
          <p:cNvSpPr/>
          <p:nvPr/>
        </p:nvSpPr>
        <p:spPr>
          <a:xfrm>
            <a:off x="4124245" y="3014343"/>
            <a:ext cx="912060" cy="509839"/>
          </a:xfrm>
          <a:custGeom>
            <a:avLst/>
            <a:gdLst>
              <a:gd name="connsiteX0" fmla="*/ 6902 w 912060"/>
              <a:gd name="connsiteY0" fmla="*/ 6904 h 509838"/>
              <a:gd name="connsiteX1" fmla="*/ 907196 w 912060"/>
              <a:gd name="connsiteY1" fmla="*/ 6904 h 509838"/>
              <a:gd name="connsiteX2" fmla="*/ 907196 w 912060"/>
              <a:gd name="connsiteY2" fmla="*/ 511030 h 509838"/>
              <a:gd name="connsiteX3" fmla="*/ 6902 w 912060"/>
              <a:gd name="connsiteY3" fmla="*/ 511030 h 50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60" h="509838">
                <a:moveTo>
                  <a:pt x="6902" y="6904"/>
                </a:moveTo>
                <a:lnTo>
                  <a:pt x="907196" y="6904"/>
                </a:lnTo>
                <a:lnTo>
                  <a:pt x="907196" y="511030"/>
                </a:lnTo>
                <a:lnTo>
                  <a:pt x="6902" y="51103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26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r>
              <a:rPr lang="en-GB" dirty="0"/>
              <a:t>  N=3</a:t>
            </a:r>
          </a:p>
        </p:txBody>
      </p:sp>
      <p:sp>
        <p:nvSpPr>
          <p:cNvPr id="208" name="Freihandform: Form 207">
            <a:extLst>
              <a:ext uri="{FF2B5EF4-FFF2-40B4-BE49-F238E27FC236}">
                <a16:creationId xmlns:a16="http://schemas.microsoft.com/office/drawing/2014/main" id="{5BD1CC4D-F106-410C-BF77-0E61C43DF222}"/>
              </a:ext>
            </a:extLst>
          </p:cNvPr>
          <p:cNvSpPr/>
          <p:nvPr/>
        </p:nvSpPr>
        <p:spPr>
          <a:xfrm>
            <a:off x="4124245" y="3678488"/>
            <a:ext cx="912060" cy="509839"/>
          </a:xfrm>
          <a:custGeom>
            <a:avLst/>
            <a:gdLst>
              <a:gd name="connsiteX0" fmla="*/ 6902 w 912060"/>
              <a:gd name="connsiteY0" fmla="*/ 6904 h 509838"/>
              <a:gd name="connsiteX1" fmla="*/ 907196 w 912060"/>
              <a:gd name="connsiteY1" fmla="*/ 6904 h 509838"/>
              <a:gd name="connsiteX2" fmla="*/ 907196 w 912060"/>
              <a:gd name="connsiteY2" fmla="*/ 511030 h 509838"/>
              <a:gd name="connsiteX3" fmla="*/ 6902 w 912060"/>
              <a:gd name="connsiteY3" fmla="*/ 511030 h 50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60" h="509838">
                <a:moveTo>
                  <a:pt x="6902" y="6904"/>
                </a:moveTo>
                <a:lnTo>
                  <a:pt x="907196" y="6904"/>
                </a:lnTo>
                <a:lnTo>
                  <a:pt x="907196" y="511030"/>
                </a:lnTo>
                <a:lnTo>
                  <a:pt x="6902" y="51103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26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r>
              <a:rPr lang="en-GB" dirty="0"/>
              <a:t>  N=2</a:t>
            </a:r>
          </a:p>
        </p:txBody>
      </p:sp>
      <p:sp>
        <p:nvSpPr>
          <p:cNvPr id="209" name="Freihandform: Form 208">
            <a:extLst>
              <a:ext uri="{FF2B5EF4-FFF2-40B4-BE49-F238E27FC236}">
                <a16:creationId xmlns:a16="http://schemas.microsoft.com/office/drawing/2014/main" id="{C53AEE27-24BD-477A-BD7C-C93473445DCA}"/>
              </a:ext>
            </a:extLst>
          </p:cNvPr>
          <p:cNvSpPr/>
          <p:nvPr/>
        </p:nvSpPr>
        <p:spPr>
          <a:xfrm>
            <a:off x="4124245" y="4327397"/>
            <a:ext cx="912060" cy="509839"/>
          </a:xfrm>
          <a:custGeom>
            <a:avLst/>
            <a:gdLst>
              <a:gd name="connsiteX0" fmla="*/ 6902 w 912060"/>
              <a:gd name="connsiteY0" fmla="*/ 6904 h 509838"/>
              <a:gd name="connsiteX1" fmla="*/ 907196 w 912060"/>
              <a:gd name="connsiteY1" fmla="*/ 6904 h 509838"/>
              <a:gd name="connsiteX2" fmla="*/ 907196 w 912060"/>
              <a:gd name="connsiteY2" fmla="*/ 511030 h 509838"/>
              <a:gd name="connsiteX3" fmla="*/ 6902 w 912060"/>
              <a:gd name="connsiteY3" fmla="*/ 511030 h 50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60" h="509838">
                <a:moveTo>
                  <a:pt x="6902" y="6904"/>
                </a:moveTo>
                <a:lnTo>
                  <a:pt x="907196" y="6904"/>
                </a:lnTo>
                <a:lnTo>
                  <a:pt x="907196" y="511030"/>
                </a:lnTo>
                <a:lnTo>
                  <a:pt x="6902" y="51103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26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r>
              <a:rPr lang="en-GB" dirty="0"/>
              <a:t>  N=1</a:t>
            </a:r>
          </a:p>
        </p:txBody>
      </p:sp>
      <p:sp>
        <p:nvSpPr>
          <p:cNvPr id="210" name="Freihandform: Form 209">
            <a:extLst>
              <a:ext uri="{FF2B5EF4-FFF2-40B4-BE49-F238E27FC236}">
                <a16:creationId xmlns:a16="http://schemas.microsoft.com/office/drawing/2014/main" id="{D45562CD-AD29-47F4-8733-7646E13D6FDA}"/>
              </a:ext>
            </a:extLst>
          </p:cNvPr>
          <p:cNvSpPr/>
          <p:nvPr/>
        </p:nvSpPr>
        <p:spPr>
          <a:xfrm>
            <a:off x="7920324" y="3014343"/>
            <a:ext cx="912060" cy="509839"/>
          </a:xfrm>
          <a:custGeom>
            <a:avLst/>
            <a:gdLst>
              <a:gd name="connsiteX0" fmla="*/ 6902 w 912060"/>
              <a:gd name="connsiteY0" fmla="*/ 6904 h 509838"/>
              <a:gd name="connsiteX1" fmla="*/ 907196 w 912060"/>
              <a:gd name="connsiteY1" fmla="*/ 6904 h 509838"/>
              <a:gd name="connsiteX2" fmla="*/ 907196 w 912060"/>
              <a:gd name="connsiteY2" fmla="*/ 511030 h 509838"/>
              <a:gd name="connsiteX3" fmla="*/ 6902 w 912060"/>
              <a:gd name="connsiteY3" fmla="*/ 511030 h 50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60" h="509838">
                <a:moveTo>
                  <a:pt x="6902" y="6904"/>
                </a:moveTo>
                <a:lnTo>
                  <a:pt x="907196" y="6904"/>
                </a:lnTo>
                <a:lnTo>
                  <a:pt x="907196" y="511030"/>
                </a:lnTo>
                <a:lnTo>
                  <a:pt x="6902" y="51103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26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r>
              <a:rPr lang="en-GB" dirty="0"/>
              <a:t>  N=3</a:t>
            </a:r>
          </a:p>
        </p:txBody>
      </p:sp>
      <p:sp>
        <p:nvSpPr>
          <p:cNvPr id="211" name="Freihandform: Form 210">
            <a:extLst>
              <a:ext uri="{FF2B5EF4-FFF2-40B4-BE49-F238E27FC236}">
                <a16:creationId xmlns:a16="http://schemas.microsoft.com/office/drawing/2014/main" id="{CB7B9DF3-F7BE-4A5C-AC4D-DF97402A74CD}"/>
              </a:ext>
            </a:extLst>
          </p:cNvPr>
          <p:cNvSpPr/>
          <p:nvPr/>
        </p:nvSpPr>
        <p:spPr>
          <a:xfrm>
            <a:off x="7920324" y="3678488"/>
            <a:ext cx="912060" cy="509839"/>
          </a:xfrm>
          <a:custGeom>
            <a:avLst/>
            <a:gdLst>
              <a:gd name="connsiteX0" fmla="*/ 6902 w 912060"/>
              <a:gd name="connsiteY0" fmla="*/ 6904 h 509838"/>
              <a:gd name="connsiteX1" fmla="*/ 907196 w 912060"/>
              <a:gd name="connsiteY1" fmla="*/ 6904 h 509838"/>
              <a:gd name="connsiteX2" fmla="*/ 907196 w 912060"/>
              <a:gd name="connsiteY2" fmla="*/ 511030 h 509838"/>
              <a:gd name="connsiteX3" fmla="*/ 6902 w 912060"/>
              <a:gd name="connsiteY3" fmla="*/ 511030 h 50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60" h="509838">
                <a:moveTo>
                  <a:pt x="6902" y="6904"/>
                </a:moveTo>
                <a:lnTo>
                  <a:pt x="907196" y="6904"/>
                </a:lnTo>
                <a:lnTo>
                  <a:pt x="907196" y="511030"/>
                </a:lnTo>
                <a:lnTo>
                  <a:pt x="6902" y="51103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26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r>
              <a:rPr lang="en-GB" dirty="0"/>
              <a:t>  N=2</a:t>
            </a:r>
          </a:p>
        </p:txBody>
      </p:sp>
      <p:sp>
        <p:nvSpPr>
          <p:cNvPr id="212" name="Freihandform: Form 211">
            <a:extLst>
              <a:ext uri="{FF2B5EF4-FFF2-40B4-BE49-F238E27FC236}">
                <a16:creationId xmlns:a16="http://schemas.microsoft.com/office/drawing/2014/main" id="{7B246F91-EC0C-4D4F-B16B-B8A189846A87}"/>
              </a:ext>
            </a:extLst>
          </p:cNvPr>
          <p:cNvSpPr/>
          <p:nvPr/>
        </p:nvSpPr>
        <p:spPr>
          <a:xfrm>
            <a:off x="7920324" y="4327397"/>
            <a:ext cx="912060" cy="509839"/>
          </a:xfrm>
          <a:custGeom>
            <a:avLst/>
            <a:gdLst>
              <a:gd name="connsiteX0" fmla="*/ 6902 w 912060"/>
              <a:gd name="connsiteY0" fmla="*/ 6904 h 509838"/>
              <a:gd name="connsiteX1" fmla="*/ 907196 w 912060"/>
              <a:gd name="connsiteY1" fmla="*/ 6904 h 509838"/>
              <a:gd name="connsiteX2" fmla="*/ 907196 w 912060"/>
              <a:gd name="connsiteY2" fmla="*/ 511030 h 509838"/>
              <a:gd name="connsiteX3" fmla="*/ 6902 w 912060"/>
              <a:gd name="connsiteY3" fmla="*/ 511030 h 50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60" h="509838">
                <a:moveTo>
                  <a:pt x="6902" y="6904"/>
                </a:moveTo>
                <a:lnTo>
                  <a:pt x="907196" y="6904"/>
                </a:lnTo>
                <a:lnTo>
                  <a:pt x="907196" y="511030"/>
                </a:lnTo>
                <a:lnTo>
                  <a:pt x="6902" y="51103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26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r>
              <a:rPr lang="en-GB" dirty="0"/>
              <a:t>  N=1</a:t>
            </a:r>
          </a:p>
        </p:txBody>
      </p:sp>
      <p:sp>
        <p:nvSpPr>
          <p:cNvPr id="213" name="Freihandform: Form 212">
            <a:extLst>
              <a:ext uri="{FF2B5EF4-FFF2-40B4-BE49-F238E27FC236}">
                <a16:creationId xmlns:a16="http://schemas.microsoft.com/office/drawing/2014/main" id="{A70BFE5F-C92C-46C2-BF39-9B2078893523}"/>
              </a:ext>
            </a:extLst>
          </p:cNvPr>
          <p:cNvSpPr/>
          <p:nvPr/>
        </p:nvSpPr>
        <p:spPr>
          <a:xfrm>
            <a:off x="6165261" y="3154417"/>
            <a:ext cx="616982" cy="214669"/>
          </a:xfrm>
          <a:custGeom>
            <a:avLst/>
            <a:gdLst>
              <a:gd name="connsiteX0" fmla="*/ 3720 w 616981"/>
              <a:gd name="connsiteY0" fmla="*/ 3721 h 214669"/>
              <a:gd name="connsiteX1" fmla="*/ 619288 w 616981"/>
              <a:gd name="connsiteY1" fmla="*/ 3721 h 214669"/>
              <a:gd name="connsiteX2" fmla="*/ 619288 w 616981"/>
              <a:gd name="connsiteY2" fmla="*/ 234065 h 214669"/>
              <a:gd name="connsiteX3" fmla="*/ 3720 w 616981"/>
              <a:gd name="connsiteY3" fmla="*/ 234065 h 21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981" h="214669">
                <a:moveTo>
                  <a:pt x="3720" y="3721"/>
                </a:moveTo>
                <a:lnTo>
                  <a:pt x="619288" y="3721"/>
                </a:lnTo>
                <a:lnTo>
                  <a:pt x="619288" y="234065"/>
                </a:lnTo>
                <a:lnTo>
                  <a:pt x="3720" y="234065"/>
                </a:lnTo>
                <a:close/>
              </a:path>
            </a:pathLst>
          </a:custGeom>
          <a:solidFill>
            <a:srgbClr val="99C000"/>
          </a:solidFill>
          <a:ln w="17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4" name="Freihandform: Form 213">
            <a:extLst>
              <a:ext uri="{FF2B5EF4-FFF2-40B4-BE49-F238E27FC236}">
                <a16:creationId xmlns:a16="http://schemas.microsoft.com/office/drawing/2014/main" id="{CBA6BE56-F47F-4FD7-8C85-1D558AB8ED46}"/>
              </a:ext>
            </a:extLst>
          </p:cNvPr>
          <p:cNvSpPr/>
          <p:nvPr/>
        </p:nvSpPr>
        <p:spPr>
          <a:xfrm>
            <a:off x="6113315" y="3818755"/>
            <a:ext cx="53651" cy="214669"/>
          </a:xfrm>
          <a:custGeom>
            <a:avLst/>
            <a:gdLst>
              <a:gd name="connsiteX0" fmla="*/ 3694 w 53650"/>
              <a:gd name="connsiteY0" fmla="*/ 3695 h 214669"/>
              <a:gd name="connsiteX1" fmla="*/ 70025 w 53650"/>
              <a:gd name="connsiteY1" fmla="*/ 3695 h 214669"/>
              <a:gd name="connsiteX2" fmla="*/ 70025 w 53650"/>
              <a:gd name="connsiteY2" fmla="*/ 233750 h 214669"/>
              <a:gd name="connsiteX3" fmla="*/ 3694 w 53650"/>
              <a:gd name="connsiteY3" fmla="*/ 233750 h 21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50" h="214669">
                <a:moveTo>
                  <a:pt x="3694" y="3695"/>
                </a:moveTo>
                <a:lnTo>
                  <a:pt x="70025" y="3695"/>
                </a:lnTo>
                <a:lnTo>
                  <a:pt x="70025" y="233750"/>
                </a:lnTo>
                <a:lnTo>
                  <a:pt x="3694" y="233750"/>
                </a:lnTo>
                <a:close/>
              </a:path>
            </a:pathLst>
          </a:custGeom>
          <a:solidFill>
            <a:srgbClr val="EDC000"/>
          </a:solidFill>
          <a:ln w="174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5" name="Freihandform: Form 214">
            <a:extLst>
              <a:ext uri="{FF2B5EF4-FFF2-40B4-BE49-F238E27FC236}">
                <a16:creationId xmlns:a16="http://schemas.microsoft.com/office/drawing/2014/main" id="{9EB6E433-E1C9-42B9-8139-063024B8D531}"/>
              </a:ext>
            </a:extLst>
          </p:cNvPr>
          <p:cNvSpPr/>
          <p:nvPr/>
        </p:nvSpPr>
        <p:spPr>
          <a:xfrm>
            <a:off x="5025407" y="3267273"/>
            <a:ext cx="1126663" cy="26834"/>
          </a:xfrm>
          <a:custGeom>
            <a:avLst/>
            <a:gdLst>
              <a:gd name="connsiteX0" fmla="*/ 6036 w 1126662"/>
              <a:gd name="connsiteY0" fmla="*/ 6038 h 0"/>
              <a:gd name="connsiteX1" fmla="*/ 1143573 w 1126662"/>
              <a:gd name="connsiteY1" fmla="*/ 6038 h 0"/>
              <a:gd name="connsiteX2" fmla="*/ 1143573 w 1126662"/>
              <a:gd name="connsiteY2" fmla="*/ 6038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6662">
                <a:moveTo>
                  <a:pt x="6036" y="6038"/>
                </a:moveTo>
                <a:lnTo>
                  <a:pt x="1143573" y="6038"/>
                </a:lnTo>
                <a:lnTo>
                  <a:pt x="1143573" y="6038"/>
                </a:lnTo>
              </a:path>
            </a:pathLst>
          </a:custGeom>
          <a:noFill/>
          <a:ln w="2858" cap="flat">
            <a:solidFill>
              <a:srgbClr val="000000"/>
            </a:solidFill>
            <a:custDash>
              <a:ds d="90000" sp="90000"/>
            </a:custDash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6" name="Freihandform: Form 215">
            <a:extLst>
              <a:ext uri="{FF2B5EF4-FFF2-40B4-BE49-F238E27FC236}">
                <a16:creationId xmlns:a16="http://schemas.microsoft.com/office/drawing/2014/main" id="{ADA4C44C-61AB-4BF5-8281-936205F1C6DF}"/>
              </a:ext>
            </a:extLst>
          </p:cNvPr>
          <p:cNvSpPr/>
          <p:nvPr/>
        </p:nvSpPr>
        <p:spPr>
          <a:xfrm>
            <a:off x="6780981" y="3271298"/>
            <a:ext cx="1126663" cy="26834"/>
          </a:xfrm>
          <a:custGeom>
            <a:avLst/>
            <a:gdLst>
              <a:gd name="connsiteX0" fmla="*/ 6036 w 1126662"/>
              <a:gd name="connsiteY0" fmla="*/ 6038 h 0"/>
              <a:gd name="connsiteX1" fmla="*/ 1143590 w 1126662"/>
              <a:gd name="connsiteY1" fmla="*/ 6038 h 0"/>
              <a:gd name="connsiteX2" fmla="*/ 1143590 w 1126662"/>
              <a:gd name="connsiteY2" fmla="*/ 6038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6662">
                <a:moveTo>
                  <a:pt x="6036" y="6038"/>
                </a:moveTo>
                <a:lnTo>
                  <a:pt x="1143590" y="6038"/>
                </a:lnTo>
                <a:lnTo>
                  <a:pt x="1143590" y="6038"/>
                </a:lnTo>
              </a:path>
            </a:pathLst>
          </a:custGeom>
          <a:noFill/>
          <a:ln w="2858" cap="flat">
            <a:solidFill>
              <a:srgbClr val="000000"/>
            </a:solidFill>
            <a:custDash>
              <a:ds d="90000" sp="90000"/>
            </a:custDash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7" name="Freihandform: Form 216">
            <a:extLst>
              <a:ext uri="{FF2B5EF4-FFF2-40B4-BE49-F238E27FC236}">
                <a16:creationId xmlns:a16="http://schemas.microsoft.com/office/drawing/2014/main" id="{3C4006A1-6FF3-4438-AC03-C4584C30BB7D}"/>
              </a:ext>
            </a:extLst>
          </p:cNvPr>
          <p:cNvSpPr/>
          <p:nvPr/>
        </p:nvSpPr>
        <p:spPr>
          <a:xfrm>
            <a:off x="6795198" y="3931419"/>
            <a:ext cx="1126663" cy="26834"/>
          </a:xfrm>
          <a:custGeom>
            <a:avLst/>
            <a:gdLst>
              <a:gd name="connsiteX0" fmla="*/ 6036 w 1126662"/>
              <a:gd name="connsiteY0" fmla="*/ 6038 h 0"/>
              <a:gd name="connsiteX1" fmla="*/ 1143563 w 1126662"/>
              <a:gd name="connsiteY1" fmla="*/ 6038 h 0"/>
              <a:gd name="connsiteX2" fmla="*/ 1143563 w 1126662"/>
              <a:gd name="connsiteY2" fmla="*/ 6038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6662">
                <a:moveTo>
                  <a:pt x="6036" y="6038"/>
                </a:moveTo>
                <a:lnTo>
                  <a:pt x="1143563" y="6038"/>
                </a:lnTo>
                <a:lnTo>
                  <a:pt x="1143563" y="6038"/>
                </a:lnTo>
              </a:path>
            </a:pathLst>
          </a:custGeom>
          <a:noFill/>
          <a:ln w="2858" cap="flat">
            <a:solidFill>
              <a:srgbClr val="000000"/>
            </a:solidFill>
            <a:custDash>
              <a:ds d="90000" sp="90000"/>
            </a:custDash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8" name="Freihandform: Form 217">
            <a:extLst>
              <a:ext uri="{FF2B5EF4-FFF2-40B4-BE49-F238E27FC236}">
                <a16:creationId xmlns:a16="http://schemas.microsoft.com/office/drawing/2014/main" id="{883F1C12-4CA3-4CA5-8974-77FB8E387B0A}"/>
              </a:ext>
            </a:extLst>
          </p:cNvPr>
          <p:cNvSpPr/>
          <p:nvPr/>
        </p:nvSpPr>
        <p:spPr>
          <a:xfrm>
            <a:off x="6806545" y="4580325"/>
            <a:ext cx="1126663" cy="26834"/>
          </a:xfrm>
          <a:custGeom>
            <a:avLst/>
            <a:gdLst>
              <a:gd name="connsiteX0" fmla="*/ 6036 w 1126662"/>
              <a:gd name="connsiteY0" fmla="*/ 6038 h 0"/>
              <a:gd name="connsiteX1" fmla="*/ 1120681 w 1126662"/>
              <a:gd name="connsiteY1" fmla="*/ 6038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6662">
                <a:moveTo>
                  <a:pt x="6036" y="6038"/>
                </a:moveTo>
                <a:lnTo>
                  <a:pt x="1120681" y="6038"/>
                </a:lnTo>
              </a:path>
            </a:pathLst>
          </a:custGeom>
          <a:noFill/>
          <a:ln w="285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9" name="Freihandform: Form 218">
            <a:extLst>
              <a:ext uri="{FF2B5EF4-FFF2-40B4-BE49-F238E27FC236}">
                <a16:creationId xmlns:a16="http://schemas.microsoft.com/office/drawing/2014/main" id="{185B8B3F-C388-43DE-B62D-46AA99C35469}"/>
              </a:ext>
            </a:extLst>
          </p:cNvPr>
          <p:cNvSpPr/>
          <p:nvPr/>
        </p:nvSpPr>
        <p:spPr>
          <a:xfrm>
            <a:off x="4124245" y="2334956"/>
            <a:ext cx="912060" cy="509839"/>
          </a:xfrm>
          <a:custGeom>
            <a:avLst/>
            <a:gdLst>
              <a:gd name="connsiteX0" fmla="*/ 6902 w 912060"/>
              <a:gd name="connsiteY0" fmla="*/ 6904 h 509838"/>
              <a:gd name="connsiteX1" fmla="*/ 907196 w 912060"/>
              <a:gd name="connsiteY1" fmla="*/ 6904 h 509838"/>
              <a:gd name="connsiteX2" fmla="*/ 907196 w 912060"/>
              <a:gd name="connsiteY2" fmla="*/ 511030 h 509838"/>
              <a:gd name="connsiteX3" fmla="*/ 6902 w 912060"/>
              <a:gd name="connsiteY3" fmla="*/ 511030 h 50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60" h="509838">
                <a:moveTo>
                  <a:pt x="6902" y="6904"/>
                </a:moveTo>
                <a:lnTo>
                  <a:pt x="907196" y="6904"/>
                </a:lnTo>
                <a:lnTo>
                  <a:pt x="907196" y="511030"/>
                </a:lnTo>
                <a:lnTo>
                  <a:pt x="6902" y="51103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26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r>
              <a:rPr lang="en-GB" dirty="0"/>
              <a:t>  N=4</a:t>
            </a:r>
          </a:p>
        </p:txBody>
      </p:sp>
      <p:sp>
        <p:nvSpPr>
          <p:cNvPr id="220" name="Freihandform: Form 219">
            <a:extLst>
              <a:ext uri="{FF2B5EF4-FFF2-40B4-BE49-F238E27FC236}">
                <a16:creationId xmlns:a16="http://schemas.microsoft.com/office/drawing/2014/main" id="{1B84AA74-F62B-4379-BC9F-3A0E8B52541B}"/>
              </a:ext>
            </a:extLst>
          </p:cNvPr>
          <p:cNvSpPr/>
          <p:nvPr/>
        </p:nvSpPr>
        <p:spPr>
          <a:xfrm>
            <a:off x="7920324" y="2334956"/>
            <a:ext cx="912060" cy="509839"/>
          </a:xfrm>
          <a:custGeom>
            <a:avLst/>
            <a:gdLst>
              <a:gd name="connsiteX0" fmla="*/ 6902 w 912060"/>
              <a:gd name="connsiteY0" fmla="*/ 6904 h 509838"/>
              <a:gd name="connsiteX1" fmla="*/ 907196 w 912060"/>
              <a:gd name="connsiteY1" fmla="*/ 6904 h 509838"/>
              <a:gd name="connsiteX2" fmla="*/ 907196 w 912060"/>
              <a:gd name="connsiteY2" fmla="*/ 511030 h 509838"/>
              <a:gd name="connsiteX3" fmla="*/ 6902 w 912060"/>
              <a:gd name="connsiteY3" fmla="*/ 511030 h 50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60" h="509838">
                <a:moveTo>
                  <a:pt x="6902" y="6904"/>
                </a:moveTo>
                <a:lnTo>
                  <a:pt x="907196" y="6904"/>
                </a:lnTo>
                <a:lnTo>
                  <a:pt x="907196" y="511030"/>
                </a:lnTo>
                <a:lnTo>
                  <a:pt x="6902" y="51103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26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r>
              <a:rPr lang="en-GB" dirty="0"/>
              <a:t>  N=4</a:t>
            </a:r>
          </a:p>
        </p:txBody>
      </p:sp>
      <p:sp>
        <p:nvSpPr>
          <p:cNvPr id="221" name="Freihandform: Form 220">
            <a:extLst>
              <a:ext uri="{FF2B5EF4-FFF2-40B4-BE49-F238E27FC236}">
                <a16:creationId xmlns:a16="http://schemas.microsoft.com/office/drawing/2014/main" id="{6CD5A505-C35A-4EF3-B406-714E2234C3A0}"/>
              </a:ext>
            </a:extLst>
          </p:cNvPr>
          <p:cNvSpPr/>
          <p:nvPr/>
        </p:nvSpPr>
        <p:spPr>
          <a:xfrm>
            <a:off x="6165261" y="2475030"/>
            <a:ext cx="616982" cy="214669"/>
          </a:xfrm>
          <a:custGeom>
            <a:avLst/>
            <a:gdLst>
              <a:gd name="connsiteX0" fmla="*/ 3720 w 616981"/>
              <a:gd name="connsiteY0" fmla="*/ 3721 h 214669"/>
              <a:gd name="connsiteX1" fmla="*/ 619288 w 616981"/>
              <a:gd name="connsiteY1" fmla="*/ 3721 h 214669"/>
              <a:gd name="connsiteX2" fmla="*/ 619288 w 616981"/>
              <a:gd name="connsiteY2" fmla="*/ 234065 h 214669"/>
              <a:gd name="connsiteX3" fmla="*/ 3720 w 616981"/>
              <a:gd name="connsiteY3" fmla="*/ 234065 h 21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981" h="214669">
                <a:moveTo>
                  <a:pt x="3720" y="3721"/>
                </a:moveTo>
                <a:lnTo>
                  <a:pt x="619288" y="3721"/>
                </a:lnTo>
                <a:lnTo>
                  <a:pt x="619288" y="234065"/>
                </a:lnTo>
                <a:lnTo>
                  <a:pt x="3720" y="234065"/>
                </a:lnTo>
                <a:close/>
              </a:path>
            </a:pathLst>
          </a:custGeom>
          <a:solidFill>
            <a:srgbClr val="99C000"/>
          </a:solidFill>
          <a:ln w="17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22" name="Freihandform: Form 221">
            <a:extLst>
              <a:ext uri="{FF2B5EF4-FFF2-40B4-BE49-F238E27FC236}">
                <a16:creationId xmlns:a16="http://schemas.microsoft.com/office/drawing/2014/main" id="{A2853763-D807-40F5-BAF6-38E2BD693BE6}"/>
              </a:ext>
            </a:extLst>
          </p:cNvPr>
          <p:cNvSpPr/>
          <p:nvPr/>
        </p:nvSpPr>
        <p:spPr>
          <a:xfrm>
            <a:off x="5025407" y="2587885"/>
            <a:ext cx="1126663" cy="26834"/>
          </a:xfrm>
          <a:custGeom>
            <a:avLst/>
            <a:gdLst>
              <a:gd name="connsiteX0" fmla="*/ 6036 w 1126662"/>
              <a:gd name="connsiteY0" fmla="*/ 6038 h 0"/>
              <a:gd name="connsiteX1" fmla="*/ 1143573 w 1126662"/>
              <a:gd name="connsiteY1" fmla="*/ 6038 h 0"/>
              <a:gd name="connsiteX2" fmla="*/ 1143573 w 1126662"/>
              <a:gd name="connsiteY2" fmla="*/ 6038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6662">
                <a:moveTo>
                  <a:pt x="6036" y="6038"/>
                </a:moveTo>
                <a:lnTo>
                  <a:pt x="1143573" y="6038"/>
                </a:lnTo>
                <a:lnTo>
                  <a:pt x="1143573" y="6038"/>
                </a:lnTo>
              </a:path>
            </a:pathLst>
          </a:custGeom>
          <a:noFill/>
          <a:ln w="2858" cap="flat">
            <a:solidFill>
              <a:srgbClr val="000000"/>
            </a:solidFill>
            <a:custDash>
              <a:ds d="90000" sp="90000"/>
            </a:custDash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23" name="Freihandform: Form 222">
            <a:extLst>
              <a:ext uri="{FF2B5EF4-FFF2-40B4-BE49-F238E27FC236}">
                <a16:creationId xmlns:a16="http://schemas.microsoft.com/office/drawing/2014/main" id="{52B8C14D-A7FC-4B92-948F-C4CCF59A168D}"/>
              </a:ext>
            </a:extLst>
          </p:cNvPr>
          <p:cNvSpPr/>
          <p:nvPr/>
        </p:nvSpPr>
        <p:spPr>
          <a:xfrm>
            <a:off x="6780981" y="2591910"/>
            <a:ext cx="1126663" cy="26834"/>
          </a:xfrm>
          <a:custGeom>
            <a:avLst/>
            <a:gdLst>
              <a:gd name="connsiteX0" fmla="*/ 6036 w 1126662"/>
              <a:gd name="connsiteY0" fmla="*/ 6038 h 0"/>
              <a:gd name="connsiteX1" fmla="*/ 1143590 w 1126662"/>
              <a:gd name="connsiteY1" fmla="*/ 6038 h 0"/>
              <a:gd name="connsiteX2" fmla="*/ 1143590 w 1126662"/>
              <a:gd name="connsiteY2" fmla="*/ 6038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6662">
                <a:moveTo>
                  <a:pt x="6036" y="6038"/>
                </a:moveTo>
                <a:lnTo>
                  <a:pt x="1143590" y="6038"/>
                </a:lnTo>
                <a:lnTo>
                  <a:pt x="1143590" y="6038"/>
                </a:lnTo>
              </a:path>
            </a:pathLst>
          </a:custGeom>
          <a:noFill/>
          <a:ln w="2858" cap="flat">
            <a:solidFill>
              <a:srgbClr val="000000"/>
            </a:solidFill>
            <a:custDash>
              <a:ds d="90000" sp="90000"/>
            </a:custDash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24" name="Freihandform: Form 223">
            <a:extLst>
              <a:ext uri="{FF2B5EF4-FFF2-40B4-BE49-F238E27FC236}">
                <a16:creationId xmlns:a16="http://schemas.microsoft.com/office/drawing/2014/main" id="{66BF7E93-E379-4B16-8B0D-8C2C10D598C8}"/>
              </a:ext>
            </a:extLst>
          </p:cNvPr>
          <p:cNvSpPr/>
          <p:nvPr/>
        </p:nvSpPr>
        <p:spPr>
          <a:xfrm>
            <a:off x="6777117" y="3153930"/>
            <a:ext cx="80476" cy="214669"/>
          </a:xfrm>
          <a:custGeom>
            <a:avLst/>
            <a:gdLst>
              <a:gd name="connsiteX0" fmla="*/ 3703 w 80475"/>
              <a:gd name="connsiteY0" fmla="*/ 3704 h 214669"/>
              <a:gd name="connsiteX1" fmla="*/ 90071 w 80475"/>
              <a:gd name="connsiteY1" fmla="*/ 3704 h 214669"/>
              <a:gd name="connsiteX2" fmla="*/ 90071 w 80475"/>
              <a:gd name="connsiteY2" fmla="*/ 234629 h 214669"/>
              <a:gd name="connsiteX3" fmla="*/ 3703 w 80475"/>
              <a:gd name="connsiteY3" fmla="*/ 234629 h 21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475" h="214669">
                <a:moveTo>
                  <a:pt x="3703" y="3704"/>
                </a:moveTo>
                <a:lnTo>
                  <a:pt x="90071" y="3704"/>
                </a:lnTo>
                <a:lnTo>
                  <a:pt x="90071" y="234629"/>
                </a:lnTo>
                <a:lnTo>
                  <a:pt x="3703" y="234629"/>
                </a:lnTo>
                <a:close/>
              </a:path>
            </a:pathLst>
          </a:custGeom>
          <a:solidFill>
            <a:srgbClr val="99C000"/>
          </a:solidFill>
          <a:ln w="175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25" name="Freihandform: Form 224">
            <a:extLst>
              <a:ext uri="{FF2B5EF4-FFF2-40B4-BE49-F238E27FC236}">
                <a16:creationId xmlns:a16="http://schemas.microsoft.com/office/drawing/2014/main" id="{396B2A81-2CD5-4410-B5A7-188ADC8030D7}"/>
              </a:ext>
            </a:extLst>
          </p:cNvPr>
          <p:cNvSpPr/>
          <p:nvPr/>
        </p:nvSpPr>
        <p:spPr>
          <a:xfrm>
            <a:off x="6881074" y="3818733"/>
            <a:ext cx="53651" cy="214669"/>
          </a:xfrm>
          <a:custGeom>
            <a:avLst/>
            <a:gdLst>
              <a:gd name="connsiteX0" fmla="*/ 3694 w 53650"/>
              <a:gd name="connsiteY0" fmla="*/ 3695 h 214669"/>
              <a:gd name="connsiteX1" fmla="*/ 70026 w 53650"/>
              <a:gd name="connsiteY1" fmla="*/ 3695 h 214669"/>
              <a:gd name="connsiteX2" fmla="*/ 70026 w 53650"/>
              <a:gd name="connsiteY2" fmla="*/ 233750 h 214669"/>
              <a:gd name="connsiteX3" fmla="*/ 3694 w 53650"/>
              <a:gd name="connsiteY3" fmla="*/ 233750 h 21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50" h="214669">
                <a:moveTo>
                  <a:pt x="3694" y="3695"/>
                </a:moveTo>
                <a:lnTo>
                  <a:pt x="70026" y="3695"/>
                </a:lnTo>
                <a:lnTo>
                  <a:pt x="70026" y="233750"/>
                </a:lnTo>
                <a:lnTo>
                  <a:pt x="3694" y="233750"/>
                </a:lnTo>
                <a:close/>
              </a:path>
            </a:pathLst>
          </a:custGeom>
          <a:solidFill>
            <a:srgbClr val="EDC000"/>
          </a:solidFill>
          <a:ln w="174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26" name="Freihandform: Form 225">
            <a:extLst>
              <a:ext uri="{FF2B5EF4-FFF2-40B4-BE49-F238E27FC236}">
                <a16:creationId xmlns:a16="http://schemas.microsoft.com/office/drawing/2014/main" id="{1AF0DED9-1D57-4107-932F-211B2348EA89}"/>
              </a:ext>
            </a:extLst>
          </p:cNvPr>
          <p:cNvSpPr/>
          <p:nvPr/>
        </p:nvSpPr>
        <p:spPr>
          <a:xfrm>
            <a:off x="6179618" y="3818727"/>
            <a:ext cx="697458" cy="214669"/>
          </a:xfrm>
          <a:custGeom>
            <a:avLst/>
            <a:gdLst>
              <a:gd name="connsiteX0" fmla="*/ 3722 w 697457"/>
              <a:gd name="connsiteY0" fmla="*/ 3723 h 214669"/>
              <a:gd name="connsiteX1" fmla="*/ 705142 w 697457"/>
              <a:gd name="connsiteY1" fmla="*/ 3723 h 214669"/>
              <a:gd name="connsiteX2" fmla="*/ 705142 w 697457"/>
              <a:gd name="connsiteY2" fmla="*/ 233736 h 214669"/>
              <a:gd name="connsiteX3" fmla="*/ 3722 w 697457"/>
              <a:gd name="connsiteY3" fmla="*/ 233736 h 21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7457" h="214669">
                <a:moveTo>
                  <a:pt x="3722" y="3723"/>
                </a:moveTo>
                <a:lnTo>
                  <a:pt x="705142" y="3723"/>
                </a:lnTo>
                <a:lnTo>
                  <a:pt x="705142" y="233736"/>
                </a:lnTo>
                <a:lnTo>
                  <a:pt x="3722" y="233736"/>
                </a:lnTo>
                <a:close/>
              </a:path>
            </a:pathLst>
          </a:custGeom>
          <a:solidFill>
            <a:srgbClr val="EDC000"/>
          </a:solidFill>
          <a:ln w="1762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27" name="Freihandform: Form 226">
            <a:extLst>
              <a:ext uri="{FF2B5EF4-FFF2-40B4-BE49-F238E27FC236}">
                <a16:creationId xmlns:a16="http://schemas.microsoft.com/office/drawing/2014/main" id="{8F898CC3-A69A-44EC-A798-80E4909F06F5}"/>
              </a:ext>
            </a:extLst>
          </p:cNvPr>
          <p:cNvSpPr/>
          <p:nvPr/>
        </p:nvSpPr>
        <p:spPr>
          <a:xfrm>
            <a:off x="6115086" y="4462767"/>
            <a:ext cx="831584" cy="214669"/>
          </a:xfrm>
          <a:custGeom>
            <a:avLst/>
            <a:gdLst>
              <a:gd name="connsiteX0" fmla="*/ 4316 w 831584"/>
              <a:gd name="connsiteY0" fmla="*/ 4317 h 214669"/>
              <a:gd name="connsiteX1" fmla="*/ 835978 w 831584"/>
              <a:gd name="connsiteY1" fmla="*/ 4317 h 214669"/>
              <a:gd name="connsiteX2" fmla="*/ 835978 w 831584"/>
              <a:gd name="connsiteY2" fmla="*/ 233866 h 214669"/>
              <a:gd name="connsiteX3" fmla="*/ 4316 w 831584"/>
              <a:gd name="connsiteY3" fmla="*/ 233866 h 21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1584" h="214669">
                <a:moveTo>
                  <a:pt x="4316" y="4317"/>
                </a:moveTo>
                <a:lnTo>
                  <a:pt x="835978" y="4317"/>
                </a:lnTo>
                <a:lnTo>
                  <a:pt x="835978" y="233866"/>
                </a:lnTo>
                <a:lnTo>
                  <a:pt x="4316" y="233866"/>
                </a:lnTo>
                <a:close/>
              </a:path>
            </a:pathLst>
          </a:custGeom>
          <a:solidFill>
            <a:srgbClr val="EDC000"/>
          </a:solidFill>
          <a:ln w="204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aphicFrame>
        <p:nvGraphicFramePr>
          <p:cNvPr id="234" name="Tabelle 233">
            <a:extLst>
              <a:ext uri="{FF2B5EF4-FFF2-40B4-BE49-F238E27FC236}">
                <a16:creationId xmlns:a16="http://schemas.microsoft.com/office/drawing/2014/main" id="{CB2C05EE-0C47-4A64-AACE-4B1CA7196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058784"/>
              </p:ext>
            </p:extLst>
          </p:nvPr>
        </p:nvGraphicFramePr>
        <p:xfrm>
          <a:off x="242676" y="3014584"/>
          <a:ext cx="3844577" cy="51174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2613248472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111009139"/>
                    </a:ext>
                  </a:extLst>
                </a:gridCol>
                <a:gridCol w="1038543">
                  <a:extLst>
                    <a:ext uri="{9D8B030D-6E8A-4147-A177-3AD203B41FA5}">
                      <a16:colId xmlns:a16="http://schemas.microsoft.com/office/drawing/2014/main" val="3971022014"/>
                    </a:ext>
                  </a:extLst>
                </a:gridCol>
                <a:gridCol w="957549">
                  <a:extLst>
                    <a:ext uri="{9D8B030D-6E8A-4147-A177-3AD203B41FA5}">
                      <a16:colId xmlns:a16="http://schemas.microsoft.com/office/drawing/2014/main" val="3474785680"/>
                    </a:ext>
                  </a:extLst>
                </a:gridCol>
              </a:tblGrid>
              <a:tr h="255874">
                <a:tc>
                  <a:txBody>
                    <a:bodyPr/>
                    <a:lstStyle/>
                    <a:p>
                      <a:r>
                        <a:rPr lang="en-GB" sz="1000" b="0" dirty="0" err="1"/>
                        <a:t>Startbyte</a:t>
                      </a:r>
                      <a:endParaRPr lang="en-GB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Speed reading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/>
                        <a:t>Height reading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/>
                        <a:t>Checksum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93362"/>
                  </a:ext>
                </a:extLst>
              </a:tr>
              <a:tr h="255874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0x</a:t>
                      </a:r>
                      <a:r>
                        <a:rPr lang="en-GB" sz="1000" dirty="0"/>
                        <a:t> 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0x</a:t>
                      </a:r>
                      <a:r>
                        <a:rPr lang="en-GB" sz="1000" dirty="0"/>
                        <a:t> 00 33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0x</a:t>
                      </a:r>
                      <a:r>
                        <a:rPr lang="en-GB" sz="1000" dirty="0"/>
                        <a:t> 12 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0x</a:t>
                      </a:r>
                      <a:r>
                        <a:rPr lang="en-GB" sz="1000" dirty="0"/>
                        <a:t> 3F 2D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08981"/>
                  </a:ext>
                </a:extLst>
              </a:tr>
            </a:tbl>
          </a:graphicData>
        </a:graphic>
      </p:graphicFrame>
      <p:graphicFrame>
        <p:nvGraphicFramePr>
          <p:cNvPr id="235" name="Tabelle 234">
            <a:extLst>
              <a:ext uri="{FF2B5EF4-FFF2-40B4-BE49-F238E27FC236}">
                <a16:creationId xmlns:a16="http://schemas.microsoft.com/office/drawing/2014/main" id="{B3D6DF2B-ACB1-4E72-86E4-5EA1EACAF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182739"/>
              </p:ext>
            </p:extLst>
          </p:nvPr>
        </p:nvGraphicFramePr>
        <p:xfrm>
          <a:off x="242675" y="3685898"/>
          <a:ext cx="3844577" cy="50951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82470">
                  <a:extLst>
                    <a:ext uri="{9D8B030D-6E8A-4147-A177-3AD203B41FA5}">
                      <a16:colId xmlns:a16="http://schemas.microsoft.com/office/drawing/2014/main" val="2613248472"/>
                    </a:ext>
                  </a:extLst>
                </a:gridCol>
                <a:gridCol w="2006675">
                  <a:extLst>
                    <a:ext uri="{9D8B030D-6E8A-4147-A177-3AD203B41FA5}">
                      <a16:colId xmlns:a16="http://schemas.microsoft.com/office/drawing/2014/main" val="111009139"/>
                    </a:ext>
                  </a:extLst>
                </a:gridCol>
                <a:gridCol w="955432">
                  <a:extLst>
                    <a:ext uri="{9D8B030D-6E8A-4147-A177-3AD203B41FA5}">
                      <a16:colId xmlns:a16="http://schemas.microsoft.com/office/drawing/2014/main" val="3474785680"/>
                    </a:ext>
                  </a:extLst>
                </a:gridCol>
              </a:tblGrid>
              <a:tr h="253642">
                <a:tc>
                  <a:txBody>
                    <a:bodyPr/>
                    <a:lstStyle/>
                    <a:p>
                      <a:r>
                        <a:rPr lang="en-GB" sz="1000" b="0" dirty="0"/>
                        <a:t>Stuffed Byte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Encoded Byte stream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/>
                        <a:t>Delimiter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93362"/>
                  </a:ext>
                </a:extLst>
              </a:tr>
              <a:tr h="255874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0x</a:t>
                      </a:r>
                      <a:r>
                        <a:rPr lang="en-GB" sz="1000" dirty="0"/>
                        <a:t> 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0x</a:t>
                      </a:r>
                      <a:r>
                        <a:rPr lang="en-GB" sz="1000" dirty="0"/>
                        <a:t> 01 06 33 12 D3 3F 2D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0x</a:t>
                      </a:r>
                      <a:r>
                        <a:rPr lang="en-GB" sz="1000" dirty="0"/>
                        <a:t> 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08981"/>
                  </a:ext>
                </a:extLst>
              </a:tr>
            </a:tbl>
          </a:graphicData>
        </a:graphic>
      </p:graphicFrame>
      <p:graphicFrame>
        <p:nvGraphicFramePr>
          <p:cNvPr id="236" name="Tabelle 235">
            <a:extLst>
              <a:ext uri="{FF2B5EF4-FFF2-40B4-BE49-F238E27FC236}">
                <a16:creationId xmlns:a16="http://schemas.microsoft.com/office/drawing/2014/main" id="{E2B69FD0-E0EA-4804-ABFB-F94FF73DC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986468"/>
              </p:ext>
            </p:extLst>
          </p:nvPr>
        </p:nvGraphicFramePr>
        <p:xfrm>
          <a:off x="242675" y="4325194"/>
          <a:ext cx="3844577" cy="50951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44577">
                  <a:extLst>
                    <a:ext uri="{9D8B030D-6E8A-4147-A177-3AD203B41FA5}">
                      <a16:colId xmlns:a16="http://schemas.microsoft.com/office/drawing/2014/main" val="2613248472"/>
                    </a:ext>
                  </a:extLst>
                </a:gridCol>
              </a:tblGrid>
              <a:tr h="253642">
                <a:tc>
                  <a:txBody>
                    <a:bodyPr/>
                    <a:lstStyle/>
                    <a:p>
                      <a:r>
                        <a:rPr lang="en-GB" sz="1000" b="0" dirty="0"/>
                        <a:t>Transport Byte stream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93362"/>
                  </a:ext>
                </a:extLst>
              </a:tr>
              <a:tr h="255874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0x</a:t>
                      </a:r>
                      <a:r>
                        <a:rPr lang="en-GB" sz="1000" dirty="0"/>
                        <a:t> 02 01 06 33 12 D3 3F 2D 00 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08981"/>
                  </a:ext>
                </a:extLst>
              </a:tr>
            </a:tbl>
          </a:graphicData>
        </a:graphic>
      </p:graphicFrame>
      <p:sp>
        <p:nvSpPr>
          <p:cNvPr id="243" name="Textfeld 242">
            <a:extLst>
              <a:ext uri="{FF2B5EF4-FFF2-40B4-BE49-F238E27FC236}">
                <a16:creationId xmlns:a16="http://schemas.microsoft.com/office/drawing/2014/main" id="{2E6CBA11-2087-4068-8BE2-21292837496B}"/>
              </a:ext>
            </a:extLst>
          </p:cNvPr>
          <p:cNvSpPr txBox="1"/>
          <p:nvPr/>
        </p:nvSpPr>
        <p:spPr>
          <a:xfrm>
            <a:off x="5486400" y="1657736"/>
            <a:ext cx="3345984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Physical Layer</a:t>
            </a:r>
          </a:p>
        </p:txBody>
      </p:sp>
      <p:sp>
        <p:nvSpPr>
          <p:cNvPr id="244" name="Textfeld 243">
            <a:extLst>
              <a:ext uri="{FF2B5EF4-FFF2-40B4-BE49-F238E27FC236}">
                <a16:creationId xmlns:a16="http://schemas.microsoft.com/office/drawing/2014/main" id="{D742721C-2F6B-44CE-93FB-8AA6A3B9C89D}"/>
              </a:ext>
            </a:extLst>
          </p:cNvPr>
          <p:cNvSpPr txBox="1"/>
          <p:nvPr/>
        </p:nvSpPr>
        <p:spPr>
          <a:xfrm>
            <a:off x="4727440" y="199247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Sending</a:t>
            </a:r>
          </a:p>
        </p:txBody>
      </p:sp>
      <p:sp>
        <p:nvSpPr>
          <p:cNvPr id="245" name="Textfeld 244">
            <a:extLst>
              <a:ext uri="{FF2B5EF4-FFF2-40B4-BE49-F238E27FC236}">
                <a16:creationId xmlns:a16="http://schemas.microsoft.com/office/drawing/2014/main" id="{2D237F96-9D3A-4D44-8A81-D0E83DA0D1DC}"/>
              </a:ext>
            </a:extLst>
          </p:cNvPr>
          <p:cNvSpPr txBox="1"/>
          <p:nvPr/>
        </p:nvSpPr>
        <p:spPr>
          <a:xfrm>
            <a:off x="7125564" y="19636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Receiving</a:t>
            </a:r>
          </a:p>
        </p:txBody>
      </p:sp>
      <p:cxnSp>
        <p:nvCxnSpPr>
          <p:cNvPr id="247" name="Gerade Verbindung mit Pfeil 246">
            <a:extLst>
              <a:ext uri="{FF2B5EF4-FFF2-40B4-BE49-F238E27FC236}">
                <a16:creationId xmlns:a16="http://schemas.microsoft.com/office/drawing/2014/main" id="{23BFFEA9-0A7B-4D20-BC33-437732217BFF}"/>
              </a:ext>
            </a:extLst>
          </p:cNvPr>
          <p:cNvCxnSpPr>
            <a:stCxn id="244" idx="2"/>
          </p:cNvCxnSpPr>
          <p:nvPr/>
        </p:nvCxnSpPr>
        <p:spPr>
          <a:xfrm>
            <a:off x="5242966" y="2361806"/>
            <a:ext cx="5309" cy="247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8" name="Gerade Verbindung mit Pfeil 247">
            <a:extLst>
              <a:ext uri="{FF2B5EF4-FFF2-40B4-BE49-F238E27FC236}">
                <a16:creationId xmlns:a16="http://schemas.microsoft.com/office/drawing/2014/main" id="{860FF276-D703-4993-AC16-F619ADDB546A}"/>
              </a:ext>
            </a:extLst>
          </p:cNvPr>
          <p:cNvCxnSpPr>
            <a:cxnSpLocks/>
            <a:endCxn id="245" idx="2"/>
          </p:cNvCxnSpPr>
          <p:nvPr/>
        </p:nvCxnSpPr>
        <p:spPr>
          <a:xfrm flipH="1" flipV="1">
            <a:off x="7724446" y="2332933"/>
            <a:ext cx="12974" cy="249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7211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8" dur="indefinite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1" dur="indefinite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4" dur="indefinite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7" dur="indefinite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5" dur="indefinite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8" dur="indefinite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1" dur="indefinite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4" dur="indefinite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7" dur="indefinite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0" dur="indefinite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3" dur="indefinite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2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6" dur="indefinite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9" dur="indefinite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2" dur="indefinite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5" dur="indefinite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indefinite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8" dur="indefinite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1" dur="indefinite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indefinite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4" dur="indefinite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7" dur="indefinite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5" dur="indefinite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indefinite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8" dur="indefinite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1" dur="indefinite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indefinite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4" dur="indefinite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indefinite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7" dur="indefinite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indefinite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50" dur="indefinite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 animBg="1"/>
      <p:bldP spid="241" grpId="1" animBg="1"/>
      <p:bldP spid="237" grpId="0" animBg="1"/>
      <p:bldP spid="237" grpId="1" animBg="1"/>
      <p:bldP spid="242" grpId="0" animBg="1"/>
      <p:bldP spid="242" grpId="1" animBg="1"/>
      <p:bldP spid="205" grpId="0" animBg="1"/>
      <p:bldP spid="205" grpId="1" animBg="1"/>
      <p:bldP spid="206" grpId="0" animBg="1"/>
      <p:bldP spid="206" grpId="1" animBg="1"/>
      <p:bldP spid="207" grpId="0" animBg="1"/>
      <p:bldP spid="207" grpId="1" animBg="1"/>
      <p:bldP spid="208" grpId="0" animBg="1"/>
      <p:bldP spid="208" grpId="1" animBg="1"/>
      <p:bldP spid="209" grpId="0" animBg="1"/>
      <p:bldP spid="209" grpId="1" animBg="1"/>
      <p:bldP spid="210" grpId="0" animBg="1"/>
      <p:bldP spid="210" grpId="1" animBg="1"/>
      <p:bldP spid="211" grpId="0" animBg="1"/>
      <p:bldP spid="211" grpId="1" animBg="1"/>
      <p:bldP spid="212" grpId="0" animBg="1"/>
      <p:bldP spid="212" grpId="1" animBg="1"/>
      <p:bldP spid="213" grpId="0" animBg="1"/>
      <p:bldP spid="213" grpId="1" animBg="1"/>
      <p:bldP spid="214" grpId="0" animBg="1"/>
      <p:bldP spid="214" grpId="1" animBg="1"/>
      <p:bldP spid="215" grpId="0" animBg="1"/>
      <p:bldP spid="215" grpId="1" animBg="1"/>
      <p:bldP spid="216" grpId="0" animBg="1"/>
      <p:bldP spid="216" grpId="1" animBg="1"/>
      <p:bldP spid="217" grpId="0" animBg="1"/>
      <p:bldP spid="217" grpId="1" animBg="1"/>
      <p:bldP spid="218" grpId="0" animBg="1"/>
      <p:bldP spid="218" grpId="1" animBg="1"/>
      <p:bldP spid="224" grpId="0" animBg="1"/>
      <p:bldP spid="224" grpId="1" animBg="1"/>
      <p:bldP spid="224" grpId="2" animBg="1"/>
      <p:bldP spid="225" grpId="0" animBg="1"/>
      <p:bldP spid="225" grpId="1" animBg="1"/>
      <p:bldP spid="226" grpId="0" animBg="1"/>
      <p:bldP spid="226" grpId="1" animBg="1"/>
      <p:bldP spid="227" grpId="0" animBg="1"/>
      <p:bldP spid="227" grpId="1" animBg="1"/>
      <p:bldP spid="243" grpId="0" animBg="1"/>
      <p:bldP spid="243" grpId="1" animBg="1"/>
      <p:bldP spid="244" grpId="0"/>
      <p:bldP spid="2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58920" y="488880"/>
            <a:ext cx="6641280" cy="83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1" dirty="0" err="1">
                <a:solidFill>
                  <a:srgbClr val="000000"/>
                </a:solidFill>
                <a:latin typeface="Arial"/>
              </a:rPr>
              <a:t>Protocoldesign</a:t>
            </a:r>
            <a:r>
              <a:rPr lang="en-GB" sz="2400" b="1" dirty="0">
                <a:solidFill>
                  <a:srgbClr val="000000"/>
                </a:solidFill>
                <a:latin typeface="Arial"/>
              </a:rPr>
              <a:t> - Results</a:t>
            </a:r>
            <a:endParaRPr lang="en-GB" dirty="0"/>
          </a:p>
        </p:txBody>
      </p:sp>
      <p:sp>
        <p:nvSpPr>
          <p:cNvPr id="105" name="CustomShape 2"/>
          <p:cNvSpPr/>
          <p:nvPr/>
        </p:nvSpPr>
        <p:spPr>
          <a:xfrm>
            <a:off x="360000" y="1620000"/>
            <a:ext cx="6822720" cy="447912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04F97E2B-5BEB-4CDB-B4DB-D6BA9D3A4737}"/>
              </a:ext>
            </a:extLst>
          </p:cNvPr>
          <p:cNvSpPr txBox="1">
            <a:spLocks/>
          </p:cNvSpPr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continued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261147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832</Words>
  <Application>Microsoft Office PowerPoint</Application>
  <PresentationFormat>Bildschirmpräsentation (4:3)</PresentationFormat>
  <Paragraphs>156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DejaVu Sans</vt:lpstr>
      <vt:lpstr>Stafford</vt:lpstr>
      <vt:lpstr>StarSymbol</vt:lpstr>
      <vt:lpstr>Times New Roman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Malte</dc:creator>
  <cp:lastModifiedBy>Malte</cp:lastModifiedBy>
  <cp:revision>40</cp:revision>
  <dcterms:modified xsi:type="dcterms:W3CDTF">2018-07-09T19:56:48Z</dcterms:modified>
</cp:coreProperties>
</file>