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notesMasterIdLst>
    <p:notesMasterId r:id="rId116"/>
  </p:notesMasterIdLst>
  <p:sldIdLst>
    <p:sldId id="256"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37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presProps" Target="presProps.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slide" Target="slides/slide95.xml"/><Relationship Id="rId110" Type="http://schemas.openxmlformats.org/officeDocument/2006/relationships/slide" Target="slides/slide103.xml"/><Relationship Id="rId115" Type="http://schemas.openxmlformats.org/officeDocument/2006/relationships/slide" Target="slides/slide108.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13" Type="http://schemas.openxmlformats.org/officeDocument/2006/relationships/slide" Target="slides/slide106.xml"/><Relationship Id="rId118"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slide" Target="slides/slide101.xml"/><Relationship Id="rId116" Type="http://schemas.openxmlformats.org/officeDocument/2006/relationships/notesMaster" Target="notesMasters/notesMaster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slide" Target="slides/slide10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14" Type="http://schemas.openxmlformats.org/officeDocument/2006/relationships/slide" Target="slides/slide107.xml"/><Relationship Id="rId119" Type="http://schemas.openxmlformats.org/officeDocument/2006/relationships/theme" Target="theme/theme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8"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259" name="PlaceHolder 2"/>
          <p:cNvSpPr>
            <a:spLocks noGrp="1"/>
          </p:cNvSpPr>
          <p:nvPr>
            <p:ph type="hdr"/>
          </p:nvPr>
        </p:nvSpPr>
        <p:spPr>
          <a:xfrm>
            <a:off x="0" y="0"/>
            <a:ext cx="328032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260" name="PlaceHolder 3"/>
          <p:cNvSpPr>
            <a:spLocks noGrp="1"/>
          </p:cNvSpPr>
          <p:nvPr>
            <p:ph type="dt"/>
          </p:nvPr>
        </p:nvSpPr>
        <p:spPr>
          <a:xfrm>
            <a:off x="4279320" y="0"/>
            <a:ext cx="328032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261" name="PlaceHolder 4"/>
          <p:cNvSpPr>
            <a:spLocks noGrp="1"/>
          </p:cNvSpPr>
          <p:nvPr>
            <p:ph type="ftr"/>
          </p:nvPr>
        </p:nvSpPr>
        <p:spPr>
          <a:xfrm>
            <a:off x="0" y="10157400"/>
            <a:ext cx="328032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262" name="PlaceHolder 5"/>
          <p:cNvSpPr>
            <a:spLocks noGrp="1"/>
          </p:cNvSpPr>
          <p:nvPr>
            <p:ph type="sldNum"/>
          </p:nvPr>
        </p:nvSpPr>
        <p:spPr>
          <a:xfrm>
            <a:off x="4279320" y="10157400"/>
            <a:ext cx="3280320" cy="534240"/>
          </a:xfrm>
          <a:prstGeom prst="rect">
            <a:avLst/>
          </a:prstGeom>
        </p:spPr>
        <p:txBody>
          <a:bodyPr lIns="0" tIns="0" rIns="0" bIns="0" anchor="b"/>
          <a:lstStyle/>
          <a:p>
            <a:pPr algn="r"/>
            <a:fld id="{B40DBC45-78D9-49C2-B758-717DB8029801}"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CustomShape 1"/>
          <p:cNvSpPr/>
          <p:nvPr/>
        </p:nvSpPr>
        <p:spPr>
          <a:xfrm>
            <a:off x="4283640" y="10157400"/>
            <a:ext cx="3197520" cy="451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812" name="CustomShape 2"/>
          <p:cNvSpPr/>
          <p:nvPr/>
        </p:nvSpPr>
        <p:spPr>
          <a:xfrm>
            <a:off x="1008000" y="5078880"/>
            <a:ext cx="5540760" cy="4808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1626B74F-D60D-4C4E-A426-79F18A075921}" type="slidenum">
              <a:rPr lang="en-IN" sz="1200" b="0" strike="noStrike" spc="-1">
                <a:solidFill>
                  <a:srgbClr val="000000"/>
                </a:solidFill>
                <a:uFill>
                  <a:solidFill>
                    <a:srgbClr val="FFFFFF"/>
                  </a:solidFill>
                </a:uFill>
                <a:latin typeface="Times New Roman"/>
                <a:ea typeface="DejaVu Sans"/>
              </a:rPr>
              <a:t>10</a:t>
            </a:fld>
            <a:endParaRPr lang="en-IN" sz="1800" b="0" strike="noStrike" spc="-1">
              <a:solidFill>
                <a:srgbClr val="000000"/>
              </a:solidFill>
              <a:uFill>
                <a:solidFill>
                  <a:srgbClr val="FFFFFF"/>
                </a:solidFill>
              </a:uFill>
              <a:latin typeface="Arial"/>
            </a:endParaRPr>
          </a:p>
        </p:txBody>
      </p:sp>
      <p:sp>
        <p:nvSpPr>
          <p:cNvPr id="83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04E4874-6E80-4FDA-B9E0-DFC789B97B81}" type="slidenum">
              <a:rPr lang="en-IN" sz="1200" b="0" strike="noStrike" spc="-1">
                <a:solidFill>
                  <a:srgbClr val="000000"/>
                </a:solidFill>
                <a:uFill>
                  <a:solidFill>
                    <a:srgbClr val="FFFFFF"/>
                  </a:solidFill>
                </a:uFill>
                <a:latin typeface="Arial"/>
                <a:ea typeface="DejaVu Sans"/>
              </a:rPr>
              <a:t>100</a:t>
            </a:fld>
            <a:endParaRPr lang="en-IN" sz="1800" b="0" strike="noStrike" spc="-1">
              <a:solidFill>
                <a:srgbClr val="000000"/>
              </a:solidFill>
              <a:uFill>
                <a:solidFill>
                  <a:srgbClr val="FFFFFF"/>
                </a:solidFill>
              </a:uFill>
              <a:latin typeface="Arial"/>
            </a:endParaRPr>
          </a:p>
        </p:txBody>
      </p:sp>
      <p:sp>
        <p:nvSpPr>
          <p:cNvPr id="101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3BF32228-A9C0-4D24-B642-2A433F8D212F}" type="slidenum">
              <a:rPr lang="en-IN" sz="1200" b="0" strike="noStrike" spc="-1">
                <a:solidFill>
                  <a:srgbClr val="000000"/>
                </a:solidFill>
                <a:uFill>
                  <a:solidFill>
                    <a:srgbClr val="FFFFFF"/>
                  </a:solidFill>
                </a:uFill>
                <a:latin typeface="Arial"/>
                <a:ea typeface="DejaVu Sans"/>
              </a:rPr>
              <a:t>101</a:t>
            </a:fld>
            <a:endParaRPr lang="en-IN" sz="1800" b="0" strike="noStrike" spc="-1">
              <a:solidFill>
                <a:srgbClr val="000000"/>
              </a:solidFill>
              <a:uFill>
                <a:solidFill>
                  <a:srgbClr val="FFFFFF"/>
                </a:solidFill>
              </a:uFill>
              <a:latin typeface="Arial"/>
            </a:endParaRPr>
          </a:p>
        </p:txBody>
      </p:sp>
      <p:sp>
        <p:nvSpPr>
          <p:cNvPr id="101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39857F92-5C61-43B2-B5F2-3B8D7C72C324}" type="slidenum">
              <a:rPr lang="en-IN" sz="1200" b="0" strike="noStrike" spc="-1">
                <a:solidFill>
                  <a:srgbClr val="000000"/>
                </a:solidFill>
                <a:uFill>
                  <a:solidFill>
                    <a:srgbClr val="FFFFFF"/>
                  </a:solidFill>
                </a:uFill>
                <a:latin typeface="Arial"/>
                <a:ea typeface="DejaVu Sans"/>
              </a:rPr>
              <a:t>102</a:t>
            </a:fld>
            <a:endParaRPr lang="en-IN" sz="1800" b="0" strike="noStrike" spc="-1">
              <a:solidFill>
                <a:srgbClr val="000000"/>
              </a:solidFill>
              <a:uFill>
                <a:solidFill>
                  <a:srgbClr val="FFFFFF"/>
                </a:solidFill>
              </a:uFill>
              <a:latin typeface="Arial"/>
            </a:endParaRPr>
          </a:p>
        </p:txBody>
      </p:sp>
      <p:sp>
        <p:nvSpPr>
          <p:cNvPr id="101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C1CF6C4-B004-4968-99CF-608980F3A9A0}" type="slidenum">
              <a:rPr lang="en-IN" sz="1200" b="0" strike="noStrike" spc="-1">
                <a:solidFill>
                  <a:srgbClr val="000000"/>
                </a:solidFill>
                <a:uFill>
                  <a:solidFill>
                    <a:srgbClr val="FFFFFF"/>
                  </a:solidFill>
                </a:uFill>
                <a:latin typeface="Arial"/>
                <a:ea typeface="DejaVu Sans"/>
              </a:rPr>
              <a:t>103</a:t>
            </a:fld>
            <a:endParaRPr lang="en-IN" sz="1800" b="0" strike="noStrike" spc="-1">
              <a:solidFill>
                <a:srgbClr val="000000"/>
              </a:solidFill>
              <a:uFill>
                <a:solidFill>
                  <a:srgbClr val="FFFFFF"/>
                </a:solidFill>
              </a:uFill>
              <a:latin typeface="Arial"/>
            </a:endParaRPr>
          </a:p>
        </p:txBody>
      </p:sp>
      <p:sp>
        <p:nvSpPr>
          <p:cNvPr id="101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5631A9B-7268-4149-9F61-73CD3940E6CC}" type="slidenum">
              <a:rPr lang="en-IN" sz="1200" b="0" strike="noStrike" spc="-1">
                <a:solidFill>
                  <a:srgbClr val="000000"/>
                </a:solidFill>
                <a:uFill>
                  <a:solidFill>
                    <a:srgbClr val="FFFFFF"/>
                  </a:solidFill>
                </a:uFill>
                <a:latin typeface="Arial"/>
                <a:ea typeface="DejaVu Sans"/>
              </a:rPr>
              <a:t>104</a:t>
            </a:fld>
            <a:endParaRPr lang="en-IN" sz="1800" b="0" strike="noStrike" spc="-1">
              <a:solidFill>
                <a:srgbClr val="000000"/>
              </a:solidFill>
              <a:uFill>
                <a:solidFill>
                  <a:srgbClr val="FFFFFF"/>
                </a:solidFill>
              </a:uFill>
              <a:latin typeface="Arial"/>
            </a:endParaRPr>
          </a:p>
        </p:txBody>
      </p:sp>
      <p:sp>
        <p:nvSpPr>
          <p:cNvPr id="102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A20DC891-2139-49B0-85C0-AD93EE601330}" type="slidenum">
              <a:rPr lang="en-IN" sz="1200" b="0" strike="noStrike" spc="-1">
                <a:solidFill>
                  <a:srgbClr val="000000"/>
                </a:solidFill>
                <a:uFill>
                  <a:solidFill>
                    <a:srgbClr val="FFFFFF"/>
                  </a:solidFill>
                </a:uFill>
                <a:latin typeface="Arial"/>
                <a:ea typeface="DejaVu Sans"/>
              </a:rPr>
              <a:t>105</a:t>
            </a:fld>
            <a:endParaRPr lang="en-IN" sz="1800" b="0" strike="noStrike" spc="-1">
              <a:solidFill>
                <a:srgbClr val="000000"/>
              </a:solidFill>
              <a:uFill>
                <a:solidFill>
                  <a:srgbClr val="FFFFFF"/>
                </a:solidFill>
              </a:uFill>
              <a:latin typeface="Arial"/>
            </a:endParaRPr>
          </a:p>
        </p:txBody>
      </p:sp>
      <p:sp>
        <p:nvSpPr>
          <p:cNvPr id="102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CustomShape 1"/>
          <p:cNvSpPr/>
          <p:nvPr/>
        </p:nvSpPr>
        <p:spPr>
          <a:xfrm>
            <a:off x="4283640" y="10157040"/>
            <a:ext cx="320040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fld id="{6B97F4BE-AF3B-4427-9525-3271337A4B36}" type="slidenum">
              <a:rPr lang="en-US" sz="1200" b="0" strike="noStrike" spc="-1">
                <a:solidFill>
                  <a:srgbClr val="000000"/>
                </a:solidFill>
                <a:uFill>
                  <a:solidFill>
                    <a:srgbClr val="FFFFFF"/>
                  </a:solidFill>
                </a:uFill>
                <a:latin typeface="Times New Roman"/>
                <a:ea typeface="DejaVu Sans"/>
              </a:rPr>
              <a:t>106</a:t>
            </a:fld>
            <a:endParaRPr lang="en-IN" sz="2110" b="0" strike="noStrike" spc="-1">
              <a:solidFill>
                <a:srgbClr val="FFFFFF"/>
              </a:solidFill>
              <a:uFill>
                <a:solidFill>
                  <a:srgbClr val="FFFFFF"/>
                </a:solidFill>
              </a:uFill>
              <a:latin typeface="Times New Roman"/>
            </a:endParaRPr>
          </a:p>
        </p:txBody>
      </p:sp>
      <p:sp>
        <p:nvSpPr>
          <p:cNvPr id="1024" name="CustomShape 2"/>
          <p:cNvSpPr/>
          <p:nvPr/>
        </p:nvSpPr>
        <p:spPr>
          <a:xfrm>
            <a:off x="1008000" y="5078520"/>
            <a:ext cx="5543640" cy="4811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CustomShape 1"/>
          <p:cNvSpPr/>
          <p:nvPr/>
        </p:nvSpPr>
        <p:spPr>
          <a:xfrm>
            <a:off x="4283640" y="10157040"/>
            <a:ext cx="320040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fld id="{B07F8EA9-0329-47A9-95E0-65EA90B8A790}" type="slidenum">
              <a:rPr lang="en-US" sz="1200" b="0" strike="noStrike" spc="-1">
                <a:solidFill>
                  <a:srgbClr val="000000"/>
                </a:solidFill>
                <a:uFill>
                  <a:solidFill>
                    <a:srgbClr val="FFFFFF"/>
                  </a:solidFill>
                </a:uFill>
                <a:latin typeface="Arial"/>
                <a:ea typeface="DejaVu Sans"/>
              </a:rPr>
              <a:t>107</a:t>
            </a:fld>
            <a:endParaRPr lang="en-IN" sz="2110" b="0" strike="noStrike" spc="-1">
              <a:solidFill>
                <a:srgbClr val="000000"/>
              </a:solidFill>
              <a:uFill>
                <a:solidFill>
                  <a:srgbClr val="FFFFFF"/>
                </a:solidFill>
              </a:uFill>
              <a:latin typeface="Arial"/>
            </a:endParaRPr>
          </a:p>
        </p:txBody>
      </p:sp>
      <p:sp>
        <p:nvSpPr>
          <p:cNvPr id="1026" name="CustomShape 2"/>
          <p:cNvSpPr/>
          <p:nvPr/>
        </p:nvSpPr>
        <p:spPr>
          <a:xfrm>
            <a:off x="1008000" y="5078520"/>
            <a:ext cx="5543640" cy="4811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CustomShape 1"/>
          <p:cNvSpPr/>
          <p:nvPr/>
        </p:nvSpPr>
        <p:spPr>
          <a:xfrm>
            <a:off x="4283640" y="10157040"/>
            <a:ext cx="320040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fld id="{623D5947-B1BF-4826-9A80-CA697FFD09C9}" type="slidenum">
              <a:rPr lang="en-US" sz="1200" b="0" strike="noStrike" spc="-1">
                <a:solidFill>
                  <a:srgbClr val="000000"/>
                </a:solidFill>
                <a:uFill>
                  <a:solidFill>
                    <a:srgbClr val="FFFFFF"/>
                  </a:solidFill>
                </a:uFill>
                <a:latin typeface="Arial"/>
                <a:ea typeface="DejaVu Sans"/>
              </a:rPr>
              <a:t>108</a:t>
            </a:fld>
            <a:endParaRPr lang="en-IN" sz="2110" b="0" strike="noStrike" spc="-1">
              <a:solidFill>
                <a:srgbClr val="000000"/>
              </a:solidFill>
              <a:uFill>
                <a:solidFill>
                  <a:srgbClr val="FFFFFF"/>
                </a:solidFill>
              </a:uFill>
              <a:latin typeface="Arial"/>
            </a:endParaRPr>
          </a:p>
        </p:txBody>
      </p:sp>
      <p:sp>
        <p:nvSpPr>
          <p:cNvPr id="1028" name="CustomShape 2"/>
          <p:cNvSpPr/>
          <p:nvPr/>
        </p:nvSpPr>
        <p:spPr>
          <a:xfrm>
            <a:off x="1008000" y="5078520"/>
            <a:ext cx="5543640" cy="4811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4283640" y="10157040"/>
            <a:ext cx="320004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1BF20262-13AA-4286-9CD8-B48725FDBBEB}" type="slidenum">
              <a:rPr lang="en-IN" sz="1200" b="0" strike="noStrike" spc="-1">
                <a:solidFill>
                  <a:srgbClr val="000000"/>
                </a:solidFill>
                <a:uFill>
                  <a:solidFill>
                    <a:srgbClr val="FFFFFF"/>
                  </a:solidFill>
                </a:uFill>
                <a:latin typeface="Times New Roman"/>
                <a:ea typeface="DejaVu Sans"/>
              </a:rPr>
              <a:t>11</a:t>
            </a:fld>
            <a:endParaRPr lang="en-IN" sz="1800" b="0" strike="noStrike" spc="-1">
              <a:solidFill>
                <a:srgbClr val="000000"/>
              </a:solidFill>
              <a:uFill>
                <a:solidFill>
                  <a:srgbClr val="FFFFFF"/>
                </a:solidFill>
              </a:uFill>
              <a:latin typeface="Arial"/>
            </a:endParaRPr>
          </a:p>
        </p:txBody>
      </p:sp>
      <p:sp>
        <p:nvSpPr>
          <p:cNvPr id="83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CustomShape 1"/>
          <p:cNvSpPr/>
          <p:nvPr/>
        </p:nvSpPr>
        <p:spPr>
          <a:xfrm>
            <a:off x="4283640" y="10157040"/>
            <a:ext cx="320004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20298F48-EB41-48C2-8A90-9BD0ACC78F17}" type="slidenum">
              <a:rPr lang="en-IN" sz="1200" b="0" strike="noStrike" spc="-1">
                <a:solidFill>
                  <a:srgbClr val="000000"/>
                </a:solidFill>
                <a:uFill>
                  <a:solidFill>
                    <a:srgbClr val="FFFFFF"/>
                  </a:solidFill>
                </a:uFill>
                <a:latin typeface="Times New Roman"/>
                <a:ea typeface="DejaVu Sans"/>
              </a:rPr>
              <a:t>12</a:t>
            </a:fld>
            <a:endParaRPr lang="en-IN" sz="1800" b="0" strike="noStrike" spc="-1">
              <a:solidFill>
                <a:srgbClr val="000000"/>
              </a:solidFill>
              <a:uFill>
                <a:solidFill>
                  <a:srgbClr val="FFFFFF"/>
                </a:solidFill>
              </a:uFill>
              <a:latin typeface="Arial"/>
            </a:endParaRPr>
          </a:p>
        </p:txBody>
      </p:sp>
      <p:sp>
        <p:nvSpPr>
          <p:cNvPr id="83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70D7464F-DA98-4A0A-AC50-7AB803AEB083}" type="slidenum">
              <a:rPr lang="en-IN" sz="1200" b="0" strike="noStrike" spc="-1">
                <a:solidFill>
                  <a:srgbClr val="000000"/>
                </a:solidFill>
                <a:uFill>
                  <a:solidFill>
                    <a:srgbClr val="FFFFFF"/>
                  </a:solidFill>
                </a:uFill>
                <a:latin typeface="Times New Roman"/>
                <a:ea typeface="DejaVu Sans"/>
              </a:rPr>
              <a:t>13</a:t>
            </a:fld>
            <a:endParaRPr lang="en-IN" sz="1800" b="0" strike="noStrike" spc="-1">
              <a:solidFill>
                <a:srgbClr val="000000"/>
              </a:solidFill>
              <a:uFill>
                <a:solidFill>
                  <a:srgbClr val="FFFFFF"/>
                </a:solidFill>
              </a:uFill>
              <a:latin typeface="Arial"/>
            </a:endParaRPr>
          </a:p>
        </p:txBody>
      </p:sp>
      <p:sp>
        <p:nvSpPr>
          <p:cNvPr id="83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CustomShape 1"/>
          <p:cNvSpPr/>
          <p:nvPr/>
        </p:nvSpPr>
        <p:spPr>
          <a:xfrm>
            <a:off x="4283640" y="10157040"/>
            <a:ext cx="320004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24D3E1B-DF56-4042-AD3F-C12E2ECA8343}" type="slidenum">
              <a:rPr lang="en-IN" sz="1200" b="0" strike="noStrike" spc="-1">
                <a:solidFill>
                  <a:srgbClr val="000000"/>
                </a:solidFill>
                <a:uFill>
                  <a:solidFill>
                    <a:srgbClr val="FFFFFF"/>
                  </a:solidFill>
                </a:uFill>
                <a:latin typeface="Times New Roman"/>
                <a:ea typeface="DejaVu Sans"/>
              </a:rPr>
              <a:t>14</a:t>
            </a:fld>
            <a:endParaRPr lang="en-IN" sz="1800" b="0" strike="noStrike" spc="-1">
              <a:solidFill>
                <a:srgbClr val="000000"/>
              </a:solidFill>
              <a:uFill>
                <a:solidFill>
                  <a:srgbClr val="FFFFFF"/>
                </a:solidFill>
              </a:uFill>
              <a:latin typeface="Arial"/>
            </a:endParaRPr>
          </a:p>
        </p:txBody>
      </p:sp>
      <p:sp>
        <p:nvSpPr>
          <p:cNvPr id="84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A66D4D1D-0A79-432B-AEC1-1D55F366FD2C}" type="slidenum">
              <a:rPr lang="en-IN" sz="1200" b="0" strike="noStrike" spc="-1">
                <a:solidFill>
                  <a:srgbClr val="000000"/>
                </a:solidFill>
                <a:uFill>
                  <a:solidFill>
                    <a:srgbClr val="FFFFFF"/>
                  </a:solidFill>
                </a:uFill>
                <a:latin typeface="Times New Roman"/>
                <a:ea typeface="DejaVu Sans"/>
              </a:rPr>
              <a:t>15</a:t>
            </a:fld>
            <a:endParaRPr lang="en-IN" sz="1800" b="0" strike="noStrike" spc="-1">
              <a:solidFill>
                <a:srgbClr val="000000"/>
              </a:solidFill>
              <a:uFill>
                <a:solidFill>
                  <a:srgbClr val="FFFFFF"/>
                </a:solidFill>
              </a:uFill>
              <a:latin typeface="Arial"/>
            </a:endParaRPr>
          </a:p>
        </p:txBody>
      </p:sp>
      <p:sp>
        <p:nvSpPr>
          <p:cNvPr id="84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73494A66-593A-4A66-86E7-C5BF6034DC1D}" type="slidenum">
              <a:rPr lang="en-IN" sz="1200" b="0" strike="noStrike" spc="-1">
                <a:solidFill>
                  <a:srgbClr val="000000"/>
                </a:solidFill>
                <a:uFill>
                  <a:solidFill>
                    <a:srgbClr val="FFFFFF"/>
                  </a:solidFill>
                </a:uFill>
                <a:latin typeface="Times New Roman"/>
                <a:ea typeface="DejaVu Sans"/>
              </a:rPr>
              <a:t>16</a:t>
            </a:fld>
            <a:endParaRPr lang="en-IN" sz="1800" b="0" strike="noStrike" spc="-1">
              <a:solidFill>
                <a:srgbClr val="000000"/>
              </a:solidFill>
              <a:uFill>
                <a:solidFill>
                  <a:srgbClr val="FFFFFF"/>
                </a:solidFill>
              </a:uFill>
              <a:latin typeface="Arial"/>
            </a:endParaRPr>
          </a:p>
        </p:txBody>
      </p:sp>
      <p:sp>
        <p:nvSpPr>
          <p:cNvPr id="84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52FF467-0F9F-417A-AB73-0356F565463C}" type="slidenum">
              <a:rPr lang="en-IN" sz="1200" b="0" strike="noStrike" spc="-1">
                <a:solidFill>
                  <a:srgbClr val="000000"/>
                </a:solidFill>
                <a:uFill>
                  <a:solidFill>
                    <a:srgbClr val="FFFFFF"/>
                  </a:solidFill>
                </a:uFill>
                <a:latin typeface="Times New Roman"/>
                <a:ea typeface="DejaVu Sans"/>
              </a:rPr>
              <a:t>17</a:t>
            </a:fld>
            <a:endParaRPr lang="en-IN" sz="1800" b="0" strike="noStrike" spc="-1">
              <a:solidFill>
                <a:srgbClr val="000000"/>
              </a:solidFill>
              <a:uFill>
                <a:solidFill>
                  <a:srgbClr val="FFFFFF"/>
                </a:solidFill>
              </a:uFill>
              <a:latin typeface="Arial"/>
            </a:endParaRPr>
          </a:p>
        </p:txBody>
      </p:sp>
      <p:sp>
        <p:nvSpPr>
          <p:cNvPr id="84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D728016-01F8-498A-B09C-46F1D84E3963}" type="slidenum">
              <a:rPr lang="en-IN" sz="1200" b="0" strike="noStrike" spc="-1">
                <a:solidFill>
                  <a:srgbClr val="000000"/>
                </a:solidFill>
                <a:uFill>
                  <a:solidFill>
                    <a:srgbClr val="FFFFFF"/>
                  </a:solidFill>
                </a:uFill>
                <a:latin typeface="Times New Roman"/>
                <a:ea typeface="DejaVu Sans"/>
              </a:rPr>
              <a:t>18</a:t>
            </a:fld>
            <a:endParaRPr lang="en-IN" sz="1800" b="0" strike="noStrike" spc="-1">
              <a:solidFill>
                <a:srgbClr val="000000"/>
              </a:solidFill>
              <a:uFill>
                <a:solidFill>
                  <a:srgbClr val="FFFFFF"/>
                </a:solidFill>
              </a:uFill>
              <a:latin typeface="Arial"/>
            </a:endParaRPr>
          </a:p>
        </p:txBody>
      </p:sp>
      <p:sp>
        <p:nvSpPr>
          <p:cNvPr id="84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FF131A30-C918-47EE-A4F2-64A545AC4BBE}" type="slidenum">
              <a:rPr lang="en-IN" sz="1200" b="0" strike="noStrike" spc="-1">
                <a:solidFill>
                  <a:srgbClr val="000000"/>
                </a:solidFill>
                <a:uFill>
                  <a:solidFill>
                    <a:srgbClr val="FFFFFF"/>
                  </a:solidFill>
                </a:uFill>
                <a:latin typeface="Times New Roman"/>
                <a:ea typeface="DejaVu Sans"/>
              </a:rPr>
              <a:t>19</a:t>
            </a:fld>
            <a:endParaRPr lang="en-IN" sz="1800" b="0" strike="noStrike" spc="-1">
              <a:solidFill>
                <a:srgbClr val="000000"/>
              </a:solidFill>
              <a:uFill>
                <a:solidFill>
                  <a:srgbClr val="FFFFFF"/>
                </a:solidFill>
              </a:uFill>
              <a:latin typeface="Arial"/>
            </a:endParaRPr>
          </a:p>
        </p:txBody>
      </p:sp>
      <p:sp>
        <p:nvSpPr>
          <p:cNvPr id="85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4283640" y="10157040"/>
            <a:ext cx="320004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0F276357-2637-40D8-BF95-433E61C40162}" type="slidenum">
              <a:rPr lang="en-IN" sz="1200" b="0" strike="noStrike" spc="-1">
                <a:solidFill>
                  <a:srgbClr val="000000"/>
                </a:solidFill>
                <a:uFill>
                  <a:solidFill>
                    <a:srgbClr val="FFFFFF"/>
                  </a:solidFill>
                </a:uFill>
                <a:latin typeface="Times New Roman"/>
                <a:ea typeface="DejaVu Sans"/>
              </a:rPr>
              <a:t>2</a:t>
            </a:fld>
            <a:endParaRPr lang="en-IN" sz="1800" b="0" strike="noStrike" spc="-1">
              <a:solidFill>
                <a:srgbClr val="000000"/>
              </a:solidFill>
              <a:uFill>
                <a:solidFill>
                  <a:srgbClr val="FFFFFF"/>
                </a:solidFill>
              </a:uFill>
              <a:latin typeface="Arial"/>
            </a:endParaRPr>
          </a:p>
        </p:txBody>
      </p:sp>
      <p:sp>
        <p:nvSpPr>
          <p:cNvPr id="81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24605C4-CFD5-4AE8-9AED-5127DD8B1C9C}" type="slidenum">
              <a:rPr lang="en-IN" sz="1200" b="0" strike="noStrike" spc="-1">
                <a:solidFill>
                  <a:srgbClr val="000000"/>
                </a:solidFill>
                <a:uFill>
                  <a:solidFill>
                    <a:srgbClr val="FFFFFF"/>
                  </a:solidFill>
                </a:uFill>
                <a:latin typeface="Times New Roman"/>
                <a:ea typeface="DejaVu Sans"/>
              </a:rPr>
              <a:t>20</a:t>
            </a:fld>
            <a:endParaRPr lang="en-IN" sz="1800" b="0" strike="noStrike" spc="-1">
              <a:solidFill>
                <a:srgbClr val="000000"/>
              </a:solidFill>
              <a:uFill>
                <a:solidFill>
                  <a:srgbClr val="FFFFFF"/>
                </a:solidFill>
              </a:uFill>
              <a:latin typeface="Arial"/>
            </a:endParaRPr>
          </a:p>
        </p:txBody>
      </p:sp>
      <p:sp>
        <p:nvSpPr>
          <p:cNvPr id="85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6015F808-9EC4-40FB-8F88-A937DC72B690}" type="slidenum">
              <a:rPr lang="en-IN" sz="1200" b="0" strike="noStrike" spc="-1">
                <a:solidFill>
                  <a:srgbClr val="000000"/>
                </a:solidFill>
                <a:uFill>
                  <a:solidFill>
                    <a:srgbClr val="FFFFFF"/>
                  </a:solidFill>
                </a:uFill>
                <a:latin typeface="Times New Roman"/>
                <a:ea typeface="DejaVu Sans"/>
              </a:rPr>
              <a:t>21</a:t>
            </a:fld>
            <a:endParaRPr lang="en-IN" sz="1800" b="0" strike="noStrike" spc="-1">
              <a:solidFill>
                <a:srgbClr val="000000"/>
              </a:solidFill>
              <a:uFill>
                <a:solidFill>
                  <a:srgbClr val="FFFFFF"/>
                </a:solidFill>
              </a:uFill>
              <a:latin typeface="Arial"/>
            </a:endParaRPr>
          </a:p>
        </p:txBody>
      </p:sp>
      <p:sp>
        <p:nvSpPr>
          <p:cNvPr id="85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DDEAAD5-1DF7-446C-8ECE-F6EBBA17F677}" type="slidenum">
              <a:rPr lang="en-IN" sz="1200" b="0" strike="noStrike" spc="-1">
                <a:solidFill>
                  <a:srgbClr val="000000"/>
                </a:solidFill>
                <a:uFill>
                  <a:solidFill>
                    <a:srgbClr val="FFFFFF"/>
                  </a:solidFill>
                </a:uFill>
                <a:latin typeface="Times New Roman"/>
                <a:ea typeface="DejaVu Sans"/>
              </a:rPr>
              <a:t>22</a:t>
            </a:fld>
            <a:endParaRPr lang="en-IN" sz="1800" b="0" strike="noStrike" spc="-1">
              <a:solidFill>
                <a:srgbClr val="000000"/>
              </a:solidFill>
              <a:uFill>
                <a:solidFill>
                  <a:srgbClr val="FFFFFF"/>
                </a:solidFill>
              </a:uFill>
              <a:latin typeface="Arial"/>
            </a:endParaRPr>
          </a:p>
        </p:txBody>
      </p:sp>
      <p:sp>
        <p:nvSpPr>
          <p:cNvPr id="85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A3B2C77B-ED81-4942-A571-415C05B1BEE0}" type="slidenum">
              <a:rPr lang="en-IN" sz="1200" b="0" strike="noStrike" spc="-1">
                <a:solidFill>
                  <a:srgbClr val="000000"/>
                </a:solidFill>
                <a:uFill>
                  <a:solidFill>
                    <a:srgbClr val="FFFFFF"/>
                  </a:solidFill>
                </a:uFill>
                <a:latin typeface="Times New Roman"/>
                <a:ea typeface="DejaVu Sans"/>
              </a:rPr>
              <a:t>23</a:t>
            </a:fld>
            <a:endParaRPr lang="en-IN" sz="1800" b="0" strike="noStrike" spc="-1">
              <a:solidFill>
                <a:srgbClr val="000000"/>
              </a:solidFill>
              <a:uFill>
                <a:solidFill>
                  <a:srgbClr val="FFFFFF"/>
                </a:solidFill>
              </a:uFill>
              <a:latin typeface="Arial"/>
            </a:endParaRPr>
          </a:p>
        </p:txBody>
      </p:sp>
      <p:sp>
        <p:nvSpPr>
          <p:cNvPr id="85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7D35A61-E8DB-46D5-A0C5-6E4A70938297}" type="slidenum">
              <a:rPr lang="en-IN" sz="1200" b="0" strike="noStrike" spc="-1">
                <a:solidFill>
                  <a:srgbClr val="000000"/>
                </a:solidFill>
                <a:uFill>
                  <a:solidFill>
                    <a:srgbClr val="FFFFFF"/>
                  </a:solidFill>
                </a:uFill>
                <a:latin typeface="Times New Roman"/>
                <a:ea typeface="DejaVu Sans"/>
              </a:rPr>
              <a:t>24</a:t>
            </a:fld>
            <a:endParaRPr lang="en-IN" sz="1800" b="0" strike="noStrike" spc="-1">
              <a:solidFill>
                <a:srgbClr val="000000"/>
              </a:solidFill>
              <a:uFill>
                <a:solidFill>
                  <a:srgbClr val="FFFFFF"/>
                </a:solidFill>
              </a:uFill>
              <a:latin typeface="Arial"/>
            </a:endParaRPr>
          </a:p>
        </p:txBody>
      </p:sp>
      <p:sp>
        <p:nvSpPr>
          <p:cNvPr id="86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AA9EF29-B7CD-447F-9181-0CCA44B99989}" type="slidenum">
              <a:rPr lang="en-IN" sz="1200" b="0" strike="noStrike" spc="-1">
                <a:solidFill>
                  <a:srgbClr val="000000"/>
                </a:solidFill>
                <a:uFill>
                  <a:solidFill>
                    <a:srgbClr val="FFFFFF"/>
                  </a:solidFill>
                </a:uFill>
                <a:latin typeface="Times New Roman"/>
                <a:ea typeface="DejaVu Sans"/>
              </a:rPr>
              <a:t>25</a:t>
            </a:fld>
            <a:endParaRPr lang="en-IN" sz="1800" b="0" strike="noStrike" spc="-1">
              <a:solidFill>
                <a:srgbClr val="000000"/>
              </a:solidFill>
              <a:uFill>
                <a:solidFill>
                  <a:srgbClr val="FFFFFF"/>
                </a:solidFill>
              </a:uFill>
              <a:latin typeface="Arial"/>
            </a:endParaRPr>
          </a:p>
        </p:txBody>
      </p:sp>
      <p:sp>
        <p:nvSpPr>
          <p:cNvPr id="86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B065E1A-FBC5-48DB-8373-9A23ADB611C8}" type="slidenum">
              <a:rPr lang="en-IN" sz="1200" b="0" strike="noStrike" spc="-1">
                <a:solidFill>
                  <a:srgbClr val="000000"/>
                </a:solidFill>
                <a:uFill>
                  <a:solidFill>
                    <a:srgbClr val="FFFFFF"/>
                  </a:solidFill>
                </a:uFill>
                <a:latin typeface="Times New Roman"/>
                <a:ea typeface="DejaVu Sans"/>
              </a:rPr>
              <a:t>26</a:t>
            </a:fld>
            <a:endParaRPr lang="en-IN" sz="1800" b="0" strike="noStrike" spc="-1">
              <a:solidFill>
                <a:srgbClr val="000000"/>
              </a:solidFill>
              <a:uFill>
                <a:solidFill>
                  <a:srgbClr val="FFFFFF"/>
                </a:solidFill>
              </a:uFill>
              <a:latin typeface="Arial"/>
            </a:endParaRPr>
          </a:p>
        </p:txBody>
      </p:sp>
      <p:sp>
        <p:nvSpPr>
          <p:cNvPr id="86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31AD0098-0658-431C-AC37-0682232981AC}" type="slidenum">
              <a:rPr lang="en-IN" sz="1200" b="0" strike="noStrike" spc="-1">
                <a:solidFill>
                  <a:srgbClr val="000000"/>
                </a:solidFill>
                <a:uFill>
                  <a:solidFill>
                    <a:srgbClr val="FFFFFF"/>
                  </a:solidFill>
                </a:uFill>
                <a:latin typeface="Times New Roman"/>
                <a:ea typeface="DejaVu Sans"/>
              </a:rPr>
              <a:t>27</a:t>
            </a:fld>
            <a:endParaRPr lang="en-IN" sz="1800" b="0" strike="noStrike" spc="-1">
              <a:solidFill>
                <a:srgbClr val="000000"/>
              </a:solidFill>
              <a:uFill>
                <a:solidFill>
                  <a:srgbClr val="FFFFFF"/>
                </a:solidFill>
              </a:uFill>
              <a:latin typeface="Arial"/>
            </a:endParaRPr>
          </a:p>
        </p:txBody>
      </p:sp>
      <p:sp>
        <p:nvSpPr>
          <p:cNvPr id="86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8F0DFF2-9F51-4082-8E8F-DD12F3ECF262}" type="slidenum">
              <a:rPr lang="en-IN" sz="1200" b="0" strike="noStrike" spc="-1">
                <a:solidFill>
                  <a:srgbClr val="000000"/>
                </a:solidFill>
                <a:uFill>
                  <a:solidFill>
                    <a:srgbClr val="FFFFFF"/>
                  </a:solidFill>
                </a:uFill>
                <a:latin typeface="Times New Roman"/>
                <a:ea typeface="DejaVu Sans"/>
              </a:rPr>
              <a:t>28</a:t>
            </a:fld>
            <a:endParaRPr lang="en-IN" sz="1800" b="0" strike="noStrike" spc="-1">
              <a:solidFill>
                <a:srgbClr val="000000"/>
              </a:solidFill>
              <a:uFill>
                <a:solidFill>
                  <a:srgbClr val="FFFFFF"/>
                </a:solidFill>
              </a:uFill>
              <a:latin typeface="Arial"/>
            </a:endParaRPr>
          </a:p>
        </p:txBody>
      </p:sp>
      <p:sp>
        <p:nvSpPr>
          <p:cNvPr id="86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6A37F5A-D19E-43C5-918E-87AF63C39B99}" type="slidenum">
              <a:rPr lang="en-IN" sz="1200" b="0" strike="noStrike" spc="-1">
                <a:solidFill>
                  <a:srgbClr val="000000"/>
                </a:solidFill>
                <a:uFill>
                  <a:solidFill>
                    <a:srgbClr val="FFFFFF"/>
                  </a:solidFill>
                </a:uFill>
                <a:latin typeface="Times New Roman"/>
                <a:ea typeface="DejaVu Sans"/>
              </a:rPr>
              <a:t>29</a:t>
            </a:fld>
            <a:endParaRPr lang="en-IN" sz="1800" b="0" strike="noStrike" spc="-1">
              <a:solidFill>
                <a:srgbClr val="000000"/>
              </a:solidFill>
              <a:uFill>
                <a:solidFill>
                  <a:srgbClr val="FFFFFF"/>
                </a:solidFill>
              </a:uFill>
              <a:latin typeface="Arial"/>
            </a:endParaRPr>
          </a:p>
        </p:txBody>
      </p:sp>
      <p:sp>
        <p:nvSpPr>
          <p:cNvPr id="87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F51F23B1-36E5-4E85-8497-094A7D79BCD7}" type="slidenum">
              <a:rPr lang="en-IN" sz="1200" b="0" strike="noStrike" spc="-1">
                <a:solidFill>
                  <a:srgbClr val="000000"/>
                </a:solidFill>
                <a:uFill>
                  <a:solidFill>
                    <a:srgbClr val="FFFFFF"/>
                  </a:solidFill>
                </a:uFill>
                <a:latin typeface="Times New Roman"/>
                <a:ea typeface="DejaVu Sans"/>
              </a:rPr>
              <a:t>3</a:t>
            </a:fld>
            <a:endParaRPr lang="en-IN" sz="1800" b="0" strike="noStrike" spc="-1">
              <a:solidFill>
                <a:srgbClr val="000000"/>
              </a:solidFill>
              <a:uFill>
                <a:solidFill>
                  <a:srgbClr val="FFFFFF"/>
                </a:solidFill>
              </a:uFill>
              <a:latin typeface="Arial"/>
            </a:endParaRPr>
          </a:p>
        </p:txBody>
      </p:sp>
      <p:sp>
        <p:nvSpPr>
          <p:cNvPr id="81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136792A2-2E05-4826-BF2E-4DFD38883BAB}" type="slidenum">
              <a:rPr lang="en-IN" sz="1200" b="0" strike="noStrike" spc="-1">
                <a:solidFill>
                  <a:srgbClr val="000000"/>
                </a:solidFill>
                <a:uFill>
                  <a:solidFill>
                    <a:srgbClr val="FFFFFF"/>
                  </a:solidFill>
                </a:uFill>
                <a:latin typeface="Times New Roman"/>
                <a:ea typeface="DejaVu Sans"/>
              </a:rPr>
              <a:t>30</a:t>
            </a:fld>
            <a:endParaRPr lang="en-IN" sz="1800" b="0" strike="noStrike" spc="-1">
              <a:solidFill>
                <a:srgbClr val="000000"/>
              </a:solidFill>
              <a:uFill>
                <a:solidFill>
                  <a:srgbClr val="FFFFFF"/>
                </a:solidFill>
              </a:uFill>
              <a:latin typeface="Arial"/>
            </a:endParaRPr>
          </a:p>
        </p:txBody>
      </p:sp>
      <p:sp>
        <p:nvSpPr>
          <p:cNvPr id="87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32B4228C-0D33-48FB-BDD2-94D447F6478E}" type="slidenum">
              <a:rPr lang="en-IN" sz="1200" b="0" strike="noStrike" spc="-1">
                <a:solidFill>
                  <a:srgbClr val="000000"/>
                </a:solidFill>
                <a:uFill>
                  <a:solidFill>
                    <a:srgbClr val="FFFFFF"/>
                  </a:solidFill>
                </a:uFill>
                <a:latin typeface="Times New Roman"/>
                <a:ea typeface="DejaVu Sans"/>
              </a:rPr>
              <a:t>31</a:t>
            </a:fld>
            <a:endParaRPr lang="en-IN" sz="1800" b="0" strike="noStrike" spc="-1">
              <a:solidFill>
                <a:srgbClr val="000000"/>
              </a:solidFill>
              <a:uFill>
                <a:solidFill>
                  <a:srgbClr val="FFFFFF"/>
                </a:solidFill>
              </a:uFill>
              <a:latin typeface="Arial"/>
            </a:endParaRPr>
          </a:p>
        </p:txBody>
      </p:sp>
      <p:sp>
        <p:nvSpPr>
          <p:cNvPr id="87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27750A79-BD93-486F-87D2-1CA4C0B8BFB0}" type="slidenum">
              <a:rPr lang="en-IN" sz="1200" b="0" strike="noStrike" spc="-1">
                <a:solidFill>
                  <a:srgbClr val="000000"/>
                </a:solidFill>
                <a:uFill>
                  <a:solidFill>
                    <a:srgbClr val="FFFFFF"/>
                  </a:solidFill>
                </a:uFill>
                <a:latin typeface="Times New Roman"/>
                <a:ea typeface="DejaVu Sans"/>
              </a:rPr>
              <a:t>32</a:t>
            </a:fld>
            <a:endParaRPr lang="en-IN" sz="1800" b="0" strike="noStrike" spc="-1">
              <a:solidFill>
                <a:srgbClr val="000000"/>
              </a:solidFill>
              <a:uFill>
                <a:solidFill>
                  <a:srgbClr val="FFFFFF"/>
                </a:solidFill>
              </a:uFill>
              <a:latin typeface="Arial"/>
            </a:endParaRPr>
          </a:p>
        </p:txBody>
      </p:sp>
      <p:sp>
        <p:nvSpPr>
          <p:cNvPr id="87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47539ED-34E6-4135-BCE9-719D5D9653E2}" type="slidenum">
              <a:rPr lang="en-IN" sz="1200" b="0" strike="noStrike" spc="-1">
                <a:solidFill>
                  <a:srgbClr val="000000"/>
                </a:solidFill>
                <a:uFill>
                  <a:solidFill>
                    <a:srgbClr val="FFFFFF"/>
                  </a:solidFill>
                </a:uFill>
                <a:latin typeface="Times New Roman"/>
                <a:ea typeface="DejaVu Sans"/>
              </a:rPr>
              <a:t>33</a:t>
            </a:fld>
            <a:endParaRPr lang="en-IN" sz="1800" b="0" strike="noStrike" spc="-1">
              <a:solidFill>
                <a:srgbClr val="000000"/>
              </a:solidFill>
              <a:uFill>
                <a:solidFill>
                  <a:srgbClr val="FFFFFF"/>
                </a:solidFill>
              </a:uFill>
              <a:latin typeface="Arial"/>
            </a:endParaRPr>
          </a:p>
        </p:txBody>
      </p:sp>
      <p:sp>
        <p:nvSpPr>
          <p:cNvPr id="87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498CECA-ED9B-41AB-A3C2-CC4D416FE9FD}" type="slidenum">
              <a:rPr lang="en-IN" sz="1200" b="0" strike="noStrike" spc="-1">
                <a:solidFill>
                  <a:srgbClr val="000000"/>
                </a:solidFill>
                <a:uFill>
                  <a:solidFill>
                    <a:srgbClr val="FFFFFF"/>
                  </a:solidFill>
                </a:uFill>
                <a:latin typeface="Times New Roman"/>
                <a:ea typeface="DejaVu Sans"/>
              </a:rPr>
              <a:t>34</a:t>
            </a:fld>
            <a:endParaRPr lang="en-IN" sz="1800" b="0" strike="noStrike" spc="-1">
              <a:solidFill>
                <a:srgbClr val="000000"/>
              </a:solidFill>
              <a:uFill>
                <a:solidFill>
                  <a:srgbClr val="FFFFFF"/>
                </a:solidFill>
              </a:uFill>
              <a:latin typeface="Arial"/>
            </a:endParaRPr>
          </a:p>
        </p:txBody>
      </p:sp>
      <p:sp>
        <p:nvSpPr>
          <p:cNvPr id="88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640CC0D-B097-45D7-AB17-EA72E893DDE5}" type="slidenum">
              <a:rPr lang="en-IN" sz="1200" b="0" strike="noStrike" spc="-1">
                <a:solidFill>
                  <a:srgbClr val="000000"/>
                </a:solidFill>
                <a:uFill>
                  <a:solidFill>
                    <a:srgbClr val="FFFFFF"/>
                  </a:solidFill>
                </a:uFill>
                <a:latin typeface="Times New Roman"/>
                <a:ea typeface="DejaVu Sans"/>
              </a:rPr>
              <a:t>35</a:t>
            </a:fld>
            <a:endParaRPr lang="en-IN" sz="1800" b="0" strike="noStrike" spc="-1">
              <a:solidFill>
                <a:srgbClr val="000000"/>
              </a:solidFill>
              <a:uFill>
                <a:solidFill>
                  <a:srgbClr val="FFFFFF"/>
                </a:solidFill>
              </a:uFill>
              <a:latin typeface="Arial"/>
            </a:endParaRPr>
          </a:p>
        </p:txBody>
      </p:sp>
      <p:sp>
        <p:nvSpPr>
          <p:cNvPr id="88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F4542A7A-ABE7-4B4C-BFB6-B20B94B0EC4E}" type="slidenum">
              <a:rPr lang="en-IN" sz="1200" b="0" strike="noStrike" spc="-1">
                <a:solidFill>
                  <a:srgbClr val="000000"/>
                </a:solidFill>
                <a:uFill>
                  <a:solidFill>
                    <a:srgbClr val="FFFFFF"/>
                  </a:solidFill>
                </a:uFill>
                <a:latin typeface="Times New Roman"/>
                <a:ea typeface="DejaVu Sans"/>
              </a:rPr>
              <a:t>36</a:t>
            </a:fld>
            <a:endParaRPr lang="en-IN" sz="1800" b="0" strike="noStrike" spc="-1">
              <a:solidFill>
                <a:srgbClr val="000000"/>
              </a:solidFill>
              <a:uFill>
                <a:solidFill>
                  <a:srgbClr val="FFFFFF"/>
                </a:solidFill>
              </a:uFill>
              <a:latin typeface="Arial"/>
            </a:endParaRPr>
          </a:p>
        </p:txBody>
      </p:sp>
      <p:sp>
        <p:nvSpPr>
          <p:cNvPr id="88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4468CA7-93C1-43DA-B38F-9EFF6FEB27C5}" type="slidenum">
              <a:rPr lang="en-IN" sz="1200" b="0" strike="noStrike" spc="-1">
                <a:solidFill>
                  <a:srgbClr val="000000"/>
                </a:solidFill>
                <a:uFill>
                  <a:solidFill>
                    <a:srgbClr val="FFFFFF"/>
                  </a:solidFill>
                </a:uFill>
                <a:latin typeface="Times New Roman"/>
                <a:ea typeface="DejaVu Sans"/>
              </a:rPr>
              <a:t>37</a:t>
            </a:fld>
            <a:endParaRPr lang="en-IN" sz="1800" b="0" strike="noStrike" spc="-1">
              <a:solidFill>
                <a:srgbClr val="000000"/>
              </a:solidFill>
              <a:uFill>
                <a:solidFill>
                  <a:srgbClr val="FFFFFF"/>
                </a:solidFill>
              </a:uFill>
              <a:latin typeface="Arial"/>
            </a:endParaRPr>
          </a:p>
        </p:txBody>
      </p:sp>
      <p:sp>
        <p:nvSpPr>
          <p:cNvPr id="88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CustomShape 1"/>
          <p:cNvSpPr/>
          <p:nvPr/>
        </p:nvSpPr>
        <p:spPr>
          <a:xfrm>
            <a:off x="4283640" y="10157040"/>
            <a:ext cx="320004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02FF858-99C4-4A9D-89D6-802D10B1CC9E}" type="slidenum">
              <a:rPr lang="en-IN" sz="1200" b="0" strike="noStrike" spc="-1">
                <a:solidFill>
                  <a:srgbClr val="000000"/>
                </a:solidFill>
                <a:uFill>
                  <a:solidFill>
                    <a:srgbClr val="FFFFFF"/>
                  </a:solidFill>
                </a:uFill>
                <a:latin typeface="Times New Roman"/>
                <a:ea typeface="DejaVu Sans"/>
              </a:rPr>
              <a:t>38</a:t>
            </a:fld>
            <a:endParaRPr lang="en-IN" sz="1800" b="0" strike="noStrike" spc="-1">
              <a:solidFill>
                <a:srgbClr val="000000"/>
              </a:solidFill>
              <a:uFill>
                <a:solidFill>
                  <a:srgbClr val="FFFFFF"/>
                </a:solidFill>
              </a:uFill>
              <a:latin typeface="Arial"/>
            </a:endParaRPr>
          </a:p>
        </p:txBody>
      </p:sp>
      <p:sp>
        <p:nvSpPr>
          <p:cNvPr id="88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3DACCCB9-9B90-48A4-9A61-1269560FA264}" type="slidenum">
              <a:rPr lang="en-IN" sz="1200" b="0" strike="noStrike" spc="-1">
                <a:solidFill>
                  <a:srgbClr val="000000"/>
                </a:solidFill>
                <a:uFill>
                  <a:solidFill>
                    <a:srgbClr val="FFFFFF"/>
                  </a:solidFill>
                </a:uFill>
                <a:latin typeface="Times New Roman"/>
                <a:ea typeface="DejaVu Sans"/>
              </a:rPr>
              <a:t>39</a:t>
            </a:fld>
            <a:endParaRPr lang="en-IN" sz="1800" b="0" strike="noStrike" spc="-1">
              <a:solidFill>
                <a:srgbClr val="000000"/>
              </a:solidFill>
              <a:uFill>
                <a:solidFill>
                  <a:srgbClr val="FFFFFF"/>
                </a:solidFill>
              </a:uFill>
              <a:latin typeface="Arial"/>
            </a:endParaRPr>
          </a:p>
        </p:txBody>
      </p:sp>
      <p:sp>
        <p:nvSpPr>
          <p:cNvPr id="89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4283640" y="10157040"/>
            <a:ext cx="320004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07AB759-814F-46CE-85FF-08DBA0104699}" type="slidenum">
              <a:rPr lang="en-IN" sz="1200" b="0" strike="noStrike" spc="-1">
                <a:solidFill>
                  <a:srgbClr val="000000"/>
                </a:solidFill>
                <a:uFill>
                  <a:solidFill>
                    <a:srgbClr val="FFFFFF"/>
                  </a:solidFill>
                </a:uFill>
                <a:latin typeface="Times New Roman"/>
                <a:ea typeface="DejaVu Sans"/>
              </a:rPr>
              <a:t>4</a:t>
            </a:fld>
            <a:endParaRPr lang="en-IN" sz="1800" b="0" strike="noStrike" spc="-1">
              <a:solidFill>
                <a:srgbClr val="000000"/>
              </a:solidFill>
              <a:uFill>
                <a:solidFill>
                  <a:srgbClr val="FFFFFF"/>
                </a:solidFill>
              </a:uFill>
              <a:latin typeface="Arial"/>
            </a:endParaRPr>
          </a:p>
        </p:txBody>
      </p:sp>
      <p:sp>
        <p:nvSpPr>
          <p:cNvPr id="82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F6FA6E1E-D569-4A9C-9BF1-10A1C90D65E7}" type="slidenum">
              <a:rPr lang="en-IN" sz="1200" b="0" strike="noStrike" spc="-1">
                <a:solidFill>
                  <a:srgbClr val="000000"/>
                </a:solidFill>
                <a:uFill>
                  <a:solidFill>
                    <a:srgbClr val="FFFFFF"/>
                  </a:solidFill>
                </a:uFill>
                <a:latin typeface="Times New Roman"/>
                <a:ea typeface="DejaVu Sans"/>
              </a:rPr>
              <a:t>40</a:t>
            </a:fld>
            <a:endParaRPr lang="en-IN" sz="1800" b="0" strike="noStrike" spc="-1">
              <a:solidFill>
                <a:srgbClr val="000000"/>
              </a:solidFill>
              <a:uFill>
                <a:solidFill>
                  <a:srgbClr val="FFFFFF"/>
                </a:solidFill>
              </a:uFill>
              <a:latin typeface="Arial"/>
            </a:endParaRPr>
          </a:p>
        </p:txBody>
      </p:sp>
      <p:sp>
        <p:nvSpPr>
          <p:cNvPr id="89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4283640" y="10157040"/>
            <a:ext cx="320004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076EAA3-2C5E-4141-A857-406BA63DFD1D}" type="slidenum">
              <a:rPr lang="en-IN" sz="1200" b="0" strike="noStrike" spc="-1">
                <a:solidFill>
                  <a:srgbClr val="000000"/>
                </a:solidFill>
                <a:uFill>
                  <a:solidFill>
                    <a:srgbClr val="FFFFFF"/>
                  </a:solidFill>
                </a:uFill>
                <a:latin typeface="Times New Roman"/>
                <a:ea typeface="DejaVu Sans"/>
              </a:rPr>
              <a:t>41</a:t>
            </a:fld>
            <a:endParaRPr lang="en-IN" sz="1800" b="0" strike="noStrike" spc="-1">
              <a:solidFill>
                <a:srgbClr val="000000"/>
              </a:solidFill>
              <a:uFill>
                <a:solidFill>
                  <a:srgbClr val="FFFFFF"/>
                </a:solidFill>
              </a:uFill>
              <a:latin typeface="Arial"/>
            </a:endParaRPr>
          </a:p>
        </p:txBody>
      </p:sp>
      <p:sp>
        <p:nvSpPr>
          <p:cNvPr id="89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CustomShape 1"/>
          <p:cNvSpPr/>
          <p:nvPr/>
        </p:nvSpPr>
        <p:spPr>
          <a:xfrm>
            <a:off x="4283640" y="10157040"/>
            <a:ext cx="320004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6FDB995-E92D-46CB-A46F-F34E632F7A97}" type="slidenum">
              <a:rPr lang="en-IN" sz="1200" b="0" strike="noStrike" spc="-1">
                <a:solidFill>
                  <a:srgbClr val="000000"/>
                </a:solidFill>
                <a:uFill>
                  <a:solidFill>
                    <a:srgbClr val="FFFFFF"/>
                  </a:solidFill>
                </a:uFill>
                <a:latin typeface="Times New Roman"/>
                <a:ea typeface="DejaVu Sans"/>
              </a:rPr>
              <a:t>42</a:t>
            </a:fld>
            <a:endParaRPr lang="en-IN" sz="1800" b="0" strike="noStrike" spc="-1">
              <a:solidFill>
                <a:srgbClr val="000000"/>
              </a:solidFill>
              <a:uFill>
                <a:solidFill>
                  <a:srgbClr val="FFFFFF"/>
                </a:solidFill>
              </a:uFill>
              <a:latin typeface="Arial"/>
            </a:endParaRPr>
          </a:p>
        </p:txBody>
      </p:sp>
      <p:sp>
        <p:nvSpPr>
          <p:cNvPr id="89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111B33E3-CC04-41D0-8F4D-D81B9B0CFEE5}" type="slidenum">
              <a:rPr lang="en-IN" sz="1200" b="0" strike="noStrike" spc="-1">
                <a:solidFill>
                  <a:srgbClr val="000000"/>
                </a:solidFill>
                <a:uFill>
                  <a:solidFill>
                    <a:srgbClr val="FFFFFF"/>
                  </a:solidFill>
                </a:uFill>
                <a:latin typeface="Times New Roman"/>
                <a:ea typeface="DejaVu Sans"/>
              </a:rPr>
              <a:t>43</a:t>
            </a:fld>
            <a:endParaRPr lang="en-IN" sz="1800" b="0" strike="noStrike" spc="-1">
              <a:solidFill>
                <a:srgbClr val="000000"/>
              </a:solidFill>
              <a:uFill>
                <a:solidFill>
                  <a:srgbClr val="FFFFFF"/>
                </a:solidFill>
              </a:uFill>
              <a:latin typeface="Arial"/>
            </a:endParaRPr>
          </a:p>
        </p:txBody>
      </p:sp>
      <p:sp>
        <p:nvSpPr>
          <p:cNvPr id="89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CustomShape 1"/>
          <p:cNvSpPr/>
          <p:nvPr/>
        </p:nvSpPr>
        <p:spPr>
          <a:xfrm>
            <a:off x="4283640" y="10157040"/>
            <a:ext cx="320004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DE643B33-4958-4AAB-B551-130EDA9FA042}" type="slidenum">
              <a:rPr lang="en-IN" sz="1200" b="0" strike="noStrike" spc="-1">
                <a:solidFill>
                  <a:srgbClr val="000000"/>
                </a:solidFill>
                <a:uFill>
                  <a:solidFill>
                    <a:srgbClr val="FFFFFF"/>
                  </a:solidFill>
                </a:uFill>
                <a:latin typeface="Times New Roman"/>
                <a:ea typeface="DejaVu Sans"/>
              </a:rPr>
              <a:t>44</a:t>
            </a:fld>
            <a:endParaRPr lang="en-IN" sz="1800" b="0" strike="noStrike" spc="-1">
              <a:solidFill>
                <a:srgbClr val="000000"/>
              </a:solidFill>
              <a:uFill>
                <a:solidFill>
                  <a:srgbClr val="FFFFFF"/>
                </a:solidFill>
              </a:uFill>
              <a:latin typeface="Arial"/>
            </a:endParaRPr>
          </a:p>
        </p:txBody>
      </p:sp>
      <p:sp>
        <p:nvSpPr>
          <p:cNvPr id="90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1B5465FC-360A-4A3C-B6AC-B5D077B9BD82}" type="slidenum">
              <a:rPr lang="en-IN" sz="1200" b="0" strike="noStrike" spc="-1">
                <a:solidFill>
                  <a:srgbClr val="000000"/>
                </a:solidFill>
                <a:uFill>
                  <a:solidFill>
                    <a:srgbClr val="FFFFFF"/>
                  </a:solidFill>
                </a:uFill>
                <a:latin typeface="Times New Roman"/>
                <a:ea typeface="DejaVu Sans"/>
              </a:rPr>
              <a:t>45</a:t>
            </a:fld>
            <a:endParaRPr lang="en-IN" sz="1800" b="0" strike="noStrike" spc="-1">
              <a:solidFill>
                <a:srgbClr val="000000"/>
              </a:solidFill>
              <a:uFill>
                <a:solidFill>
                  <a:srgbClr val="FFFFFF"/>
                </a:solidFill>
              </a:uFill>
              <a:latin typeface="Arial"/>
            </a:endParaRPr>
          </a:p>
        </p:txBody>
      </p:sp>
      <p:sp>
        <p:nvSpPr>
          <p:cNvPr id="90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5DA1C45-7447-4C93-AB7C-22988A853B72}" type="slidenum">
              <a:rPr lang="en-IN" sz="1200" b="0" strike="noStrike" spc="-1">
                <a:solidFill>
                  <a:srgbClr val="000000"/>
                </a:solidFill>
                <a:uFill>
                  <a:solidFill>
                    <a:srgbClr val="FFFFFF"/>
                  </a:solidFill>
                </a:uFill>
                <a:latin typeface="Times New Roman"/>
                <a:ea typeface="DejaVu Sans"/>
              </a:rPr>
              <a:t>46</a:t>
            </a:fld>
            <a:endParaRPr lang="en-IN" sz="1800" b="0" strike="noStrike" spc="-1">
              <a:solidFill>
                <a:srgbClr val="000000"/>
              </a:solidFill>
              <a:uFill>
                <a:solidFill>
                  <a:srgbClr val="FFFFFF"/>
                </a:solidFill>
              </a:uFill>
              <a:latin typeface="Arial"/>
            </a:endParaRPr>
          </a:p>
        </p:txBody>
      </p:sp>
      <p:sp>
        <p:nvSpPr>
          <p:cNvPr id="90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22C7600-4BE7-4BBD-BBE5-9A1E5EC2467D}" type="slidenum">
              <a:rPr lang="en-IN" sz="1200" b="0" strike="noStrike" spc="-1">
                <a:solidFill>
                  <a:srgbClr val="000000"/>
                </a:solidFill>
                <a:uFill>
                  <a:solidFill>
                    <a:srgbClr val="FFFFFF"/>
                  </a:solidFill>
                </a:uFill>
                <a:latin typeface="Times New Roman"/>
                <a:ea typeface="DejaVu Sans"/>
              </a:rPr>
              <a:t>47</a:t>
            </a:fld>
            <a:endParaRPr lang="en-IN" sz="1800" b="0" strike="noStrike" spc="-1">
              <a:solidFill>
                <a:srgbClr val="000000"/>
              </a:solidFill>
              <a:uFill>
                <a:solidFill>
                  <a:srgbClr val="FFFFFF"/>
                </a:solidFill>
              </a:uFill>
              <a:latin typeface="Arial"/>
            </a:endParaRPr>
          </a:p>
        </p:txBody>
      </p:sp>
      <p:sp>
        <p:nvSpPr>
          <p:cNvPr id="90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CustomShape 1"/>
          <p:cNvSpPr/>
          <p:nvPr/>
        </p:nvSpPr>
        <p:spPr>
          <a:xfrm>
            <a:off x="4283640" y="10157040"/>
            <a:ext cx="320040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31EE0C6-58B3-4133-8F48-DD6C21095FF6}" type="slidenum">
              <a:rPr lang="en-IN" sz="1200" b="0" strike="noStrike" spc="-1">
                <a:solidFill>
                  <a:srgbClr val="000000"/>
                </a:solidFill>
                <a:uFill>
                  <a:solidFill>
                    <a:srgbClr val="FFFFFF"/>
                  </a:solidFill>
                </a:uFill>
                <a:latin typeface="Times New Roman"/>
                <a:ea typeface="DejaVu Sans"/>
              </a:rPr>
              <a:t>48</a:t>
            </a:fld>
            <a:endParaRPr lang="en-IN" sz="1800" b="0" strike="noStrike" spc="-1">
              <a:solidFill>
                <a:srgbClr val="000000"/>
              </a:solidFill>
              <a:uFill>
                <a:solidFill>
                  <a:srgbClr val="FFFFFF"/>
                </a:solidFill>
              </a:uFill>
              <a:latin typeface="Arial"/>
            </a:endParaRPr>
          </a:p>
        </p:txBody>
      </p:sp>
      <p:sp>
        <p:nvSpPr>
          <p:cNvPr id="90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76112089-17A8-414B-B38D-B6D2BE4F461A}" type="slidenum">
              <a:rPr lang="en-IN" sz="1200" b="0" strike="noStrike" spc="-1">
                <a:solidFill>
                  <a:srgbClr val="000000"/>
                </a:solidFill>
                <a:uFill>
                  <a:solidFill>
                    <a:srgbClr val="FFFFFF"/>
                  </a:solidFill>
                </a:uFill>
                <a:latin typeface="Times New Roman"/>
                <a:ea typeface="DejaVu Sans"/>
              </a:rPr>
              <a:t>49</a:t>
            </a:fld>
            <a:endParaRPr lang="en-IN" sz="1800" b="0" strike="noStrike" spc="-1">
              <a:solidFill>
                <a:srgbClr val="000000"/>
              </a:solidFill>
              <a:uFill>
                <a:solidFill>
                  <a:srgbClr val="FFFFFF"/>
                </a:solidFill>
              </a:uFill>
              <a:latin typeface="Arial"/>
            </a:endParaRPr>
          </a:p>
        </p:txBody>
      </p:sp>
      <p:sp>
        <p:nvSpPr>
          <p:cNvPr id="91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D0A2C331-661F-4C59-8C7B-1CD2975EAF7C}" type="slidenum">
              <a:rPr lang="en-IN" sz="1200" b="0" strike="noStrike" spc="-1">
                <a:solidFill>
                  <a:srgbClr val="000000"/>
                </a:solidFill>
                <a:uFill>
                  <a:solidFill>
                    <a:srgbClr val="FFFFFF"/>
                  </a:solidFill>
                </a:uFill>
                <a:latin typeface="Times New Roman"/>
                <a:ea typeface="DejaVu Sans"/>
              </a:rPr>
              <a:t>5</a:t>
            </a:fld>
            <a:endParaRPr lang="en-IN" sz="1800" b="0" strike="noStrike" spc="-1">
              <a:solidFill>
                <a:srgbClr val="000000"/>
              </a:solidFill>
              <a:uFill>
                <a:solidFill>
                  <a:srgbClr val="FFFFFF"/>
                </a:solidFill>
              </a:uFill>
              <a:latin typeface="Arial"/>
            </a:endParaRPr>
          </a:p>
        </p:txBody>
      </p:sp>
      <p:sp>
        <p:nvSpPr>
          <p:cNvPr id="82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6CD49DC8-9B7A-4B05-94CA-75F8ECA6D6B3}" type="slidenum">
              <a:rPr lang="en-IN" sz="1200" b="0" strike="noStrike" spc="-1">
                <a:solidFill>
                  <a:srgbClr val="000000"/>
                </a:solidFill>
                <a:uFill>
                  <a:solidFill>
                    <a:srgbClr val="FFFFFF"/>
                  </a:solidFill>
                </a:uFill>
                <a:latin typeface="Times New Roman"/>
                <a:ea typeface="DejaVu Sans"/>
              </a:rPr>
              <a:t>50</a:t>
            </a:fld>
            <a:endParaRPr lang="en-IN" sz="1800" b="0" strike="noStrike" spc="-1">
              <a:solidFill>
                <a:srgbClr val="000000"/>
              </a:solidFill>
              <a:uFill>
                <a:solidFill>
                  <a:srgbClr val="FFFFFF"/>
                </a:solidFill>
              </a:uFill>
              <a:latin typeface="Arial"/>
            </a:endParaRPr>
          </a:p>
        </p:txBody>
      </p:sp>
      <p:sp>
        <p:nvSpPr>
          <p:cNvPr id="91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 name="CustomShape 1"/>
          <p:cNvSpPr/>
          <p:nvPr/>
        </p:nvSpPr>
        <p:spPr>
          <a:xfrm>
            <a:off x="4283640" y="10157040"/>
            <a:ext cx="320040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4D9C3EB-23F3-424A-B071-BA4DCDFF5C0B}" type="slidenum">
              <a:rPr lang="en-IN" sz="1200" b="0" strike="noStrike" spc="-1">
                <a:solidFill>
                  <a:srgbClr val="000000"/>
                </a:solidFill>
                <a:uFill>
                  <a:solidFill>
                    <a:srgbClr val="FFFFFF"/>
                  </a:solidFill>
                </a:uFill>
                <a:latin typeface="Times New Roman"/>
                <a:ea typeface="DejaVu Sans"/>
              </a:rPr>
              <a:t>51</a:t>
            </a:fld>
            <a:endParaRPr lang="en-IN" sz="1800" b="0" strike="noStrike" spc="-1">
              <a:solidFill>
                <a:srgbClr val="000000"/>
              </a:solidFill>
              <a:uFill>
                <a:solidFill>
                  <a:srgbClr val="FFFFFF"/>
                </a:solidFill>
              </a:uFill>
              <a:latin typeface="Arial"/>
            </a:endParaRPr>
          </a:p>
        </p:txBody>
      </p:sp>
      <p:sp>
        <p:nvSpPr>
          <p:cNvPr id="91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CustomShape 1"/>
          <p:cNvSpPr/>
          <p:nvPr/>
        </p:nvSpPr>
        <p:spPr>
          <a:xfrm>
            <a:off x="4283640" y="10157040"/>
            <a:ext cx="320040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ACDD1E67-4359-4717-85A8-D8024EDCE162}" type="slidenum">
              <a:rPr lang="en-IN" sz="1200" b="0" strike="noStrike" spc="-1">
                <a:solidFill>
                  <a:srgbClr val="000000"/>
                </a:solidFill>
                <a:uFill>
                  <a:solidFill>
                    <a:srgbClr val="FFFFFF"/>
                  </a:solidFill>
                </a:uFill>
                <a:latin typeface="Arial"/>
                <a:ea typeface="DejaVu Sans"/>
              </a:rPr>
              <a:t>52</a:t>
            </a:fld>
            <a:endParaRPr lang="en-IN" sz="1800" b="0" strike="noStrike" spc="-1">
              <a:solidFill>
                <a:srgbClr val="000000"/>
              </a:solidFill>
              <a:uFill>
                <a:solidFill>
                  <a:srgbClr val="FFFFFF"/>
                </a:solidFill>
              </a:uFill>
              <a:latin typeface="Arial"/>
            </a:endParaRPr>
          </a:p>
        </p:txBody>
      </p:sp>
      <p:sp>
        <p:nvSpPr>
          <p:cNvPr id="91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EB7929B-A2EA-45F0-ACE4-B16AB1E8F848}" type="slidenum">
              <a:rPr lang="en-IN" sz="1200" b="0" strike="noStrike" spc="-1">
                <a:solidFill>
                  <a:srgbClr val="000000"/>
                </a:solidFill>
                <a:uFill>
                  <a:solidFill>
                    <a:srgbClr val="FFFFFF"/>
                  </a:solidFill>
                </a:uFill>
                <a:latin typeface="Arial"/>
                <a:ea typeface="DejaVu Sans"/>
              </a:rPr>
              <a:t>53</a:t>
            </a:fld>
            <a:endParaRPr lang="en-IN" sz="1800" b="0" strike="noStrike" spc="-1">
              <a:solidFill>
                <a:srgbClr val="000000"/>
              </a:solidFill>
              <a:uFill>
                <a:solidFill>
                  <a:srgbClr val="FFFFFF"/>
                </a:solidFill>
              </a:uFill>
              <a:latin typeface="Arial"/>
            </a:endParaRPr>
          </a:p>
        </p:txBody>
      </p:sp>
      <p:sp>
        <p:nvSpPr>
          <p:cNvPr id="91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 name="CustomShape 1"/>
          <p:cNvSpPr/>
          <p:nvPr/>
        </p:nvSpPr>
        <p:spPr>
          <a:xfrm>
            <a:off x="4283640" y="10157040"/>
            <a:ext cx="320040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627EB98-0A3A-42D1-A6B2-C17767943B89}" type="slidenum">
              <a:rPr lang="en-IN" sz="1200" b="0" strike="noStrike" spc="-1">
                <a:solidFill>
                  <a:srgbClr val="000000"/>
                </a:solidFill>
                <a:uFill>
                  <a:solidFill>
                    <a:srgbClr val="FFFFFF"/>
                  </a:solidFill>
                </a:uFill>
                <a:latin typeface="Arial"/>
                <a:ea typeface="DejaVu Sans"/>
              </a:rPr>
              <a:t>54</a:t>
            </a:fld>
            <a:endParaRPr lang="en-IN" sz="1800" b="0" strike="noStrike" spc="-1">
              <a:solidFill>
                <a:srgbClr val="000000"/>
              </a:solidFill>
              <a:uFill>
                <a:solidFill>
                  <a:srgbClr val="FFFFFF"/>
                </a:solidFill>
              </a:uFill>
              <a:latin typeface="Arial"/>
            </a:endParaRPr>
          </a:p>
        </p:txBody>
      </p:sp>
      <p:sp>
        <p:nvSpPr>
          <p:cNvPr id="92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DF2DDD4F-5E5B-489D-A237-884B809E16B1}" type="slidenum">
              <a:rPr lang="en-IN" sz="1200" b="0" strike="noStrike" spc="-1">
                <a:solidFill>
                  <a:srgbClr val="000000"/>
                </a:solidFill>
                <a:uFill>
                  <a:solidFill>
                    <a:srgbClr val="FFFFFF"/>
                  </a:solidFill>
                </a:uFill>
                <a:latin typeface="Arial"/>
                <a:ea typeface="DejaVu Sans"/>
              </a:rPr>
              <a:t>55</a:t>
            </a:fld>
            <a:endParaRPr lang="en-IN" sz="1800" b="0" strike="noStrike" spc="-1">
              <a:solidFill>
                <a:srgbClr val="000000"/>
              </a:solidFill>
              <a:uFill>
                <a:solidFill>
                  <a:srgbClr val="FFFFFF"/>
                </a:solidFill>
              </a:uFill>
              <a:latin typeface="Arial"/>
            </a:endParaRPr>
          </a:p>
        </p:txBody>
      </p:sp>
      <p:sp>
        <p:nvSpPr>
          <p:cNvPr id="92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4283640" y="10157040"/>
            <a:ext cx="320040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87C4FC8-725B-44EC-96DD-82C0C5E46D2D}" type="slidenum">
              <a:rPr lang="en-IN" sz="1200" b="0" strike="noStrike" spc="-1">
                <a:solidFill>
                  <a:srgbClr val="000000"/>
                </a:solidFill>
                <a:uFill>
                  <a:solidFill>
                    <a:srgbClr val="FFFFFF"/>
                  </a:solidFill>
                </a:uFill>
                <a:latin typeface="Arial"/>
                <a:ea typeface="DejaVu Sans"/>
              </a:rPr>
              <a:t>56</a:t>
            </a:fld>
            <a:endParaRPr lang="en-IN" sz="1800" b="0" strike="noStrike" spc="-1">
              <a:solidFill>
                <a:srgbClr val="000000"/>
              </a:solidFill>
              <a:uFill>
                <a:solidFill>
                  <a:srgbClr val="FFFFFF"/>
                </a:solidFill>
              </a:uFill>
              <a:latin typeface="Arial"/>
            </a:endParaRPr>
          </a:p>
        </p:txBody>
      </p:sp>
      <p:sp>
        <p:nvSpPr>
          <p:cNvPr id="92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A6A826D1-429E-46D8-9B20-B7B23DC027D9}" type="slidenum">
              <a:rPr lang="en-IN" sz="1200" b="0" strike="noStrike" spc="-1">
                <a:solidFill>
                  <a:srgbClr val="000000"/>
                </a:solidFill>
                <a:uFill>
                  <a:solidFill>
                    <a:srgbClr val="FFFFFF"/>
                  </a:solidFill>
                </a:uFill>
                <a:latin typeface="Arial"/>
                <a:ea typeface="DejaVu Sans"/>
              </a:rPr>
              <a:t>57</a:t>
            </a:fld>
            <a:endParaRPr lang="en-IN" sz="1800" b="0" strike="noStrike" spc="-1">
              <a:solidFill>
                <a:srgbClr val="000000"/>
              </a:solidFill>
              <a:uFill>
                <a:solidFill>
                  <a:srgbClr val="FFFFFF"/>
                </a:solidFill>
              </a:uFill>
              <a:latin typeface="Arial"/>
            </a:endParaRPr>
          </a:p>
        </p:txBody>
      </p:sp>
      <p:sp>
        <p:nvSpPr>
          <p:cNvPr id="92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7655F36E-5B02-4F95-A167-229C344F56E2}" type="slidenum">
              <a:rPr lang="en-IN" sz="1200" b="0" strike="noStrike" spc="-1">
                <a:solidFill>
                  <a:srgbClr val="000000"/>
                </a:solidFill>
                <a:uFill>
                  <a:solidFill>
                    <a:srgbClr val="FFFFFF"/>
                  </a:solidFill>
                </a:uFill>
                <a:latin typeface="Arial"/>
                <a:ea typeface="DejaVu Sans"/>
              </a:rPr>
              <a:t>58</a:t>
            </a:fld>
            <a:endParaRPr lang="en-IN" sz="1800" b="0" strike="noStrike" spc="-1">
              <a:solidFill>
                <a:srgbClr val="000000"/>
              </a:solidFill>
              <a:uFill>
                <a:solidFill>
                  <a:srgbClr val="FFFFFF"/>
                </a:solidFill>
              </a:uFill>
              <a:latin typeface="Arial"/>
            </a:endParaRPr>
          </a:p>
        </p:txBody>
      </p:sp>
      <p:sp>
        <p:nvSpPr>
          <p:cNvPr id="92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EE53673-56A0-4FA1-96E7-B79673C9AC63}" type="slidenum">
              <a:rPr lang="en-IN" sz="1200" b="0" strike="noStrike" spc="-1">
                <a:solidFill>
                  <a:srgbClr val="000000"/>
                </a:solidFill>
                <a:uFill>
                  <a:solidFill>
                    <a:srgbClr val="FFFFFF"/>
                  </a:solidFill>
                </a:uFill>
                <a:latin typeface="Arial"/>
                <a:ea typeface="DejaVu Sans"/>
              </a:rPr>
              <a:t>59</a:t>
            </a:fld>
            <a:endParaRPr lang="en-IN" sz="1800" b="0" strike="noStrike" spc="-1">
              <a:solidFill>
                <a:srgbClr val="000000"/>
              </a:solidFill>
              <a:uFill>
                <a:solidFill>
                  <a:srgbClr val="FFFFFF"/>
                </a:solidFill>
              </a:uFill>
              <a:latin typeface="Arial"/>
            </a:endParaRPr>
          </a:p>
        </p:txBody>
      </p:sp>
      <p:sp>
        <p:nvSpPr>
          <p:cNvPr id="93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49B0F63-04A4-45F6-896B-5ADCA7765071}" type="slidenum">
              <a:rPr lang="en-IN" sz="1200" b="0" strike="noStrike" spc="-1">
                <a:solidFill>
                  <a:srgbClr val="000000"/>
                </a:solidFill>
                <a:uFill>
                  <a:solidFill>
                    <a:srgbClr val="FFFFFF"/>
                  </a:solidFill>
                </a:uFill>
                <a:latin typeface="Times New Roman"/>
                <a:ea typeface="DejaVu Sans"/>
              </a:rPr>
              <a:t>6</a:t>
            </a:fld>
            <a:endParaRPr lang="en-IN" sz="1800" b="0" strike="noStrike" spc="-1">
              <a:solidFill>
                <a:srgbClr val="000000"/>
              </a:solidFill>
              <a:uFill>
                <a:solidFill>
                  <a:srgbClr val="FFFFFF"/>
                </a:solidFill>
              </a:uFill>
              <a:latin typeface="Arial"/>
            </a:endParaRPr>
          </a:p>
        </p:txBody>
      </p:sp>
      <p:sp>
        <p:nvSpPr>
          <p:cNvPr id="82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F4A2BD2-15E5-4664-9453-5E4CDB9F7019}" type="slidenum">
              <a:rPr lang="en-IN" sz="1200" b="0" strike="noStrike" spc="-1">
                <a:solidFill>
                  <a:srgbClr val="000000"/>
                </a:solidFill>
                <a:uFill>
                  <a:solidFill>
                    <a:srgbClr val="FFFFFF"/>
                  </a:solidFill>
                </a:uFill>
                <a:latin typeface="Arial"/>
                <a:ea typeface="DejaVu Sans"/>
              </a:rPr>
              <a:t>60</a:t>
            </a:fld>
            <a:endParaRPr lang="en-IN" sz="1800" b="0" strike="noStrike" spc="-1">
              <a:solidFill>
                <a:srgbClr val="000000"/>
              </a:solidFill>
              <a:uFill>
                <a:solidFill>
                  <a:srgbClr val="FFFFFF"/>
                </a:solidFill>
              </a:uFill>
              <a:latin typeface="Arial"/>
            </a:endParaRPr>
          </a:p>
        </p:txBody>
      </p:sp>
      <p:sp>
        <p:nvSpPr>
          <p:cNvPr id="93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EDD49C8-E073-4887-B32C-F1C5FEAB574E}" type="slidenum">
              <a:rPr lang="en-IN" sz="1200" b="0" strike="noStrike" spc="-1">
                <a:solidFill>
                  <a:srgbClr val="000000"/>
                </a:solidFill>
                <a:uFill>
                  <a:solidFill>
                    <a:srgbClr val="FFFFFF"/>
                  </a:solidFill>
                </a:uFill>
                <a:latin typeface="Arial"/>
                <a:ea typeface="DejaVu Sans"/>
              </a:rPr>
              <a:t>61</a:t>
            </a:fld>
            <a:endParaRPr lang="en-IN" sz="1800" b="0" strike="noStrike" spc="-1">
              <a:solidFill>
                <a:srgbClr val="000000"/>
              </a:solidFill>
              <a:uFill>
                <a:solidFill>
                  <a:srgbClr val="FFFFFF"/>
                </a:solidFill>
              </a:uFill>
              <a:latin typeface="Arial"/>
            </a:endParaRPr>
          </a:p>
        </p:txBody>
      </p:sp>
      <p:sp>
        <p:nvSpPr>
          <p:cNvPr id="93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34102022-7262-40BA-858C-5BDB3A8997A6}" type="slidenum">
              <a:rPr lang="en-IN" sz="1200" b="0" strike="noStrike" spc="-1">
                <a:solidFill>
                  <a:srgbClr val="000000"/>
                </a:solidFill>
                <a:uFill>
                  <a:solidFill>
                    <a:srgbClr val="FFFFFF"/>
                  </a:solidFill>
                </a:uFill>
                <a:latin typeface="Arial"/>
                <a:ea typeface="DejaVu Sans"/>
              </a:rPr>
              <a:t>62</a:t>
            </a:fld>
            <a:endParaRPr lang="en-IN" sz="1800" b="0" strike="noStrike" spc="-1">
              <a:solidFill>
                <a:srgbClr val="000000"/>
              </a:solidFill>
              <a:uFill>
                <a:solidFill>
                  <a:srgbClr val="FFFFFF"/>
                </a:solidFill>
              </a:uFill>
              <a:latin typeface="Arial"/>
            </a:endParaRPr>
          </a:p>
        </p:txBody>
      </p:sp>
      <p:sp>
        <p:nvSpPr>
          <p:cNvPr id="93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04343B6-174A-4BCC-A3B3-99D71712D161}" type="slidenum">
              <a:rPr lang="en-IN" sz="1200" b="0" strike="noStrike" spc="-1">
                <a:solidFill>
                  <a:srgbClr val="000000"/>
                </a:solidFill>
                <a:uFill>
                  <a:solidFill>
                    <a:srgbClr val="FFFFFF"/>
                  </a:solidFill>
                </a:uFill>
                <a:latin typeface="Arial"/>
                <a:ea typeface="DejaVu Sans"/>
              </a:rPr>
              <a:t>63</a:t>
            </a:fld>
            <a:endParaRPr lang="en-IN" sz="1800" b="0" strike="noStrike" spc="-1">
              <a:solidFill>
                <a:srgbClr val="000000"/>
              </a:solidFill>
              <a:uFill>
                <a:solidFill>
                  <a:srgbClr val="FFFFFF"/>
                </a:solidFill>
              </a:uFill>
              <a:latin typeface="Arial"/>
            </a:endParaRPr>
          </a:p>
        </p:txBody>
      </p:sp>
      <p:sp>
        <p:nvSpPr>
          <p:cNvPr id="93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EC367F5-0E39-4534-8371-7D94C1810F9E}" type="slidenum">
              <a:rPr lang="en-IN" sz="1200" b="0" strike="noStrike" spc="-1">
                <a:solidFill>
                  <a:srgbClr val="000000"/>
                </a:solidFill>
                <a:uFill>
                  <a:solidFill>
                    <a:srgbClr val="FFFFFF"/>
                  </a:solidFill>
                </a:uFill>
                <a:latin typeface="Arial"/>
                <a:ea typeface="DejaVu Sans"/>
              </a:rPr>
              <a:t>64</a:t>
            </a:fld>
            <a:endParaRPr lang="en-IN" sz="1800" b="0" strike="noStrike" spc="-1">
              <a:solidFill>
                <a:srgbClr val="000000"/>
              </a:solidFill>
              <a:uFill>
                <a:solidFill>
                  <a:srgbClr val="FFFFFF"/>
                </a:solidFill>
              </a:uFill>
              <a:latin typeface="Arial"/>
            </a:endParaRPr>
          </a:p>
        </p:txBody>
      </p:sp>
      <p:sp>
        <p:nvSpPr>
          <p:cNvPr id="94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F7F818F0-984F-41EE-AA61-C3316AD848EC}" type="slidenum">
              <a:rPr lang="en-IN" sz="1200" b="0" strike="noStrike" spc="-1">
                <a:solidFill>
                  <a:srgbClr val="000000"/>
                </a:solidFill>
                <a:uFill>
                  <a:solidFill>
                    <a:srgbClr val="FFFFFF"/>
                  </a:solidFill>
                </a:uFill>
                <a:latin typeface="Arial"/>
                <a:ea typeface="DejaVu Sans"/>
              </a:rPr>
              <a:t>65</a:t>
            </a:fld>
            <a:endParaRPr lang="en-IN" sz="1800" b="0" strike="noStrike" spc="-1">
              <a:solidFill>
                <a:srgbClr val="000000"/>
              </a:solidFill>
              <a:uFill>
                <a:solidFill>
                  <a:srgbClr val="FFFFFF"/>
                </a:solidFill>
              </a:uFill>
              <a:latin typeface="Arial"/>
            </a:endParaRPr>
          </a:p>
        </p:txBody>
      </p:sp>
      <p:sp>
        <p:nvSpPr>
          <p:cNvPr id="94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4AA6E01-B3E9-420B-B2C1-670007653464}" type="slidenum">
              <a:rPr lang="en-IN" sz="1200" b="0" strike="noStrike" spc="-1">
                <a:solidFill>
                  <a:srgbClr val="000000"/>
                </a:solidFill>
                <a:uFill>
                  <a:solidFill>
                    <a:srgbClr val="FFFFFF"/>
                  </a:solidFill>
                </a:uFill>
                <a:latin typeface="Arial"/>
                <a:ea typeface="DejaVu Sans"/>
              </a:rPr>
              <a:t>66</a:t>
            </a:fld>
            <a:endParaRPr lang="en-IN" sz="1800" b="0" strike="noStrike" spc="-1">
              <a:solidFill>
                <a:srgbClr val="000000"/>
              </a:solidFill>
              <a:uFill>
                <a:solidFill>
                  <a:srgbClr val="FFFFFF"/>
                </a:solidFill>
              </a:uFill>
              <a:latin typeface="Arial"/>
            </a:endParaRPr>
          </a:p>
        </p:txBody>
      </p:sp>
      <p:sp>
        <p:nvSpPr>
          <p:cNvPr id="94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95E09AD-03A8-4AA5-BA19-9C0DF1C92587}" type="slidenum">
              <a:rPr lang="en-IN" sz="1200" b="0" strike="noStrike" spc="-1">
                <a:solidFill>
                  <a:srgbClr val="000000"/>
                </a:solidFill>
                <a:uFill>
                  <a:solidFill>
                    <a:srgbClr val="FFFFFF"/>
                  </a:solidFill>
                </a:uFill>
                <a:latin typeface="Arial"/>
                <a:ea typeface="DejaVu Sans"/>
              </a:rPr>
              <a:t>67</a:t>
            </a:fld>
            <a:endParaRPr lang="en-IN" sz="1800" b="0" strike="noStrike" spc="-1">
              <a:solidFill>
                <a:srgbClr val="000000"/>
              </a:solidFill>
              <a:uFill>
                <a:solidFill>
                  <a:srgbClr val="FFFFFF"/>
                </a:solidFill>
              </a:uFill>
              <a:latin typeface="Arial"/>
            </a:endParaRPr>
          </a:p>
        </p:txBody>
      </p:sp>
      <p:sp>
        <p:nvSpPr>
          <p:cNvPr id="94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CustomShape 1"/>
          <p:cNvSpPr/>
          <p:nvPr/>
        </p:nvSpPr>
        <p:spPr>
          <a:xfrm>
            <a:off x="4283640" y="10157040"/>
            <a:ext cx="320004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2579E193-BD92-423A-959A-9ED31C12BF46}" type="slidenum">
              <a:rPr lang="en-IN" sz="1200" b="0" strike="noStrike" spc="-1">
                <a:solidFill>
                  <a:srgbClr val="000000"/>
                </a:solidFill>
                <a:uFill>
                  <a:solidFill>
                    <a:srgbClr val="FFFFFF"/>
                  </a:solidFill>
                </a:uFill>
                <a:latin typeface="Arial"/>
                <a:ea typeface="DejaVu Sans"/>
              </a:rPr>
              <a:t>68</a:t>
            </a:fld>
            <a:endParaRPr lang="en-IN" sz="1800" b="0" strike="noStrike" spc="-1">
              <a:solidFill>
                <a:srgbClr val="000000"/>
              </a:solidFill>
              <a:uFill>
                <a:solidFill>
                  <a:srgbClr val="FFFFFF"/>
                </a:solidFill>
              </a:uFill>
              <a:latin typeface="Arial"/>
            </a:endParaRPr>
          </a:p>
        </p:txBody>
      </p:sp>
      <p:sp>
        <p:nvSpPr>
          <p:cNvPr id="94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2B5608F4-A977-48AC-902F-51428BB345AF}" type="slidenum">
              <a:rPr lang="en-IN" sz="1200" b="0" strike="noStrike" spc="-1">
                <a:solidFill>
                  <a:srgbClr val="000000"/>
                </a:solidFill>
                <a:uFill>
                  <a:solidFill>
                    <a:srgbClr val="FFFFFF"/>
                  </a:solidFill>
                </a:uFill>
                <a:latin typeface="Arial"/>
                <a:ea typeface="DejaVu Sans"/>
              </a:rPr>
              <a:t>69</a:t>
            </a:fld>
            <a:endParaRPr lang="en-IN" sz="1800" b="0" strike="noStrike" spc="-1">
              <a:solidFill>
                <a:srgbClr val="000000"/>
              </a:solidFill>
              <a:uFill>
                <a:solidFill>
                  <a:srgbClr val="FFFFFF"/>
                </a:solidFill>
              </a:uFill>
              <a:latin typeface="Arial"/>
            </a:endParaRPr>
          </a:p>
        </p:txBody>
      </p:sp>
      <p:sp>
        <p:nvSpPr>
          <p:cNvPr id="95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A3B4AFD0-24C5-488D-AB5D-59FDFB41F8CC}" type="slidenum">
              <a:rPr lang="en-IN" sz="1200" b="0" strike="noStrike" spc="-1">
                <a:solidFill>
                  <a:srgbClr val="000000"/>
                </a:solidFill>
                <a:uFill>
                  <a:solidFill>
                    <a:srgbClr val="FFFFFF"/>
                  </a:solidFill>
                </a:uFill>
                <a:latin typeface="Times New Roman"/>
                <a:ea typeface="DejaVu Sans"/>
              </a:rPr>
              <a:t>7</a:t>
            </a:fld>
            <a:endParaRPr lang="en-IN" sz="1800" b="0" strike="noStrike" spc="-1">
              <a:solidFill>
                <a:srgbClr val="000000"/>
              </a:solidFill>
              <a:uFill>
                <a:solidFill>
                  <a:srgbClr val="FFFFFF"/>
                </a:solidFill>
              </a:uFill>
              <a:latin typeface="Arial"/>
            </a:endParaRPr>
          </a:p>
        </p:txBody>
      </p:sp>
      <p:sp>
        <p:nvSpPr>
          <p:cNvPr id="82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35CCFDB-A745-41B9-83B2-85A64D1EEBA8}" type="slidenum">
              <a:rPr lang="en-IN" sz="1200" b="0" strike="noStrike" spc="-1">
                <a:solidFill>
                  <a:srgbClr val="000000"/>
                </a:solidFill>
                <a:uFill>
                  <a:solidFill>
                    <a:srgbClr val="FFFFFF"/>
                  </a:solidFill>
                </a:uFill>
                <a:latin typeface="Arial"/>
                <a:ea typeface="DejaVu Sans"/>
              </a:rPr>
              <a:t>70</a:t>
            </a:fld>
            <a:endParaRPr lang="en-IN" sz="1800" b="0" strike="noStrike" spc="-1">
              <a:solidFill>
                <a:srgbClr val="000000"/>
              </a:solidFill>
              <a:uFill>
                <a:solidFill>
                  <a:srgbClr val="FFFFFF"/>
                </a:solidFill>
              </a:uFill>
              <a:latin typeface="Arial"/>
            </a:endParaRPr>
          </a:p>
        </p:txBody>
      </p:sp>
      <p:sp>
        <p:nvSpPr>
          <p:cNvPr id="95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CustomShape 1"/>
          <p:cNvSpPr/>
          <p:nvPr/>
        </p:nvSpPr>
        <p:spPr>
          <a:xfrm>
            <a:off x="4283640" y="10157040"/>
            <a:ext cx="320004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0367EB6-FA7A-493B-8E7A-0A1E8355E1A8}" type="slidenum">
              <a:rPr lang="en-IN" sz="1200" b="0" strike="noStrike" spc="-1">
                <a:solidFill>
                  <a:srgbClr val="000000"/>
                </a:solidFill>
                <a:uFill>
                  <a:solidFill>
                    <a:srgbClr val="FFFFFF"/>
                  </a:solidFill>
                </a:uFill>
                <a:latin typeface="Arial"/>
                <a:ea typeface="DejaVu Sans"/>
              </a:rPr>
              <a:t>71</a:t>
            </a:fld>
            <a:endParaRPr lang="en-IN" sz="1800" b="0" strike="noStrike" spc="-1">
              <a:solidFill>
                <a:srgbClr val="000000"/>
              </a:solidFill>
              <a:uFill>
                <a:solidFill>
                  <a:srgbClr val="FFFFFF"/>
                </a:solidFill>
              </a:uFill>
              <a:latin typeface="Arial"/>
            </a:endParaRPr>
          </a:p>
        </p:txBody>
      </p:sp>
      <p:sp>
        <p:nvSpPr>
          <p:cNvPr id="95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CustomShape 1"/>
          <p:cNvSpPr/>
          <p:nvPr/>
        </p:nvSpPr>
        <p:spPr>
          <a:xfrm>
            <a:off x="4283640" y="10157040"/>
            <a:ext cx="320004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10521D9-18B2-40F3-81CE-8B0E688F4423}" type="slidenum">
              <a:rPr lang="en-IN" sz="1200" b="0" strike="noStrike" spc="-1">
                <a:solidFill>
                  <a:srgbClr val="000000"/>
                </a:solidFill>
                <a:uFill>
                  <a:solidFill>
                    <a:srgbClr val="FFFFFF"/>
                  </a:solidFill>
                </a:uFill>
                <a:latin typeface="Arial"/>
                <a:ea typeface="DejaVu Sans"/>
              </a:rPr>
              <a:t>72</a:t>
            </a:fld>
            <a:endParaRPr lang="en-IN" sz="1800" b="0" strike="noStrike" spc="-1">
              <a:solidFill>
                <a:srgbClr val="000000"/>
              </a:solidFill>
              <a:uFill>
                <a:solidFill>
                  <a:srgbClr val="FFFFFF"/>
                </a:solidFill>
              </a:uFill>
              <a:latin typeface="Arial"/>
            </a:endParaRPr>
          </a:p>
        </p:txBody>
      </p:sp>
      <p:sp>
        <p:nvSpPr>
          <p:cNvPr id="95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6C5E8A21-2BC0-4A8D-A2BF-50284232AAEB}" type="slidenum">
              <a:rPr lang="en-IN" sz="1200" b="0" strike="noStrike" spc="-1">
                <a:solidFill>
                  <a:srgbClr val="000000"/>
                </a:solidFill>
                <a:uFill>
                  <a:solidFill>
                    <a:srgbClr val="FFFFFF"/>
                  </a:solidFill>
                </a:uFill>
                <a:latin typeface="Arial"/>
                <a:ea typeface="DejaVu Sans"/>
              </a:rPr>
              <a:t>73</a:t>
            </a:fld>
            <a:endParaRPr lang="en-IN" sz="1800" b="0" strike="noStrike" spc="-1">
              <a:solidFill>
                <a:srgbClr val="000000"/>
              </a:solidFill>
              <a:uFill>
                <a:solidFill>
                  <a:srgbClr val="FFFFFF"/>
                </a:solidFill>
              </a:uFill>
              <a:latin typeface="Arial"/>
            </a:endParaRPr>
          </a:p>
        </p:txBody>
      </p:sp>
      <p:sp>
        <p:nvSpPr>
          <p:cNvPr id="95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CustomShape 1"/>
          <p:cNvSpPr/>
          <p:nvPr/>
        </p:nvSpPr>
        <p:spPr>
          <a:xfrm>
            <a:off x="4283640" y="10157040"/>
            <a:ext cx="320004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5AF9351-912E-4D6A-81CF-076FE5419C14}" type="slidenum">
              <a:rPr lang="en-IN" sz="1200" b="0" strike="noStrike" spc="-1">
                <a:solidFill>
                  <a:srgbClr val="000000"/>
                </a:solidFill>
                <a:uFill>
                  <a:solidFill>
                    <a:srgbClr val="FFFFFF"/>
                  </a:solidFill>
                </a:uFill>
                <a:latin typeface="Arial"/>
                <a:ea typeface="DejaVu Sans"/>
              </a:rPr>
              <a:t>74</a:t>
            </a:fld>
            <a:endParaRPr lang="en-IN" sz="1800" b="0" strike="noStrike" spc="-1">
              <a:solidFill>
                <a:srgbClr val="000000"/>
              </a:solidFill>
              <a:uFill>
                <a:solidFill>
                  <a:srgbClr val="FFFFFF"/>
                </a:solidFill>
              </a:uFill>
              <a:latin typeface="Arial"/>
            </a:endParaRPr>
          </a:p>
        </p:txBody>
      </p:sp>
      <p:sp>
        <p:nvSpPr>
          <p:cNvPr id="96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766831E-5E51-4ED4-8F7A-3D460E94D87C}" type="slidenum">
              <a:rPr lang="en-IN" sz="1200" b="0" strike="noStrike" spc="-1">
                <a:solidFill>
                  <a:srgbClr val="000000"/>
                </a:solidFill>
                <a:uFill>
                  <a:solidFill>
                    <a:srgbClr val="FFFFFF"/>
                  </a:solidFill>
                </a:uFill>
                <a:latin typeface="Arial"/>
                <a:ea typeface="DejaVu Sans"/>
              </a:rPr>
              <a:t>75</a:t>
            </a:fld>
            <a:endParaRPr lang="en-IN" sz="1800" b="0" strike="noStrike" spc="-1">
              <a:solidFill>
                <a:srgbClr val="000000"/>
              </a:solidFill>
              <a:uFill>
                <a:solidFill>
                  <a:srgbClr val="FFFFFF"/>
                </a:solidFill>
              </a:uFill>
              <a:latin typeface="Arial"/>
            </a:endParaRPr>
          </a:p>
        </p:txBody>
      </p:sp>
      <p:sp>
        <p:nvSpPr>
          <p:cNvPr id="96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2349271F-D2AA-485B-8B48-DC00AEA4CA30}" type="slidenum">
              <a:rPr lang="en-IN" sz="1200" b="0" strike="noStrike" spc="-1">
                <a:solidFill>
                  <a:srgbClr val="000000"/>
                </a:solidFill>
                <a:uFill>
                  <a:solidFill>
                    <a:srgbClr val="FFFFFF"/>
                  </a:solidFill>
                </a:uFill>
                <a:latin typeface="Arial"/>
                <a:ea typeface="DejaVu Sans"/>
              </a:rPr>
              <a:t>76</a:t>
            </a:fld>
            <a:endParaRPr lang="en-IN" sz="1800" b="0" strike="noStrike" spc="-1">
              <a:solidFill>
                <a:srgbClr val="000000"/>
              </a:solidFill>
              <a:uFill>
                <a:solidFill>
                  <a:srgbClr val="FFFFFF"/>
                </a:solidFill>
              </a:uFill>
              <a:latin typeface="Arial"/>
            </a:endParaRPr>
          </a:p>
        </p:txBody>
      </p:sp>
      <p:sp>
        <p:nvSpPr>
          <p:cNvPr id="96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D68BCB3-9E45-43B3-9D0A-4CDD7B5312EA}" type="slidenum">
              <a:rPr lang="en-IN" sz="1200" b="0" strike="noStrike" spc="-1">
                <a:solidFill>
                  <a:srgbClr val="000000"/>
                </a:solidFill>
                <a:uFill>
                  <a:solidFill>
                    <a:srgbClr val="FFFFFF"/>
                  </a:solidFill>
                </a:uFill>
                <a:latin typeface="Arial"/>
                <a:ea typeface="DejaVu Sans"/>
              </a:rPr>
              <a:t>77</a:t>
            </a:fld>
            <a:endParaRPr lang="en-IN" sz="1800" b="0" strike="noStrike" spc="-1">
              <a:solidFill>
                <a:srgbClr val="000000"/>
              </a:solidFill>
              <a:uFill>
                <a:solidFill>
                  <a:srgbClr val="FFFFFF"/>
                </a:solidFill>
              </a:uFill>
              <a:latin typeface="Arial"/>
            </a:endParaRPr>
          </a:p>
        </p:txBody>
      </p:sp>
      <p:sp>
        <p:nvSpPr>
          <p:cNvPr id="96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E2E3440-1FFF-4660-9A5B-79BB50875457}" type="slidenum">
              <a:rPr lang="en-IN" sz="1200" b="0" strike="noStrike" spc="-1">
                <a:solidFill>
                  <a:srgbClr val="000000"/>
                </a:solidFill>
                <a:uFill>
                  <a:solidFill>
                    <a:srgbClr val="FFFFFF"/>
                  </a:solidFill>
                </a:uFill>
                <a:latin typeface="Arial"/>
                <a:ea typeface="DejaVu Sans"/>
              </a:rPr>
              <a:t>78</a:t>
            </a:fld>
            <a:endParaRPr lang="en-IN" sz="1800" b="0" strike="noStrike" spc="-1">
              <a:solidFill>
                <a:srgbClr val="000000"/>
              </a:solidFill>
              <a:uFill>
                <a:solidFill>
                  <a:srgbClr val="FFFFFF"/>
                </a:solidFill>
              </a:uFill>
              <a:latin typeface="Arial"/>
            </a:endParaRPr>
          </a:p>
        </p:txBody>
      </p:sp>
      <p:sp>
        <p:nvSpPr>
          <p:cNvPr id="96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6AA124CF-B5C6-4395-90F6-34C49BAB1D5B}" type="slidenum">
              <a:rPr lang="en-IN" sz="1200" b="0" strike="noStrike" spc="-1">
                <a:solidFill>
                  <a:srgbClr val="000000"/>
                </a:solidFill>
                <a:uFill>
                  <a:solidFill>
                    <a:srgbClr val="FFFFFF"/>
                  </a:solidFill>
                </a:uFill>
                <a:latin typeface="Arial"/>
                <a:ea typeface="DejaVu Sans"/>
              </a:rPr>
              <a:t>79</a:t>
            </a:fld>
            <a:endParaRPr lang="en-IN" sz="1800" b="0" strike="noStrike" spc="-1">
              <a:solidFill>
                <a:srgbClr val="000000"/>
              </a:solidFill>
              <a:uFill>
                <a:solidFill>
                  <a:srgbClr val="FFFFFF"/>
                </a:solidFill>
              </a:uFill>
              <a:latin typeface="Arial"/>
            </a:endParaRPr>
          </a:p>
        </p:txBody>
      </p:sp>
      <p:sp>
        <p:nvSpPr>
          <p:cNvPr id="97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4283640" y="10157040"/>
            <a:ext cx="320004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E7C9883-83D0-44BC-9D50-9B9D34BEDC2E}" type="slidenum">
              <a:rPr lang="en-IN" sz="1200" b="0" strike="noStrike" spc="-1">
                <a:solidFill>
                  <a:srgbClr val="000000"/>
                </a:solidFill>
                <a:uFill>
                  <a:solidFill>
                    <a:srgbClr val="FFFFFF"/>
                  </a:solidFill>
                </a:uFill>
                <a:latin typeface="Times New Roman"/>
                <a:ea typeface="DejaVu Sans"/>
              </a:rPr>
              <a:t>8</a:t>
            </a:fld>
            <a:endParaRPr lang="en-IN" sz="1800" b="0" strike="noStrike" spc="-1">
              <a:solidFill>
                <a:srgbClr val="000000"/>
              </a:solidFill>
              <a:uFill>
                <a:solidFill>
                  <a:srgbClr val="FFFFFF"/>
                </a:solidFill>
              </a:uFill>
              <a:latin typeface="Arial"/>
            </a:endParaRPr>
          </a:p>
        </p:txBody>
      </p:sp>
      <p:sp>
        <p:nvSpPr>
          <p:cNvPr id="82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657E6F9D-45FD-4A24-9A34-A390D96BFB42}" type="slidenum">
              <a:rPr lang="en-IN" sz="1200" b="0" strike="noStrike" spc="-1">
                <a:solidFill>
                  <a:srgbClr val="000000"/>
                </a:solidFill>
                <a:uFill>
                  <a:solidFill>
                    <a:srgbClr val="FFFFFF"/>
                  </a:solidFill>
                </a:uFill>
                <a:latin typeface="Arial"/>
                <a:ea typeface="DejaVu Sans"/>
              </a:rPr>
              <a:t>80</a:t>
            </a:fld>
            <a:endParaRPr lang="en-IN" sz="1800" b="0" strike="noStrike" spc="-1">
              <a:solidFill>
                <a:srgbClr val="000000"/>
              </a:solidFill>
              <a:uFill>
                <a:solidFill>
                  <a:srgbClr val="FFFFFF"/>
                </a:solidFill>
              </a:uFill>
              <a:latin typeface="Arial"/>
            </a:endParaRPr>
          </a:p>
        </p:txBody>
      </p:sp>
      <p:sp>
        <p:nvSpPr>
          <p:cNvPr id="97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76242268-15B1-4371-86E1-84B0E43D232B}" type="slidenum">
              <a:rPr lang="en-IN" sz="1200" b="0" strike="noStrike" spc="-1">
                <a:solidFill>
                  <a:srgbClr val="000000"/>
                </a:solidFill>
                <a:uFill>
                  <a:solidFill>
                    <a:srgbClr val="FFFFFF"/>
                  </a:solidFill>
                </a:uFill>
                <a:latin typeface="Arial"/>
                <a:ea typeface="DejaVu Sans"/>
              </a:rPr>
              <a:t>81</a:t>
            </a:fld>
            <a:endParaRPr lang="en-IN" sz="1800" b="0" strike="noStrike" spc="-1">
              <a:solidFill>
                <a:srgbClr val="000000"/>
              </a:solidFill>
              <a:uFill>
                <a:solidFill>
                  <a:srgbClr val="FFFFFF"/>
                </a:solidFill>
              </a:uFill>
              <a:latin typeface="Arial"/>
            </a:endParaRPr>
          </a:p>
        </p:txBody>
      </p:sp>
      <p:sp>
        <p:nvSpPr>
          <p:cNvPr id="97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CustomShape 1"/>
          <p:cNvSpPr/>
          <p:nvPr/>
        </p:nvSpPr>
        <p:spPr>
          <a:xfrm>
            <a:off x="4283640" y="10157040"/>
            <a:ext cx="3200400" cy="4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fld id="{7724C84A-FF00-4D3D-AD5B-2ACE4E1402EA}" type="slidenum">
              <a:rPr lang="en-US" sz="1200" b="0" strike="noStrike" spc="-1">
                <a:solidFill>
                  <a:srgbClr val="000000"/>
                </a:solidFill>
                <a:uFill>
                  <a:solidFill>
                    <a:srgbClr val="FFFFFF"/>
                  </a:solidFill>
                </a:uFill>
                <a:latin typeface="Arial"/>
                <a:ea typeface="DejaVu Sans"/>
              </a:rPr>
              <a:t>82</a:t>
            </a:fld>
            <a:endParaRPr lang="en-IN" sz="2110" b="0" strike="noStrike" spc="-1">
              <a:solidFill>
                <a:srgbClr val="000000"/>
              </a:solidFill>
              <a:uFill>
                <a:solidFill>
                  <a:srgbClr val="FFFFFF"/>
                </a:solidFill>
              </a:uFill>
              <a:latin typeface="Arial"/>
            </a:endParaRPr>
          </a:p>
        </p:txBody>
      </p:sp>
      <p:sp>
        <p:nvSpPr>
          <p:cNvPr id="976" name="CustomShape 2"/>
          <p:cNvSpPr/>
          <p:nvPr/>
        </p:nvSpPr>
        <p:spPr>
          <a:xfrm>
            <a:off x="1008000" y="5078520"/>
            <a:ext cx="5543640" cy="4811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1FE18025-CC9E-410C-A0F9-F85215EFAE51}" type="slidenum">
              <a:rPr lang="en-IN" sz="1200" b="0" strike="noStrike" spc="-1">
                <a:solidFill>
                  <a:srgbClr val="000000"/>
                </a:solidFill>
                <a:uFill>
                  <a:solidFill>
                    <a:srgbClr val="FFFFFF"/>
                  </a:solidFill>
                </a:uFill>
                <a:latin typeface="Arial"/>
                <a:ea typeface="DejaVu Sans"/>
              </a:rPr>
              <a:t>83</a:t>
            </a:fld>
            <a:endParaRPr lang="en-IN" sz="1800" b="0" strike="noStrike" spc="-1">
              <a:solidFill>
                <a:srgbClr val="000000"/>
              </a:solidFill>
              <a:uFill>
                <a:solidFill>
                  <a:srgbClr val="FFFFFF"/>
                </a:solidFill>
              </a:uFill>
              <a:latin typeface="Arial"/>
            </a:endParaRPr>
          </a:p>
        </p:txBody>
      </p:sp>
      <p:sp>
        <p:nvSpPr>
          <p:cNvPr id="97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05C79DA0-8D4D-49A5-B342-9719D943159A}" type="slidenum">
              <a:rPr lang="en-IN" sz="1200" b="0" strike="noStrike" spc="-1">
                <a:solidFill>
                  <a:srgbClr val="000000"/>
                </a:solidFill>
                <a:uFill>
                  <a:solidFill>
                    <a:srgbClr val="FFFFFF"/>
                  </a:solidFill>
                </a:uFill>
                <a:latin typeface="Arial"/>
                <a:ea typeface="DejaVu Sans"/>
              </a:rPr>
              <a:t>84</a:t>
            </a:fld>
            <a:endParaRPr lang="en-IN" sz="1800" b="0" strike="noStrike" spc="-1">
              <a:solidFill>
                <a:srgbClr val="000000"/>
              </a:solidFill>
              <a:uFill>
                <a:solidFill>
                  <a:srgbClr val="FFFFFF"/>
                </a:solidFill>
              </a:uFill>
              <a:latin typeface="Arial"/>
            </a:endParaRPr>
          </a:p>
        </p:txBody>
      </p:sp>
      <p:sp>
        <p:nvSpPr>
          <p:cNvPr id="98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FDB742E3-F76D-4A22-B183-6429FCD60BFF}" type="slidenum">
              <a:rPr lang="en-IN" sz="1200" b="0" strike="noStrike" spc="-1">
                <a:solidFill>
                  <a:srgbClr val="000000"/>
                </a:solidFill>
                <a:uFill>
                  <a:solidFill>
                    <a:srgbClr val="FFFFFF"/>
                  </a:solidFill>
                </a:uFill>
                <a:latin typeface="Arial"/>
                <a:ea typeface="DejaVu Sans"/>
              </a:rPr>
              <a:t>85</a:t>
            </a:fld>
            <a:endParaRPr lang="en-IN" sz="1800" b="0" strike="noStrike" spc="-1">
              <a:solidFill>
                <a:srgbClr val="000000"/>
              </a:solidFill>
              <a:uFill>
                <a:solidFill>
                  <a:srgbClr val="FFFFFF"/>
                </a:solidFill>
              </a:uFill>
              <a:latin typeface="Arial"/>
            </a:endParaRPr>
          </a:p>
        </p:txBody>
      </p:sp>
      <p:sp>
        <p:nvSpPr>
          <p:cNvPr id="98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A1EFB43B-8990-4F74-8C5D-FF1315324298}" type="slidenum">
              <a:rPr lang="en-IN" sz="1200" b="0" strike="noStrike" spc="-1">
                <a:solidFill>
                  <a:srgbClr val="000000"/>
                </a:solidFill>
                <a:uFill>
                  <a:solidFill>
                    <a:srgbClr val="FFFFFF"/>
                  </a:solidFill>
                </a:uFill>
                <a:latin typeface="Arial"/>
                <a:ea typeface="DejaVu Sans"/>
              </a:rPr>
              <a:t>86</a:t>
            </a:fld>
            <a:endParaRPr lang="en-IN" sz="1800" b="0" strike="noStrike" spc="-1">
              <a:solidFill>
                <a:srgbClr val="000000"/>
              </a:solidFill>
              <a:uFill>
                <a:solidFill>
                  <a:srgbClr val="FFFFFF"/>
                </a:solidFill>
              </a:uFill>
              <a:latin typeface="Arial"/>
            </a:endParaRPr>
          </a:p>
        </p:txBody>
      </p:sp>
      <p:sp>
        <p:nvSpPr>
          <p:cNvPr id="98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BE93A83-7BF8-4B62-A60E-6D8850803528}" type="slidenum">
              <a:rPr lang="en-IN" sz="1200" b="0" strike="noStrike" spc="-1">
                <a:solidFill>
                  <a:srgbClr val="000000"/>
                </a:solidFill>
                <a:uFill>
                  <a:solidFill>
                    <a:srgbClr val="FFFFFF"/>
                  </a:solidFill>
                </a:uFill>
                <a:latin typeface="Arial"/>
                <a:ea typeface="DejaVu Sans"/>
              </a:rPr>
              <a:t>87</a:t>
            </a:fld>
            <a:endParaRPr lang="en-IN" sz="1800" b="0" strike="noStrike" spc="-1">
              <a:solidFill>
                <a:srgbClr val="000000"/>
              </a:solidFill>
              <a:uFill>
                <a:solidFill>
                  <a:srgbClr val="FFFFFF"/>
                </a:solidFill>
              </a:uFill>
              <a:latin typeface="Arial"/>
            </a:endParaRPr>
          </a:p>
        </p:txBody>
      </p:sp>
      <p:sp>
        <p:nvSpPr>
          <p:cNvPr id="98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06EDF85-9479-4039-8FB9-C255232C9218}" type="slidenum">
              <a:rPr lang="en-IN" sz="1200" b="0" strike="noStrike" spc="-1">
                <a:solidFill>
                  <a:srgbClr val="000000"/>
                </a:solidFill>
                <a:uFill>
                  <a:solidFill>
                    <a:srgbClr val="FFFFFF"/>
                  </a:solidFill>
                </a:uFill>
                <a:latin typeface="Arial"/>
                <a:ea typeface="DejaVu Sans"/>
              </a:rPr>
              <a:t>88</a:t>
            </a:fld>
            <a:endParaRPr lang="en-IN" sz="1800" b="0" strike="noStrike" spc="-1">
              <a:solidFill>
                <a:srgbClr val="000000"/>
              </a:solidFill>
              <a:uFill>
                <a:solidFill>
                  <a:srgbClr val="FFFFFF"/>
                </a:solidFill>
              </a:uFill>
              <a:latin typeface="Arial"/>
            </a:endParaRPr>
          </a:p>
        </p:txBody>
      </p:sp>
      <p:sp>
        <p:nvSpPr>
          <p:cNvPr id="98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E684637-D8D7-4061-884C-194137AB0D80}" type="slidenum">
              <a:rPr lang="en-IN" sz="1200" b="0" strike="noStrike" spc="-1">
                <a:solidFill>
                  <a:srgbClr val="000000"/>
                </a:solidFill>
                <a:uFill>
                  <a:solidFill>
                    <a:srgbClr val="FFFFFF"/>
                  </a:solidFill>
                </a:uFill>
                <a:latin typeface="Arial"/>
                <a:ea typeface="DejaVu Sans"/>
              </a:rPr>
              <a:t>89</a:t>
            </a:fld>
            <a:endParaRPr lang="en-IN" sz="1800" b="0" strike="noStrike" spc="-1">
              <a:solidFill>
                <a:srgbClr val="000000"/>
              </a:solidFill>
              <a:uFill>
                <a:solidFill>
                  <a:srgbClr val="FFFFFF"/>
                </a:solidFill>
              </a:uFill>
              <a:latin typeface="Arial"/>
            </a:endParaRPr>
          </a:p>
        </p:txBody>
      </p:sp>
      <p:sp>
        <p:nvSpPr>
          <p:cNvPr id="99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666C595-8213-47B7-8694-C2C8DCDFDB75}" type="slidenum">
              <a:rPr lang="en-IN" sz="1200" b="0" strike="noStrike" spc="-1">
                <a:solidFill>
                  <a:srgbClr val="000000"/>
                </a:solidFill>
                <a:uFill>
                  <a:solidFill>
                    <a:srgbClr val="FFFFFF"/>
                  </a:solidFill>
                </a:uFill>
                <a:latin typeface="Times New Roman"/>
                <a:ea typeface="DejaVu Sans"/>
              </a:rPr>
              <a:t>9</a:t>
            </a:fld>
            <a:endParaRPr lang="en-IN" sz="1800" b="0" strike="noStrike" spc="-1">
              <a:solidFill>
                <a:srgbClr val="000000"/>
              </a:solidFill>
              <a:uFill>
                <a:solidFill>
                  <a:srgbClr val="FFFFFF"/>
                </a:solidFill>
              </a:uFill>
              <a:latin typeface="Arial"/>
            </a:endParaRPr>
          </a:p>
        </p:txBody>
      </p:sp>
      <p:sp>
        <p:nvSpPr>
          <p:cNvPr id="83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84AE70D-0A92-4A0E-9D84-F990735FEE4A}" type="slidenum">
              <a:rPr lang="en-IN" sz="1200" b="0" strike="noStrike" spc="-1">
                <a:solidFill>
                  <a:srgbClr val="000000"/>
                </a:solidFill>
                <a:uFill>
                  <a:solidFill>
                    <a:srgbClr val="FFFFFF"/>
                  </a:solidFill>
                </a:uFill>
                <a:latin typeface="Arial"/>
                <a:ea typeface="DejaVu Sans"/>
              </a:rPr>
              <a:t>90</a:t>
            </a:fld>
            <a:endParaRPr lang="en-IN" sz="1800" b="0" strike="noStrike" spc="-1">
              <a:solidFill>
                <a:srgbClr val="000000"/>
              </a:solidFill>
              <a:uFill>
                <a:solidFill>
                  <a:srgbClr val="FFFFFF"/>
                </a:solidFill>
              </a:uFill>
              <a:latin typeface="Arial"/>
            </a:endParaRPr>
          </a:p>
        </p:txBody>
      </p:sp>
      <p:sp>
        <p:nvSpPr>
          <p:cNvPr id="99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27A56BB-B97F-4B2D-AA95-440AF319090D}" type="slidenum">
              <a:rPr lang="en-IN" sz="1200" b="0" strike="noStrike" spc="-1">
                <a:solidFill>
                  <a:srgbClr val="000000"/>
                </a:solidFill>
                <a:uFill>
                  <a:solidFill>
                    <a:srgbClr val="FFFFFF"/>
                  </a:solidFill>
                </a:uFill>
                <a:latin typeface="Arial"/>
                <a:ea typeface="DejaVu Sans"/>
              </a:rPr>
              <a:t>91</a:t>
            </a:fld>
            <a:endParaRPr lang="en-IN" sz="1800" b="0" strike="noStrike" spc="-1">
              <a:solidFill>
                <a:srgbClr val="000000"/>
              </a:solidFill>
              <a:uFill>
                <a:solidFill>
                  <a:srgbClr val="FFFFFF"/>
                </a:solidFill>
              </a:uFill>
              <a:latin typeface="Arial"/>
            </a:endParaRPr>
          </a:p>
        </p:txBody>
      </p:sp>
      <p:sp>
        <p:nvSpPr>
          <p:cNvPr id="99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F389811D-1A08-439B-B2E8-D0FFCD4FE4D4}" type="slidenum">
              <a:rPr lang="en-IN" sz="1200" b="0" strike="noStrike" spc="-1">
                <a:solidFill>
                  <a:srgbClr val="000000"/>
                </a:solidFill>
                <a:uFill>
                  <a:solidFill>
                    <a:srgbClr val="FFFFFF"/>
                  </a:solidFill>
                </a:uFill>
                <a:latin typeface="Arial"/>
                <a:ea typeface="DejaVu Sans"/>
              </a:rPr>
              <a:t>92</a:t>
            </a:fld>
            <a:endParaRPr lang="en-IN" sz="1800" b="0" strike="noStrike" spc="-1">
              <a:solidFill>
                <a:srgbClr val="000000"/>
              </a:solidFill>
              <a:uFill>
                <a:solidFill>
                  <a:srgbClr val="FFFFFF"/>
                </a:solidFill>
              </a:uFill>
              <a:latin typeface="Arial"/>
            </a:endParaRPr>
          </a:p>
        </p:txBody>
      </p:sp>
      <p:sp>
        <p:nvSpPr>
          <p:cNvPr id="99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8BD5CD4-E48D-400E-A74D-C65E124CE212}" type="slidenum">
              <a:rPr lang="en-IN" sz="1200" b="0" strike="noStrike" spc="-1">
                <a:solidFill>
                  <a:srgbClr val="000000"/>
                </a:solidFill>
                <a:uFill>
                  <a:solidFill>
                    <a:srgbClr val="FFFFFF"/>
                  </a:solidFill>
                </a:uFill>
                <a:latin typeface="Arial"/>
                <a:ea typeface="DejaVu Sans"/>
              </a:rPr>
              <a:t>93</a:t>
            </a:fld>
            <a:endParaRPr lang="en-IN" sz="1800" b="0" strike="noStrike" spc="-1">
              <a:solidFill>
                <a:srgbClr val="000000"/>
              </a:solidFill>
              <a:uFill>
                <a:solidFill>
                  <a:srgbClr val="FFFFFF"/>
                </a:solidFill>
              </a:uFill>
              <a:latin typeface="Arial"/>
            </a:endParaRPr>
          </a:p>
        </p:txBody>
      </p:sp>
      <p:sp>
        <p:nvSpPr>
          <p:cNvPr id="99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19B5F04A-DE2C-40F3-88BF-229301F272FD}" type="slidenum">
              <a:rPr lang="en-IN" sz="1200" b="0" strike="noStrike" spc="-1">
                <a:solidFill>
                  <a:srgbClr val="000000"/>
                </a:solidFill>
                <a:uFill>
                  <a:solidFill>
                    <a:srgbClr val="FFFFFF"/>
                  </a:solidFill>
                </a:uFill>
                <a:latin typeface="Arial"/>
                <a:ea typeface="DejaVu Sans"/>
              </a:rPr>
              <a:t>94</a:t>
            </a:fld>
            <a:endParaRPr lang="en-IN" sz="1800" b="0" strike="noStrike" spc="-1">
              <a:solidFill>
                <a:srgbClr val="000000"/>
              </a:solidFill>
              <a:uFill>
                <a:solidFill>
                  <a:srgbClr val="FFFFFF"/>
                </a:solidFill>
              </a:uFill>
              <a:latin typeface="Arial"/>
            </a:endParaRPr>
          </a:p>
        </p:txBody>
      </p:sp>
      <p:sp>
        <p:nvSpPr>
          <p:cNvPr id="100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D0B26A5B-5900-428E-8195-AFE026BD5EFD}" type="slidenum">
              <a:rPr lang="en-IN" sz="1200" b="0" strike="noStrike" spc="-1">
                <a:solidFill>
                  <a:srgbClr val="000000"/>
                </a:solidFill>
                <a:uFill>
                  <a:solidFill>
                    <a:srgbClr val="FFFFFF"/>
                  </a:solidFill>
                </a:uFill>
                <a:latin typeface="Arial"/>
                <a:ea typeface="DejaVu Sans"/>
              </a:rPr>
              <a:t>95</a:t>
            </a:fld>
            <a:endParaRPr lang="en-IN" sz="1800" b="0" strike="noStrike" spc="-1">
              <a:solidFill>
                <a:srgbClr val="000000"/>
              </a:solidFill>
              <a:uFill>
                <a:solidFill>
                  <a:srgbClr val="FFFFFF"/>
                </a:solidFill>
              </a:uFill>
              <a:latin typeface="Arial"/>
            </a:endParaRPr>
          </a:p>
        </p:txBody>
      </p:sp>
      <p:sp>
        <p:nvSpPr>
          <p:cNvPr id="1002"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486F7FF-EC89-4B05-8126-7A34B46BB590}" type="slidenum">
              <a:rPr lang="en-IN" sz="1200" b="0" strike="noStrike" spc="-1">
                <a:solidFill>
                  <a:srgbClr val="000000"/>
                </a:solidFill>
                <a:uFill>
                  <a:solidFill>
                    <a:srgbClr val="FFFFFF"/>
                  </a:solidFill>
                </a:uFill>
                <a:latin typeface="Arial"/>
                <a:ea typeface="DejaVu Sans"/>
              </a:rPr>
              <a:t>96</a:t>
            </a:fld>
            <a:endParaRPr lang="en-IN" sz="1800" b="0" strike="noStrike" spc="-1">
              <a:solidFill>
                <a:srgbClr val="000000"/>
              </a:solidFill>
              <a:uFill>
                <a:solidFill>
                  <a:srgbClr val="FFFFFF"/>
                </a:solidFill>
              </a:uFill>
              <a:latin typeface="Arial"/>
            </a:endParaRPr>
          </a:p>
        </p:txBody>
      </p:sp>
      <p:sp>
        <p:nvSpPr>
          <p:cNvPr id="1004"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F2D0799A-8386-46BA-A11F-2697C68AD959}" type="slidenum">
              <a:rPr lang="en-IN" sz="1200" b="0" strike="noStrike" spc="-1">
                <a:solidFill>
                  <a:srgbClr val="000000"/>
                </a:solidFill>
                <a:uFill>
                  <a:solidFill>
                    <a:srgbClr val="FFFFFF"/>
                  </a:solidFill>
                </a:uFill>
                <a:latin typeface="Arial"/>
                <a:ea typeface="DejaVu Sans"/>
              </a:rPr>
              <a:t>97</a:t>
            </a:fld>
            <a:endParaRPr lang="en-IN" sz="1800" b="0" strike="noStrike" spc="-1">
              <a:solidFill>
                <a:srgbClr val="000000"/>
              </a:solidFill>
              <a:uFill>
                <a:solidFill>
                  <a:srgbClr val="FFFFFF"/>
                </a:solidFill>
              </a:uFill>
              <a:latin typeface="Arial"/>
            </a:endParaRPr>
          </a:p>
        </p:txBody>
      </p:sp>
      <p:sp>
        <p:nvSpPr>
          <p:cNvPr id="1006"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F80FBC7-9AAE-43D2-A650-B95B6F3AE3E7}" type="slidenum">
              <a:rPr lang="en-IN" sz="1200" b="0" strike="noStrike" spc="-1">
                <a:solidFill>
                  <a:srgbClr val="000000"/>
                </a:solidFill>
                <a:uFill>
                  <a:solidFill>
                    <a:srgbClr val="FFFFFF"/>
                  </a:solidFill>
                </a:uFill>
                <a:latin typeface="Arial"/>
                <a:ea typeface="DejaVu Sans"/>
              </a:rPr>
              <a:t>98</a:t>
            </a:fld>
            <a:endParaRPr lang="en-IN" sz="1800" b="0" strike="noStrike" spc="-1">
              <a:solidFill>
                <a:srgbClr val="000000"/>
              </a:solidFill>
              <a:uFill>
                <a:solidFill>
                  <a:srgbClr val="FFFFFF"/>
                </a:solidFill>
              </a:uFill>
              <a:latin typeface="Arial"/>
            </a:endParaRPr>
          </a:p>
        </p:txBody>
      </p:sp>
      <p:sp>
        <p:nvSpPr>
          <p:cNvPr id="1008"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 name="CustomShape 1"/>
          <p:cNvSpPr/>
          <p:nvPr/>
        </p:nvSpPr>
        <p:spPr>
          <a:xfrm>
            <a:off x="4283640" y="10157040"/>
            <a:ext cx="3200040" cy="453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629BD9C-F19D-44B9-B86B-9E84C1359062}" type="slidenum">
              <a:rPr lang="en-IN" sz="1200" b="0" strike="noStrike" spc="-1">
                <a:solidFill>
                  <a:srgbClr val="000000"/>
                </a:solidFill>
                <a:uFill>
                  <a:solidFill>
                    <a:srgbClr val="FFFFFF"/>
                  </a:solidFill>
                </a:uFill>
                <a:latin typeface="Arial"/>
                <a:ea typeface="DejaVu Sans"/>
              </a:rPr>
              <a:t>99</a:t>
            </a:fld>
            <a:endParaRPr lang="en-IN" sz="1800" b="0" strike="noStrike" spc="-1">
              <a:solidFill>
                <a:srgbClr val="000000"/>
              </a:solidFill>
              <a:uFill>
                <a:solidFill>
                  <a:srgbClr val="FFFFFF"/>
                </a:solidFill>
              </a:uFill>
              <a:latin typeface="Arial"/>
            </a:endParaRPr>
          </a:p>
        </p:txBody>
      </p:sp>
      <p:sp>
        <p:nvSpPr>
          <p:cNvPr id="1010" name="CustomShape 2"/>
          <p:cNvSpPr/>
          <p:nvPr/>
        </p:nvSpPr>
        <p:spPr>
          <a:xfrm>
            <a:off x="1008000" y="5078520"/>
            <a:ext cx="5543280" cy="481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4" name="PlaceHolder 2"/>
          <p:cNvSpPr>
            <a:spLocks noGrp="1"/>
          </p:cNvSpPr>
          <p:nvPr>
            <p:ph type="body"/>
          </p:nvPr>
        </p:nvSpPr>
        <p:spPr>
          <a:xfrm>
            <a:off x="755640" y="218376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5" name="PlaceHolder 3"/>
          <p:cNvSpPr>
            <a:spLocks noGrp="1"/>
          </p:cNvSpPr>
          <p:nvPr>
            <p:ph type="body"/>
          </p:nvPr>
        </p:nvSpPr>
        <p:spPr>
          <a:xfrm>
            <a:off x="755640" y="454788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7"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8"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9" name="PlaceHolder 4"/>
          <p:cNvSpPr>
            <a:spLocks noGrp="1"/>
          </p:cNvSpPr>
          <p:nvPr>
            <p:ph type="body"/>
          </p:nvPr>
        </p:nvSpPr>
        <p:spPr>
          <a:xfrm>
            <a:off x="505188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30" name="PlaceHolder 5"/>
          <p:cNvSpPr>
            <a:spLocks noGrp="1"/>
          </p:cNvSpPr>
          <p:nvPr>
            <p:ph type="body"/>
          </p:nvPr>
        </p:nvSpPr>
        <p:spPr>
          <a:xfrm>
            <a:off x="75564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32" name="PlaceHolder 2"/>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33" name="PlaceHolder 3"/>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pic>
        <p:nvPicPr>
          <p:cNvPr id="34" name="Picture 33"/>
          <p:cNvPicPr/>
          <p:nvPr/>
        </p:nvPicPr>
        <p:blipFill>
          <a:blip r:embed="rId2"/>
          <a:stretch/>
        </p:blipFill>
        <p:spPr>
          <a:xfrm>
            <a:off x="2111760" y="2183400"/>
            <a:ext cx="5671800" cy="4525560"/>
          </a:xfrm>
          <a:prstGeom prst="rect">
            <a:avLst/>
          </a:prstGeom>
          <a:ln>
            <a:noFill/>
          </a:ln>
        </p:spPr>
      </p:pic>
      <p:pic>
        <p:nvPicPr>
          <p:cNvPr id="35" name="Picture 34"/>
          <p:cNvPicPr/>
          <p:nvPr/>
        </p:nvPicPr>
        <p:blipFill>
          <a:blip r:embed="rId2"/>
          <a:stretch/>
        </p:blipFill>
        <p:spPr>
          <a:xfrm>
            <a:off x="2111760" y="218340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39" name="PlaceHolder 2"/>
          <p:cNvSpPr>
            <a:spLocks noGrp="1"/>
          </p:cNvSpPr>
          <p:nvPr>
            <p:ph type="subTitle"/>
          </p:nvPr>
        </p:nvSpPr>
        <p:spPr>
          <a:xfrm>
            <a:off x="755640" y="2183760"/>
            <a:ext cx="8384760" cy="452556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41" name="PlaceHolder 2"/>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43" name="PlaceHolder 2"/>
          <p:cNvSpPr>
            <a:spLocks noGrp="1"/>
          </p:cNvSpPr>
          <p:nvPr>
            <p:ph type="body"/>
          </p:nvPr>
        </p:nvSpPr>
        <p:spPr>
          <a:xfrm>
            <a:off x="75564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44" name="PlaceHolder 3"/>
          <p:cNvSpPr>
            <a:spLocks noGrp="1"/>
          </p:cNvSpPr>
          <p:nvPr>
            <p:ph type="body"/>
          </p:nvPr>
        </p:nvSpPr>
        <p:spPr>
          <a:xfrm>
            <a:off x="505188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755640" y="671760"/>
            <a:ext cx="8384760" cy="498924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48"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49" name="PlaceHolder 3"/>
          <p:cNvSpPr>
            <a:spLocks noGrp="1"/>
          </p:cNvSpPr>
          <p:nvPr>
            <p:ph type="body"/>
          </p:nvPr>
        </p:nvSpPr>
        <p:spPr>
          <a:xfrm>
            <a:off x="75564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50" name="PlaceHolder 4"/>
          <p:cNvSpPr>
            <a:spLocks noGrp="1"/>
          </p:cNvSpPr>
          <p:nvPr>
            <p:ph type="body"/>
          </p:nvPr>
        </p:nvSpPr>
        <p:spPr>
          <a:xfrm>
            <a:off x="505188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3" name="PlaceHolder 2"/>
          <p:cNvSpPr>
            <a:spLocks noGrp="1"/>
          </p:cNvSpPr>
          <p:nvPr>
            <p:ph type="subTitle"/>
          </p:nvPr>
        </p:nvSpPr>
        <p:spPr>
          <a:xfrm>
            <a:off x="755640" y="2183760"/>
            <a:ext cx="8384760" cy="452556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52" name="PlaceHolder 2"/>
          <p:cNvSpPr>
            <a:spLocks noGrp="1"/>
          </p:cNvSpPr>
          <p:nvPr>
            <p:ph type="body"/>
          </p:nvPr>
        </p:nvSpPr>
        <p:spPr>
          <a:xfrm>
            <a:off x="75564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53"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54" name="PlaceHolder 4"/>
          <p:cNvSpPr>
            <a:spLocks noGrp="1"/>
          </p:cNvSpPr>
          <p:nvPr>
            <p:ph type="body"/>
          </p:nvPr>
        </p:nvSpPr>
        <p:spPr>
          <a:xfrm>
            <a:off x="505188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56"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57"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58" name="PlaceHolder 4"/>
          <p:cNvSpPr>
            <a:spLocks noGrp="1"/>
          </p:cNvSpPr>
          <p:nvPr>
            <p:ph type="body"/>
          </p:nvPr>
        </p:nvSpPr>
        <p:spPr>
          <a:xfrm>
            <a:off x="755640" y="454788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60" name="PlaceHolder 2"/>
          <p:cNvSpPr>
            <a:spLocks noGrp="1"/>
          </p:cNvSpPr>
          <p:nvPr>
            <p:ph type="body"/>
          </p:nvPr>
        </p:nvSpPr>
        <p:spPr>
          <a:xfrm>
            <a:off x="755640" y="218376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61" name="PlaceHolder 3"/>
          <p:cNvSpPr>
            <a:spLocks noGrp="1"/>
          </p:cNvSpPr>
          <p:nvPr>
            <p:ph type="body"/>
          </p:nvPr>
        </p:nvSpPr>
        <p:spPr>
          <a:xfrm>
            <a:off x="755640" y="454788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63"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64"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65" name="PlaceHolder 4"/>
          <p:cNvSpPr>
            <a:spLocks noGrp="1"/>
          </p:cNvSpPr>
          <p:nvPr>
            <p:ph type="body"/>
          </p:nvPr>
        </p:nvSpPr>
        <p:spPr>
          <a:xfrm>
            <a:off x="505188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66" name="PlaceHolder 5"/>
          <p:cNvSpPr>
            <a:spLocks noGrp="1"/>
          </p:cNvSpPr>
          <p:nvPr>
            <p:ph type="body"/>
          </p:nvPr>
        </p:nvSpPr>
        <p:spPr>
          <a:xfrm>
            <a:off x="75564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68" name="PlaceHolder 2"/>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69" name="PlaceHolder 3"/>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pic>
        <p:nvPicPr>
          <p:cNvPr id="70" name="Picture 69"/>
          <p:cNvPicPr/>
          <p:nvPr/>
        </p:nvPicPr>
        <p:blipFill>
          <a:blip r:embed="rId2"/>
          <a:stretch/>
        </p:blipFill>
        <p:spPr>
          <a:xfrm>
            <a:off x="2111760" y="2183400"/>
            <a:ext cx="5671800" cy="4525560"/>
          </a:xfrm>
          <a:prstGeom prst="rect">
            <a:avLst/>
          </a:prstGeom>
          <a:ln>
            <a:noFill/>
          </a:ln>
        </p:spPr>
      </p:pic>
      <p:pic>
        <p:nvPicPr>
          <p:cNvPr id="71" name="Picture 70"/>
          <p:cNvPicPr/>
          <p:nvPr/>
        </p:nvPicPr>
        <p:blipFill>
          <a:blip r:embed="rId2"/>
          <a:stretch/>
        </p:blipFill>
        <p:spPr>
          <a:xfrm>
            <a:off x="2111760" y="2183400"/>
            <a:ext cx="5671800" cy="45255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75" name="PlaceHolder 2"/>
          <p:cNvSpPr>
            <a:spLocks noGrp="1"/>
          </p:cNvSpPr>
          <p:nvPr>
            <p:ph type="subTitle"/>
          </p:nvPr>
        </p:nvSpPr>
        <p:spPr>
          <a:xfrm>
            <a:off x="755640" y="2183760"/>
            <a:ext cx="8384760" cy="452556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77" name="PlaceHolder 2"/>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79" name="PlaceHolder 2"/>
          <p:cNvSpPr>
            <a:spLocks noGrp="1"/>
          </p:cNvSpPr>
          <p:nvPr>
            <p:ph type="body"/>
          </p:nvPr>
        </p:nvSpPr>
        <p:spPr>
          <a:xfrm>
            <a:off x="75564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80" name="PlaceHolder 3"/>
          <p:cNvSpPr>
            <a:spLocks noGrp="1"/>
          </p:cNvSpPr>
          <p:nvPr>
            <p:ph type="body"/>
          </p:nvPr>
        </p:nvSpPr>
        <p:spPr>
          <a:xfrm>
            <a:off x="505188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5" name="PlaceHolder 2"/>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755640" y="671760"/>
            <a:ext cx="8384760" cy="498924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84"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85" name="PlaceHolder 3"/>
          <p:cNvSpPr>
            <a:spLocks noGrp="1"/>
          </p:cNvSpPr>
          <p:nvPr>
            <p:ph type="body"/>
          </p:nvPr>
        </p:nvSpPr>
        <p:spPr>
          <a:xfrm>
            <a:off x="75564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86" name="PlaceHolder 4"/>
          <p:cNvSpPr>
            <a:spLocks noGrp="1"/>
          </p:cNvSpPr>
          <p:nvPr>
            <p:ph type="body"/>
          </p:nvPr>
        </p:nvSpPr>
        <p:spPr>
          <a:xfrm>
            <a:off x="505188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88" name="PlaceHolder 2"/>
          <p:cNvSpPr>
            <a:spLocks noGrp="1"/>
          </p:cNvSpPr>
          <p:nvPr>
            <p:ph type="body"/>
          </p:nvPr>
        </p:nvSpPr>
        <p:spPr>
          <a:xfrm>
            <a:off x="75564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89"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90" name="PlaceHolder 4"/>
          <p:cNvSpPr>
            <a:spLocks noGrp="1"/>
          </p:cNvSpPr>
          <p:nvPr>
            <p:ph type="body"/>
          </p:nvPr>
        </p:nvSpPr>
        <p:spPr>
          <a:xfrm>
            <a:off x="505188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92"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93"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94" name="PlaceHolder 4"/>
          <p:cNvSpPr>
            <a:spLocks noGrp="1"/>
          </p:cNvSpPr>
          <p:nvPr>
            <p:ph type="body"/>
          </p:nvPr>
        </p:nvSpPr>
        <p:spPr>
          <a:xfrm>
            <a:off x="755640" y="454788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96" name="PlaceHolder 2"/>
          <p:cNvSpPr>
            <a:spLocks noGrp="1"/>
          </p:cNvSpPr>
          <p:nvPr>
            <p:ph type="body"/>
          </p:nvPr>
        </p:nvSpPr>
        <p:spPr>
          <a:xfrm>
            <a:off x="755640" y="218376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97" name="PlaceHolder 3"/>
          <p:cNvSpPr>
            <a:spLocks noGrp="1"/>
          </p:cNvSpPr>
          <p:nvPr>
            <p:ph type="body"/>
          </p:nvPr>
        </p:nvSpPr>
        <p:spPr>
          <a:xfrm>
            <a:off x="755640" y="454788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99"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00"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01" name="PlaceHolder 4"/>
          <p:cNvSpPr>
            <a:spLocks noGrp="1"/>
          </p:cNvSpPr>
          <p:nvPr>
            <p:ph type="body"/>
          </p:nvPr>
        </p:nvSpPr>
        <p:spPr>
          <a:xfrm>
            <a:off x="505188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02" name="PlaceHolder 5"/>
          <p:cNvSpPr>
            <a:spLocks noGrp="1"/>
          </p:cNvSpPr>
          <p:nvPr>
            <p:ph type="body"/>
          </p:nvPr>
        </p:nvSpPr>
        <p:spPr>
          <a:xfrm>
            <a:off x="75564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04" name="PlaceHolder 2"/>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05" name="PlaceHolder 3"/>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pic>
        <p:nvPicPr>
          <p:cNvPr id="106" name="Picture 105"/>
          <p:cNvPicPr/>
          <p:nvPr/>
        </p:nvPicPr>
        <p:blipFill>
          <a:blip r:embed="rId2"/>
          <a:stretch/>
        </p:blipFill>
        <p:spPr>
          <a:xfrm>
            <a:off x="2111760" y="2183400"/>
            <a:ext cx="5671800" cy="4525560"/>
          </a:xfrm>
          <a:prstGeom prst="rect">
            <a:avLst/>
          </a:prstGeom>
          <a:ln>
            <a:noFill/>
          </a:ln>
        </p:spPr>
      </p:pic>
      <p:pic>
        <p:nvPicPr>
          <p:cNvPr id="107" name="Picture 106"/>
          <p:cNvPicPr/>
          <p:nvPr/>
        </p:nvPicPr>
        <p:blipFill>
          <a:blip r:embed="rId2"/>
          <a:stretch/>
        </p:blipFill>
        <p:spPr>
          <a:xfrm>
            <a:off x="2111760" y="2183400"/>
            <a:ext cx="5671800" cy="45255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11" name="PlaceHolder 2"/>
          <p:cNvSpPr>
            <a:spLocks noGrp="1"/>
          </p:cNvSpPr>
          <p:nvPr>
            <p:ph type="subTitle"/>
          </p:nvPr>
        </p:nvSpPr>
        <p:spPr>
          <a:xfrm>
            <a:off x="755640" y="2183760"/>
            <a:ext cx="8384760" cy="452556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13" name="PlaceHolder 2"/>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7" name="PlaceHolder 2"/>
          <p:cNvSpPr>
            <a:spLocks noGrp="1"/>
          </p:cNvSpPr>
          <p:nvPr>
            <p:ph type="body"/>
          </p:nvPr>
        </p:nvSpPr>
        <p:spPr>
          <a:xfrm>
            <a:off x="75564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8" name="PlaceHolder 3"/>
          <p:cNvSpPr>
            <a:spLocks noGrp="1"/>
          </p:cNvSpPr>
          <p:nvPr>
            <p:ph type="body"/>
          </p:nvPr>
        </p:nvSpPr>
        <p:spPr>
          <a:xfrm>
            <a:off x="505188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15" name="PlaceHolder 2"/>
          <p:cNvSpPr>
            <a:spLocks noGrp="1"/>
          </p:cNvSpPr>
          <p:nvPr>
            <p:ph type="body"/>
          </p:nvPr>
        </p:nvSpPr>
        <p:spPr>
          <a:xfrm>
            <a:off x="75564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16" name="PlaceHolder 3"/>
          <p:cNvSpPr>
            <a:spLocks noGrp="1"/>
          </p:cNvSpPr>
          <p:nvPr>
            <p:ph type="body"/>
          </p:nvPr>
        </p:nvSpPr>
        <p:spPr>
          <a:xfrm>
            <a:off x="505188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755640" y="671760"/>
            <a:ext cx="8384760" cy="498924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20"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21" name="PlaceHolder 3"/>
          <p:cNvSpPr>
            <a:spLocks noGrp="1"/>
          </p:cNvSpPr>
          <p:nvPr>
            <p:ph type="body"/>
          </p:nvPr>
        </p:nvSpPr>
        <p:spPr>
          <a:xfrm>
            <a:off x="75564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22" name="PlaceHolder 4"/>
          <p:cNvSpPr>
            <a:spLocks noGrp="1"/>
          </p:cNvSpPr>
          <p:nvPr>
            <p:ph type="body"/>
          </p:nvPr>
        </p:nvSpPr>
        <p:spPr>
          <a:xfrm>
            <a:off x="505188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24" name="PlaceHolder 2"/>
          <p:cNvSpPr>
            <a:spLocks noGrp="1"/>
          </p:cNvSpPr>
          <p:nvPr>
            <p:ph type="body"/>
          </p:nvPr>
        </p:nvSpPr>
        <p:spPr>
          <a:xfrm>
            <a:off x="75564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25"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26" name="PlaceHolder 4"/>
          <p:cNvSpPr>
            <a:spLocks noGrp="1"/>
          </p:cNvSpPr>
          <p:nvPr>
            <p:ph type="body"/>
          </p:nvPr>
        </p:nvSpPr>
        <p:spPr>
          <a:xfrm>
            <a:off x="505188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28"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29"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30" name="PlaceHolder 4"/>
          <p:cNvSpPr>
            <a:spLocks noGrp="1"/>
          </p:cNvSpPr>
          <p:nvPr>
            <p:ph type="body"/>
          </p:nvPr>
        </p:nvSpPr>
        <p:spPr>
          <a:xfrm>
            <a:off x="755640" y="454788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32" name="PlaceHolder 2"/>
          <p:cNvSpPr>
            <a:spLocks noGrp="1"/>
          </p:cNvSpPr>
          <p:nvPr>
            <p:ph type="body"/>
          </p:nvPr>
        </p:nvSpPr>
        <p:spPr>
          <a:xfrm>
            <a:off x="755640" y="218376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33" name="PlaceHolder 3"/>
          <p:cNvSpPr>
            <a:spLocks noGrp="1"/>
          </p:cNvSpPr>
          <p:nvPr>
            <p:ph type="body"/>
          </p:nvPr>
        </p:nvSpPr>
        <p:spPr>
          <a:xfrm>
            <a:off x="755640" y="454788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35"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36"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37" name="PlaceHolder 4"/>
          <p:cNvSpPr>
            <a:spLocks noGrp="1"/>
          </p:cNvSpPr>
          <p:nvPr>
            <p:ph type="body"/>
          </p:nvPr>
        </p:nvSpPr>
        <p:spPr>
          <a:xfrm>
            <a:off x="505188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38" name="PlaceHolder 5"/>
          <p:cNvSpPr>
            <a:spLocks noGrp="1"/>
          </p:cNvSpPr>
          <p:nvPr>
            <p:ph type="body"/>
          </p:nvPr>
        </p:nvSpPr>
        <p:spPr>
          <a:xfrm>
            <a:off x="75564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40" name="PlaceHolder 2"/>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41" name="PlaceHolder 3"/>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pic>
        <p:nvPicPr>
          <p:cNvPr id="142" name="Picture 141"/>
          <p:cNvPicPr/>
          <p:nvPr/>
        </p:nvPicPr>
        <p:blipFill>
          <a:blip r:embed="rId2"/>
          <a:stretch/>
        </p:blipFill>
        <p:spPr>
          <a:xfrm>
            <a:off x="2111760" y="2183400"/>
            <a:ext cx="5671800" cy="4525560"/>
          </a:xfrm>
          <a:prstGeom prst="rect">
            <a:avLst/>
          </a:prstGeom>
          <a:ln>
            <a:noFill/>
          </a:ln>
        </p:spPr>
      </p:pic>
      <p:pic>
        <p:nvPicPr>
          <p:cNvPr id="143" name="Picture 142"/>
          <p:cNvPicPr/>
          <p:nvPr/>
        </p:nvPicPr>
        <p:blipFill>
          <a:blip r:embed="rId2"/>
          <a:stretch/>
        </p:blipFill>
        <p:spPr>
          <a:xfrm>
            <a:off x="2111760" y="2183400"/>
            <a:ext cx="5671800" cy="452556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47" name="PlaceHolder 2"/>
          <p:cNvSpPr>
            <a:spLocks noGrp="1"/>
          </p:cNvSpPr>
          <p:nvPr>
            <p:ph type="subTitle"/>
          </p:nvPr>
        </p:nvSpPr>
        <p:spPr>
          <a:xfrm>
            <a:off x="755640" y="2183760"/>
            <a:ext cx="8384760" cy="452556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49" name="PlaceHolder 2"/>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51" name="PlaceHolder 2"/>
          <p:cNvSpPr>
            <a:spLocks noGrp="1"/>
          </p:cNvSpPr>
          <p:nvPr>
            <p:ph type="body"/>
          </p:nvPr>
        </p:nvSpPr>
        <p:spPr>
          <a:xfrm>
            <a:off x="75564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52" name="PlaceHolder 3"/>
          <p:cNvSpPr>
            <a:spLocks noGrp="1"/>
          </p:cNvSpPr>
          <p:nvPr>
            <p:ph type="body"/>
          </p:nvPr>
        </p:nvSpPr>
        <p:spPr>
          <a:xfrm>
            <a:off x="505188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755640" y="671760"/>
            <a:ext cx="8384760" cy="498924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56"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57" name="PlaceHolder 3"/>
          <p:cNvSpPr>
            <a:spLocks noGrp="1"/>
          </p:cNvSpPr>
          <p:nvPr>
            <p:ph type="body"/>
          </p:nvPr>
        </p:nvSpPr>
        <p:spPr>
          <a:xfrm>
            <a:off x="75564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58" name="PlaceHolder 4"/>
          <p:cNvSpPr>
            <a:spLocks noGrp="1"/>
          </p:cNvSpPr>
          <p:nvPr>
            <p:ph type="body"/>
          </p:nvPr>
        </p:nvSpPr>
        <p:spPr>
          <a:xfrm>
            <a:off x="505188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60" name="PlaceHolder 2"/>
          <p:cNvSpPr>
            <a:spLocks noGrp="1"/>
          </p:cNvSpPr>
          <p:nvPr>
            <p:ph type="body"/>
          </p:nvPr>
        </p:nvSpPr>
        <p:spPr>
          <a:xfrm>
            <a:off x="75564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61"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62" name="PlaceHolder 4"/>
          <p:cNvSpPr>
            <a:spLocks noGrp="1"/>
          </p:cNvSpPr>
          <p:nvPr>
            <p:ph type="body"/>
          </p:nvPr>
        </p:nvSpPr>
        <p:spPr>
          <a:xfrm>
            <a:off x="505188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64"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65"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66" name="PlaceHolder 4"/>
          <p:cNvSpPr>
            <a:spLocks noGrp="1"/>
          </p:cNvSpPr>
          <p:nvPr>
            <p:ph type="body"/>
          </p:nvPr>
        </p:nvSpPr>
        <p:spPr>
          <a:xfrm>
            <a:off x="755640" y="454788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68" name="PlaceHolder 2"/>
          <p:cNvSpPr>
            <a:spLocks noGrp="1"/>
          </p:cNvSpPr>
          <p:nvPr>
            <p:ph type="body"/>
          </p:nvPr>
        </p:nvSpPr>
        <p:spPr>
          <a:xfrm>
            <a:off x="755640" y="218376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69" name="PlaceHolder 3"/>
          <p:cNvSpPr>
            <a:spLocks noGrp="1"/>
          </p:cNvSpPr>
          <p:nvPr>
            <p:ph type="body"/>
          </p:nvPr>
        </p:nvSpPr>
        <p:spPr>
          <a:xfrm>
            <a:off x="755640" y="454788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71"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72"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73" name="PlaceHolder 4"/>
          <p:cNvSpPr>
            <a:spLocks noGrp="1"/>
          </p:cNvSpPr>
          <p:nvPr>
            <p:ph type="body"/>
          </p:nvPr>
        </p:nvSpPr>
        <p:spPr>
          <a:xfrm>
            <a:off x="505188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74" name="PlaceHolder 5"/>
          <p:cNvSpPr>
            <a:spLocks noGrp="1"/>
          </p:cNvSpPr>
          <p:nvPr>
            <p:ph type="body"/>
          </p:nvPr>
        </p:nvSpPr>
        <p:spPr>
          <a:xfrm>
            <a:off x="75564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55640" y="671760"/>
            <a:ext cx="8384760" cy="498924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76" name="PlaceHolder 2"/>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77" name="PlaceHolder 3"/>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pic>
        <p:nvPicPr>
          <p:cNvPr id="178" name="Picture 177"/>
          <p:cNvPicPr/>
          <p:nvPr/>
        </p:nvPicPr>
        <p:blipFill>
          <a:blip r:embed="rId2"/>
          <a:stretch/>
        </p:blipFill>
        <p:spPr>
          <a:xfrm>
            <a:off x="2111760" y="2183400"/>
            <a:ext cx="5671800" cy="4525560"/>
          </a:xfrm>
          <a:prstGeom prst="rect">
            <a:avLst/>
          </a:prstGeom>
          <a:ln>
            <a:noFill/>
          </a:ln>
        </p:spPr>
      </p:pic>
      <p:pic>
        <p:nvPicPr>
          <p:cNvPr id="179" name="Picture 178"/>
          <p:cNvPicPr/>
          <p:nvPr/>
        </p:nvPicPr>
        <p:blipFill>
          <a:blip r:embed="rId2"/>
          <a:stretch/>
        </p:blipFill>
        <p:spPr>
          <a:xfrm>
            <a:off x="2111760" y="2183400"/>
            <a:ext cx="5671800" cy="452556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5"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86" name="PlaceHolder 2"/>
          <p:cNvSpPr>
            <a:spLocks noGrp="1"/>
          </p:cNvSpPr>
          <p:nvPr>
            <p:ph type="subTitle"/>
          </p:nvPr>
        </p:nvSpPr>
        <p:spPr>
          <a:xfrm>
            <a:off x="755640" y="2183760"/>
            <a:ext cx="8384760" cy="452556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88" name="PlaceHolder 2"/>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90" name="PlaceHolder 2"/>
          <p:cNvSpPr>
            <a:spLocks noGrp="1"/>
          </p:cNvSpPr>
          <p:nvPr>
            <p:ph type="body"/>
          </p:nvPr>
        </p:nvSpPr>
        <p:spPr>
          <a:xfrm>
            <a:off x="75564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91" name="PlaceHolder 3"/>
          <p:cNvSpPr>
            <a:spLocks noGrp="1"/>
          </p:cNvSpPr>
          <p:nvPr>
            <p:ph type="body"/>
          </p:nvPr>
        </p:nvSpPr>
        <p:spPr>
          <a:xfrm>
            <a:off x="505188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2"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3" name="PlaceHolder 1"/>
          <p:cNvSpPr>
            <a:spLocks noGrp="1"/>
          </p:cNvSpPr>
          <p:nvPr>
            <p:ph type="subTitle"/>
          </p:nvPr>
        </p:nvSpPr>
        <p:spPr>
          <a:xfrm>
            <a:off x="755640" y="671760"/>
            <a:ext cx="8384760" cy="498924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95"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96" name="PlaceHolder 3"/>
          <p:cNvSpPr>
            <a:spLocks noGrp="1"/>
          </p:cNvSpPr>
          <p:nvPr>
            <p:ph type="body"/>
          </p:nvPr>
        </p:nvSpPr>
        <p:spPr>
          <a:xfrm>
            <a:off x="75564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97" name="PlaceHolder 4"/>
          <p:cNvSpPr>
            <a:spLocks noGrp="1"/>
          </p:cNvSpPr>
          <p:nvPr>
            <p:ph type="body"/>
          </p:nvPr>
        </p:nvSpPr>
        <p:spPr>
          <a:xfrm>
            <a:off x="505188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99" name="PlaceHolder 2"/>
          <p:cNvSpPr>
            <a:spLocks noGrp="1"/>
          </p:cNvSpPr>
          <p:nvPr>
            <p:ph type="body"/>
          </p:nvPr>
        </p:nvSpPr>
        <p:spPr>
          <a:xfrm>
            <a:off x="75564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00"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01" name="PlaceHolder 4"/>
          <p:cNvSpPr>
            <a:spLocks noGrp="1"/>
          </p:cNvSpPr>
          <p:nvPr>
            <p:ph type="body"/>
          </p:nvPr>
        </p:nvSpPr>
        <p:spPr>
          <a:xfrm>
            <a:off x="505188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03"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04"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05" name="PlaceHolder 4"/>
          <p:cNvSpPr>
            <a:spLocks noGrp="1"/>
          </p:cNvSpPr>
          <p:nvPr>
            <p:ph type="body"/>
          </p:nvPr>
        </p:nvSpPr>
        <p:spPr>
          <a:xfrm>
            <a:off x="755640" y="454788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2"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3" name="PlaceHolder 3"/>
          <p:cNvSpPr>
            <a:spLocks noGrp="1"/>
          </p:cNvSpPr>
          <p:nvPr>
            <p:ph type="body"/>
          </p:nvPr>
        </p:nvSpPr>
        <p:spPr>
          <a:xfrm>
            <a:off x="75564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4" name="PlaceHolder 4"/>
          <p:cNvSpPr>
            <a:spLocks noGrp="1"/>
          </p:cNvSpPr>
          <p:nvPr>
            <p:ph type="body"/>
          </p:nvPr>
        </p:nvSpPr>
        <p:spPr>
          <a:xfrm>
            <a:off x="505188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07" name="PlaceHolder 2"/>
          <p:cNvSpPr>
            <a:spLocks noGrp="1"/>
          </p:cNvSpPr>
          <p:nvPr>
            <p:ph type="body"/>
          </p:nvPr>
        </p:nvSpPr>
        <p:spPr>
          <a:xfrm>
            <a:off x="755640" y="218376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08" name="PlaceHolder 3"/>
          <p:cNvSpPr>
            <a:spLocks noGrp="1"/>
          </p:cNvSpPr>
          <p:nvPr>
            <p:ph type="body"/>
          </p:nvPr>
        </p:nvSpPr>
        <p:spPr>
          <a:xfrm>
            <a:off x="755640" y="454788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10"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11"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12" name="PlaceHolder 4"/>
          <p:cNvSpPr>
            <a:spLocks noGrp="1"/>
          </p:cNvSpPr>
          <p:nvPr>
            <p:ph type="body"/>
          </p:nvPr>
        </p:nvSpPr>
        <p:spPr>
          <a:xfrm>
            <a:off x="505188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13" name="PlaceHolder 5"/>
          <p:cNvSpPr>
            <a:spLocks noGrp="1"/>
          </p:cNvSpPr>
          <p:nvPr>
            <p:ph type="body"/>
          </p:nvPr>
        </p:nvSpPr>
        <p:spPr>
          <a:xfrm>
            <a:off x="75564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15" name="PlaceHolder 2"/>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16" name="PlaceHolder 3"/>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pic>
        <p:nvPicPr>
          <p:cNvPr id="217" name="Picture 216"/>
          <p:cNvPicPr/>
          <p:nvPr/>
        </p:nvPicPr>
        <p:blipFill>
          <a:blip r:embed="rId2"/>
          <a:stretch/>
        </p:blipFill>
        <p:spPr>
          <a:xfrm>
            <a:off x="2111760" y="2183400"/>
            <a:ext cx="5671800" cy="4525560"/>
          </a:xfrm>
          <a:prstGeom prst="rect">
            <a:avLst/>
          </a:prstGeom>
          <a:ln>
            <a:noFill/>
          </a:ln>
        </p:spPr>
      </p:pic>
      <p:pic>
        <p:nvPicPr>
          <p:cNvPr id="218" name="Picture 217"/>
          <p:cNvPicPr/>
          <p:nvPr/>
        </p:nvPicPr>
        <p:blipFill>
          <a:blip r:embed="rId2"/>
          <a:stretch/>
        </p:blipFill>
        <p:spPr>
          <a:xfrm>
            <a:off x="2111760" y="2183400"/>
            <a:ext cx="5671800" cy="4525560"/>
          </a:xfrm>
          <a:prstGeom prst="rect">
            <a:avLst/>
          </a:prstGeom>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4"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25" name="PlaceHolder 2"/>
          <p:cNvSpPr>
            <a:spLocks noGrp="1"/>
          </p:cNvSpPr>
          <p:nvPr>
            <p:ph type="subTitle"/>
          </p:nvPr>
        </p:nvSpPr>
        <p:spPr>
          <a:xfrm>
            <a:off x="755640" y="2183760"/>
            <a:ext cx="8384760" cy="452556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27" name="PlaceHolder 2"/>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29" name="PlaceHolder 2"/>
          <p:cNvSpPr>
            <a:spLocks noGrp="1"/>
          </p:cNvSpPr>
          <p:nvPr>
            <p:ph type="body"/>
          </p:nvPr>
        </p:nvSpPr>
        <p:spPr>
          <a:xfrm>
            <a:off x="75564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30" name="PlaceHolder 3"/>
          <p:cNvSpPr>
            <a:spLocks noGrp="1"/>
          </p:cNvSpPr>
          <p:nvPr>
            <p:ph type="body"/>
          </p:nvPr>
        </p:nvSpPr>
        <p:spPr>
          <a:xfrm>
            <a:off x="505188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1"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2" name="PlaceHolder 1"/>
          <p:cNvSpPr>
            <a:spLocks noGrp="1"/>
          </p:cNvSpPr>
          <p:nvPr>
            <p:ph type="subTitle"/>
          </p:nvPr>
        </p:nvSpPr>
        <p:spPr>
          <a:xfrm>
            <a:off x="755640" y="671760"/>
            <a:ext cx="8384760" cy="4989240"/>
          </a:xfrm>
          <a:prstGeom prst="rect">
            <a:avLst/>
          </a:prstGeom>
        </p:spPr>
        <p:txBody>
          <a:bodyPr lIns="0" tIns="0" rIns="0" bIns="0" anchor="ctr"/>
          <a:lstStyle/>
          <a:p>
            <a:pPr marL="342720" indent="-342720" algn="ctr"/>
            <a:endParaRPr lang="en-IN" sz="3200"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34"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35" name="PlaceHolder 3"/>
          <p:cNvSpPr>
            <a:spLocks noGrp="1"/>
          </p:cNvSpPr>
          <p:nvPr>
            <p:ph type="body"/>
          </p:nvPr>
        </p:nvSpPr>
        <p:spPr>
          <a:xfrm>
            <a:off x="75564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36" name="PlaceHolder 4"/>
          <p:cNvSpPr>
            <a:spLocks noGrp="1"/>
          </p:cNvSpPr>
          <p:nvPr>
            <p:ph type="body"/>
          </p:nvPr>
        </p:nvSpPr>
        <p:spPr>
          <a:xfrm>
            <a:off x="505188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16" name="PlaceHolder 2"/>
          <p:cNvSpPr>
            <a:spLocks noGrp="1"/>
          </p:cNvSpPr>
          <p:nvPr>
            <p:ph type="body"/>
          </p:nvPr>
        </p:nvSpPr>
        <p:spPr>
          <a:xfrm>
            <a:off x="75564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7"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18" name="PlaceHolder 4"/>
          <p:cNvSpPr>
            <a:spLocks noGrp="1"/>
          </p:cNvSpPr>
          <p:nvPr>
            <p:ph type="body"/>
          </p:nvPr>
        </p:nvSpPr>
        <p:spPr>
          <a:xfrm>
            <a:off x="505188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38" name="PlaceHolder 2"/>
          <p:cNvSpPr>
            <a:spLocks noGrp="1"/>
          </p:cNvSpPr>
          <p:nvPr>
            <p:ph type="body"/>
          </p:nvPr>
        </p:nvSpPr>
        <p:spPr>
          <a:xfrm>
            <a:off x="755640" y="2183760"/>
            <a:ext cx="409140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39"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40" name="PlaceHolder 4"/>
          <p:cNvSpPr>
            <a:spLocks noGrp="1"/>
          </p:cNvSpPr>
          <p:nvPr>
            <p:ph type="body"/>
          </p:nvPr>
        </p:nvSpPr>
        <p:spPr>
          <a:xfrm>
            <a:off x="505188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42"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43"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44" name="PlaceHolder 4"/>
          <p:cNvSpPr>
            <a:spLocks noGrp="1"/>
          </p:cNvSpPr>
          <p:nvPr>
            <p:ph type="body"/>
          </p:nvPr>
        </p:nvSpPr>
        <p:spPr>
          <a:xfrm>
            <a:off x="755640" y="454788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46" name="PlaceHolder 2"/>
          <p:cNvSpPr>
            <a:spLocks noGrp="1"/>
          </p:cNvSpPr>
          <p:nvPr>
            <p:ph type="body"/>
          </p:nvPr>
        </p:nvSpPr>
        <p:spPr>
          <a:xfrm>
            <a:off x="755640" y="218376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47" name="PlaceHolder 3"/>
          <p:cNvSpPr>
            <a:spLocks noGrp="1"/>
          </p:cNvSpPr>
          <p:nvPr>
            <p:ph type="body"/>
          </p:nvPr>
        </p:nvSpPr>
        <p:spPr>
          <a:xfrm>
            <a:off x="755640" y="454788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49"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50"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51" name="PlaceHolder 4"/>
          <p:cNvSpPr>
            <a:spLocks noGrp="1"/>
          </p:cNvSpPr>
          <p:nvPr>
            <p:ph type="body"/>
          </p:nvPr>
        </p:nvSpPr>
        <p:spPr>
          <a:xfrm>
            <a:off x="505188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52" name="PlaceHolder 5"/>
          <p:cNvSpPr>
            <a:spLocks noGrp="1"/>
          </p:cNvSpPr>
          <p:nvPr>
            <p:ph type="body"/>
          </p:nvPr>
        </p:nvSpPr>
        <p:spPr>
          <a:xfrm>
            <a:off x="755640" y="454788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54" name="PlaceHolder 2"/>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55" name="PlaceHolder 3"/>
          <p:cNvSpPr>
            <a:spLocks noGrp="1"/>
          </p:cNvSpPr>
          <p:nvPr>
            <p:ph type="body"/>
          </p:nvPr>
        </p:nvSpPr>
        <p:spPr>
          <a:xfrm>
            <a:off x="755640" y="2183760"/>
            <a:ext cx="8384760" cy="4525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pic>
        <p:nvPicPr>
          <p:cNvPr id="256" name="Picture 255"/>
          <p:cNvPicPr/>
          <p:nvPr/>
        </p:nvPicPr>
        <p:blipFill>
          <a:blip r:embed="rId2"/>
          <a:stretch/>
        </p:blipFill>
        <p:spPr>
          <a:xfrm>
            <a:off x="2111760" y="2183400"/>
            <a:ext cx="5671800" cy="4525560"/>
          </a:xfrm>
          <a:prstGeom prst="rect">
            <a:avLst/>
          </a:prstGeom>
          <a:ln>
            <a:noFill/>
          </a:ln>
        </p:spPr>
      </p:pic>
      <p:pic>
        <p:nvPicPr>
          <p:cNvPr id="257" name="Picture 256"/>
          <p:cNvPicPr/>
          <p:nvPr/>
        </p:nvPicPr>
        <p:blipFill>
          <a:blip r:embed="rId2"/>
          <a:stretch/>
        </p:blipFill>
        <p:spPr>
          <a:xfrm>
            <a:off x="2111760" y="2183400"/>
            <a:ext cx="5671800" cy="4525560"/>
          </a:xfrm>
          <a:prstGeom prst="rect">
            <a:avLst/>
          </a:prstGeom>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endParaRPr lang="en-IN" sz="5670" b="0" strike="noStrike" spc="-1">
              <a:solidFill>
                <a:srgbClr val="000000"/>
              </a:solidFill>
              <a:uFill>
                <a:solidFill>
                  <a:srgbClr val="FFFFFF"/>
                </a:solidFill>
              </a:uFill>
              <a:latin typeface="Times New Roman"/>
            </a:endParaRPr>
          </a:p>
        </p:txBody>
      </p:sp>
      <p:sp>
        <p:nvSpPr>
          <p:cNvPr id="20" name="PlaceHolder 2"/>
          <p:cNvSpPr>
            <a:spLocks noGrp="1"/>
          </p:cNvSpPr>
          <p:nvPr>
            <p:ph type="body"/>
          </p:nvPr>
        </p:nvSpPr>
        <p:spPr>
          <a:xfrm>
            <a:off x="75564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1" name="PlaceHolder 3"/>
          <p:cNvSpPr>
            <a:spLocks noGrp="1"/>
          </p:cNvSpPr>
          <p:nvPr>
            <p:ph type="body"/>
          </p:nvPr>
        </p:nvSpPr>
        <p:spPr>
          <a:xfrm>
            <a:off x="5051880" y="2183760"/>
            <a:ext cx="409140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
        <p:nvSpPr>
          <p:cNvPr id="22" name="PlaceHolder 4"/>
          <p:cNvSpPr>
            <a:spLocks noGrp="1"/>
          </p:cNvSpPr>
          <p:nvPr>
            <p:ph type="body"/>
          </p:nvPr>
        </p:nvSpPr>
        <p:spPr>
          <a:xfrm>
            <a:off x="755640" y="4547880"/>
            <a:ext cx="8384760" cy="2158560"/>
          </a:xfrm>
          <a:prstGeom prst="rect">
            <a:avLst/>
          </a:prstGeom>
        </p:spPr>
        <p:txBody>
          <a:bodyPr lIns="90000" tIns="46800" rIns="90000" bIns="46800"/>
          <a:lstStyle/>
          <a:p>
            <a:endParaRPr lang="en-IN" sz="3529" b="0" strike="noStrike" spc="-1">
              <a:solidFill>
                <a:srgbClr val="000000"/>
              </a:solidFill>
              <a:uFill>
                <a:solidFill>
                  <a:srgbClr val="FFFFFF"/>
                </a:solidFill>
              </a:u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7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09"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145"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755640" y="671760"/>
            <a:ext cx="8384760" cy="1076040"/>
          </a:xfrm>
          <a:prstGeom prst="rect">
            <a:avLst/>
          </a:prstGeom>
        </p:spPr>
        <p:txBody>
          <a:bodyPr lIns="90000" tIns="46800" rIns="90000" bIns="46800" anchor="ctr"/>
          <a:lstStyle/>
          <a:p>
            <a:pPr algn="ctr"/>
            <a:r>
              <a:rPr lang="en-IN" sz="5670" b="0" strike="noStrike" spc="-1">
                <a:solidFill>
                  <a:srgbClr val="000000"/>
                </a:solidFill>
                <a:uFill>
                  <a:solidFill>
                    <a:srgbClr val="FFFFFF"/>
                  </a:solidFill>
                </a:uFill>
                <a:latin typeface="Times New Roman"/>
              </a:rPr>
              <a:t>Click to edit the title text format</a:t>
            </a:r>
          </a:p>
        </p:txBody>
      </p:sp>
      <p:sp>
        <p:nvSpPr>
          <p:cNvPr id="181" name="PlaceHolder 2"/>
          <p:cNvSpPr>
            <a:spLocks noGrp="1"/>
          </p:cNvSpPr>
          <p:nvPr>
            <p:ph type="body"/>
          </p:nvPr>
        </p:nvSpPr>
        <p:spPr>
          <a:xfrm>
            <a:off x="755640" y="2183760"/>
            <a:ext cx="8384760" cy="4525560"/>
          </a:xfrm>
          <a:prstGeom prst="rect">
            <a:avLst/>
          </a:prstGeom>
        </p:spPr>
        <p:txBody>
          <a:bodyPr lIns="90000" tIns="46800" rIns="90000" bIns="46800"/>
          <a:lstStyle/>
          <a:p>
            <a:pPr marL="377280" indent="-377280"/>
            <a:r>
              <a:rPr lang="en-IN" sz="3529" b="0" strike="noStrike" spc="-1">
                <a:solidFill>
                  <a:srgbClr val="000000"/>
                </a:solidFill>
                <a:uFill>
                  <a:solidFill>
                    <a:srgbClr val="FFFFFF"/>
                  </a:solidFill>
                </a:uFill>
                <a:latin typeface="Times New Roman"/>
              </a:rPr>
              <a:t>Click to edit the outline text format</a:t>
            </a:r>
          </a:p>
          <a:p>
            <a:pPr marL="818280" lvl="1" indent="-314640"/>
            <a:r>
              <a:rPr lang="en-IN" sz="3089" b="0" strike="noStrike" spc="-1">
                <a:solidFill>
                  <a:srgbClr val="000000"/>
                </a:solidFill>
                <a:uFill>
                  <a:solidFill>
                    <a:srgbClr val="FFFFFF"/>
                  </a:solidFill>
                </a:uFill>
                <a:latin typeface="Times New Roman"/>
              </a:rPr>
              <a:t>Second Outline Level</a:t>
            </a:r>
          </a:p>
          <a:p>
            <a:pPr marL="1258920" lvl="2" indent="-251640">
              <a:buClr>
                <a:srgbClr val="000000"/>
              </a:buClr>
              <a:buFont typeface="Times New Roman"/>
              <a:buChar char="•"/>
            </a:pPr>
            <a:r>
              <a:rPr lang="en-IN" sz="2650" b="0" strike="noStrike" spc="-1">
                <a:solidFill>
                  <a:srgbClr val="000000"/>
                </a:solidFill>
                <a:uFill>
                  <a:solidFill>
                    <a:srgbClr val="FFFFFF"/>
                  </a:solidFill>
                </a:uFill>
                <a:latin typeface="Times New Roman"/>
              </a:rPr>
              <a:t>Third Outline Level</a:t>
            </a:r>
          </a:p>
          <a:p>
            <a:pPr marL="1763280" lvl="3" indent="-251640">
              <a:buClr>
                <a:srgbClr val="000000"/>
              </a:buClr>
              <a:buFont typeface="Times New Roman"/>
              <a:buChar char="–"/>
            </a:pPr>
            <a:r>
              <a:rPr lang="en-IN" sz="2210" b="0" strike="noStrike" spc="-1">
                <a:solidFill>
                  <a:srgbClr val="000000"/>
                </a:solidFill>
                <a:uFill>
                  <a:solidFill>
                    <a:srgbClr val="FFFFFF"/>
                  </a:solidFill>
                </a:uFill>
                <a:latin typeface="Times New Roman"/>
              </a:rPr>
              <a:t>Fourth Outline Level</a:t>
            </a:r>
          </a:p>
          <a:p>
            <a:pPr marL="2266920" lvl="4" indent="-251640">
              <a:buClr>
                <a:srgbClr val="000000"/>
              </a:buClr>
              <a:buFont typeface="Times New Roman"/>
              <a:buChar char="»"/>
            </a:pPr>
            <a:r>
              <a:rPr lang="en-IN" sz="2210" b="0" strike="noStrike" spc="-1">
                <a:solidFill>
                  <a:srgbClr val="000000"/>
                </a:solidFill>
                <a:uFill>
                  <a:solidFill>
                    <a:srgbClr val="FFFFFF"/>
                  </a:solidFill>
                </a:uFill>
                <a:latin typeface="Times New Roman"/>
              </a:rPr>
              <a:t>Fifth Outline Level</a:t>
            </a:r>
          </a:p>
          <a:p>
            <a:pPr marL="2266920" lvl="5" indent="-251640">
              <a:buClr>
                <a:srgbClr val="000000"/>
              </a:buClr>
              <a:buFont typeface="Times New Roman"/>
              <a:buChar char="»"/>
            </a:pPr>
            <a:r>
              <a:rPr lang="en-IN" sz="2210" b="0" strike="noStrike" spc="-1">
                <a:solidFill>
                  <a:srgbClr val="000000"/>
                </a:solidFill>
                <a:uFill>
                  <a:solidFill>
                    <a:srgbClr val="FFFFFF"/>
                  </a:solidFill>
                </a:uFill>
                <a:latin typeface="Times New Roman"/>
              </a:rPr>
              <a:t>Sixth Outline Level</a:t>
            </a:r>
          </a:p>
          <a:p>
            <a:pPr marL="2266920" lvl="6" indent="-251640">
              <a:buClr>
                <a:srgbClr val="000000"/>
              </a:buClr>
              <a:buFont typeface="Times New Roman"/>
              <a:buChar char="»"/>
            </a:pPr>
            <a:r>
              <a:rPr lang="en-IN" sz="2210" b="0" strike="noStrike" spc="-1">
                <a:solidFill>
                  <a:srgbClr val="000000"/>
                </a:solidFill>
                <a:uFill>
                  <a:solidFill>
                    <a:srgbClr val="FFFFFF"/>
                  </a:solidFill>
                </a:uFill>
                <a:latin typeface="Times New Roman"/>
              </a:rPr>
              <a:t>Seventh Outline Level</a:t>
            </a:r>
          </a:p>
        </p:txBody>
      </p:sp>
      <p:sp>
        <p:nvSpPr>
          <p:cNvPr id="182" name="PlaceHolder 3"/>
          <p:cNvSpPr>
            <a:spLocks noGrp="1"/>
          </p:cNvSpPr>
          <p:nvPr>
            <p:ph type="dt"/>
          </p:nvPr>
        </p:nvSpPr>
        <p:spPr>
          <a:xfrm>
            <a:off x="755640" y="7223040"/>
            <a:ext cx="1916640" cy="327240"/>
          </a:xfrm>
          <a:prstGeom prst="rect">
            <a:avLst/>
          </a:prstGeom>
        </p:spPr>
        <p:txBody>
          <a:bodyPr lIns="90000" tIns="46800" rIns="90000" bIns="46800"/>
          <a:lstStyle/>
          <a:p>
            <a:r>
              <a:rPr lang="en-IN" sz="1400" b="0" strike="noStrike" spc="-1">
                <a:solidFill>
                  <a:srgbClr val="000000"/>
                </a:solidFill>
                <a:uFill>
                  <a:solidFill>
                    <a:srgbClr val="FFFFFF"/>
                  </a:solidFill>
                </a:uFill>
                <a:latin typeface="Times New Roman"/>
                <a:ea typeface="DejaVu Sans"/>
              </a:rPr>
              <a:t>Python</a:t>
            </a:r>
            <a:endParaRPr lang="en-IN" sz="2400" b="0" strike="noStrike" spc="-1">
              <a:solidFill>
                <a:srgbClr val="000000"/>
              </a:solidFill>
              <a:uFill>
                <a:solidFill>
                  <a:srgbClr val="FFFFFF"/>
                </a:solidFill>
              </a:uFill>
              <a:latin typeface="Times New Roman"/>
            </a:endParaRPr>
          </a:p>
        </p:txBody>
      </p:sp>
      <p:sp>
        <p:nvSpPr>
          <p:cNvPr id="183" name="PlaceHolder 4"/>
          <p:cNvSpPr>
            <a:spLocks noGrp="1"/>
          </p:cNvSpPr>
          <p:nvPr>
            <p:ph type="ftr"/>
          </p:nvPr>
        </p:nvSpPr>
        <p:spPr>
          <a:xfrm>
            <a:off x="3443400" y="7223040"/>
            <a:ext cx="3008880" cy="327240"/>
          </a:xfrm>
          <a:prstGeom prst="rect">
            <a:avLst/>
          </a:prstGeom>
        </p:spPr>
        <p:txBody>
          <a:bodyPr lIns="90000" tIns="46800" rIns="90000" bIns="46800"/>
          <a:lstStyle/>
          <a:p>
            <a:r>
              <a:rPr lang="en-IN" sz="1400" b="0" strike="noStrike" spc="-1">
                <a:solidFill>
                  <a:srgbClr val="000000"/>
                </a:solidFill>
                <a:uFill>
                  <a:solidFill>
                    <a:srgbClr val="FFFFFF"/>
                  </a:solidFill>
                </a:uFill>
                <a:latin typeface="Times New Roman"/>
                <a:ea typeface="DejaVu Sans"/>
              </a:rPr>
              <a:t>Horizon</a:t>
            </a:r>
            <a:endParaRPr lang="en-IN" sz="2400" b="0" strike="noStrike" spc="-1">
              <a:solidFill>
                <a:srgbClr val="000000"/>
              </a:solidFill>
              <a:uFill>
                <a:solidFill>
                  <a:srgbClr val="FFFFFF"/>
                </a:solidFill>
              </a:uFill>
              <a:latin typeface="Times New Roman"/>
            </a:endParaRPr>
          </a:p>
        </p:txBody>
      </p:sp>
      <p:sp>
        <p:nvSpPr>
          <p:cNvPr id="184" name="PlaceHolder 5"/>
          <p:cNvSpPr>
            <a:spLocks noGrp="1"/>
          </p:cNvSpPr>
          <p:nvPr>
            <p:ph type="sldNum"/>
          </p:nvPr>
        </p:nvSpPr>
        <p:spPr>
          <a:xfrm>
            <a:off x="7223760" y="7223040"/>
            <a:ext cx="1916640" cy="327240"/>
          </a:xfrm>
          <a:prstGeom prst="rect">
            <a:avLst/>
          </a:prstGeom>
        </p:spPr>
        <p:txBody>
          <a:bodyPr lIns="90000" tIns="46800" rIns="90000" bIns="46800"/>
          <a:lstStyle/>
          <a:p>
            <a:pPr algn="r"/>
            <a:fld id="{14A004D7-EAB1-4BFF-8DED-45135CB6CA36}" type="slidenum">
              <a:rPr lang="en-IN" sz="1400" b="0" strike="noStrike" spc="-1">
                <a:solidFill>
                  <a:srgbClr val="000000"/>
                </a:solidFill>
                <a:uFill>
                  <a:solidFill>
                    <a:srgbClr val="FFFFFF"/>
                  </a:solidFill>
                </a:uFill>
                <a:latin typeface="Times New Roman"/>
                <a:ea typeface="DejaVu Sans"/>
              </a:rPr>
              <a:t>‹#›</a:t>
            </a:fld>
            <a:endParaRPr lang="en-IN"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 name="PlaceHolder 1"/>
          <p:cNvSpPr>
            <a:spLocks noGrp="1"/>
          </p:cNvSpPr>
          <p:nvPr>
            <p:ph type="title"/>
          </p:nvPr>
        </p:nvSpPr>
        <p:spPr>
          <a:xfrm>
            <a:off x="756000" y="671760"/>
            <a:ext cx="8416080" cy="1108080"/>
          </a:xfrm>
          <a:prstGeom prst="rect">
            <a:avLst/>
          </a:prstGeom>
        </p:spPr>
        <p:txBody>
          <a:bodyPr lIns="90000" tIns="46800" rIns="90000" bIns="46800" anchor="ctr"/>
          <a:lstStyle/>
          <a:p>
            <a:pPr algn="ctr"/>
            <a:r>
              <a:rPr lang="en-IN" sz="5670" b="0" strike="noStrike" spc="-1">
                <a:solidFill>
                  <a:srgbClr val="000000"/>
                </a:solidFill>
                <a:uFill>
                  <a:solidFill>
                    <a:srgbClr val="FFFFFF"/>
                  </a:solidFill>
                </a:uFill>
                <a:latin typeface="Times New Roman"/>
              </a:rPr>
              <a:t>Click to edit the title text format</a:t>
            </a:r>
          </a:p>
        </p:txBody>
      </p:sp>
      <p:sp>
        <p:nvSpPr>
          <p:cNvPr id="220" name="PlaceHolder 2"/>
          <p:cNvSpPr>
            <a:spLocks noGrp="1"/>
          </p:cNvSpPr>
          <p:nvPr>
            <p:ph type="body"/>
          </p:nvPr>
        </p:nvSpPr>
        <p:spPr>
          <a:xfrm>
            <a:off x="756000" y="2183760"/>
            <a:ext cx="8416080" cy="5748480"/>
          </a:xfrm>
          <a:prstGeom prst="rect">
            <a:avLst/>
          </a:prstGeom>
        </p:spPr>
        <p:txBody>
          <a:bodyPr lIns="90000" tIns="46800" rIns="90000" bIns="46800"/>
          <a:lstStyle/>
          <a:p>
            <a:pPr marL="377280" indent="-377280"/>
            <a:r>
              <a:rPr lang="en-IN" sz="3529" b="0" strike="noStrike" spc="-1">
                <a:solidFill>
                  <a:srgbClr val="000000"/>
                </a:solidFill>
                <a:uFill>
                  <a:solidFill>
                    <a:srgbClr val="FFFFFF"/>
                  </a:solidFill>
                </a:uFill>
                <a:latin typeface="Times New Roman"/>
              </a:rPr>
              <a:t>Click to edit the outline text format</a:t>
            </a:r>
          </a:p>
          <a:p>
            <a:pPr marL="818280" lvl="1" indent="-314640"/>
            <a:r>
              <a:rPr lang="en-IN" sz="3089" b="0" strike="noStrike" spc="-1">
                <a:solidFill>
                  <a:srgbClr val="000000"/>
                </a:solidFill>
                <a:uFill>
                  <a:solidFill>
                    <a:srgbClr val="FFFFFF"/>
                  </a:solidFill>
                </a:uFill>
                <a:latin typeface="Times New Roman"/>
              </a:rPr>
              <a:t>Second Outline Level</a:t>
            </a:r>
          </a:p>
          <a:p>
            <a:pPr marL="1258920" lvl="2" indent="-251640">
              <a:buClr>
                <a:srgbClr val="000000"/>
              </a:buClr>
              <a:buFont typeface="Times New Roman"/>
              <a:buChar char="•"/>
            </a:pPr>
            <a:r>
              <a:rPr lang="en-IN" sz="2650" b="0" strike="noStrike" spc="-1">
                <a:solidFill>
                  <a:srgbClr val="000000"/>
                </a:solidFill>
                <a:uFill>
                  <a:solidFill>
                    <a:srgbClr val="FFFFFF"/>
                  </a:solidFill>
                </a:uFill>
                <a:latin typeface="Times New Roman"/>
              </a:rPr>
              <a:t>Third Outline Level</a:t>
            </a:r>
          </a:p>
          <a:p>
            <a:pPr marL="1763280" lvl="3" indent="-251640">
              <a:buClr>
                <a:srgbClr val="000000"/>
              </a:buClr>
              <a:buFont typeface="Times New Roman"/>
              <a:buChar char="–"/>
            </a:pPr>
            <a:r>
              <a:rPr lang="en-IN" sz="2210" b="0" strike="noStrike" spc="-1">
                <a:solidFill>
                  <a:srgbClr val="000000"/>
                </a:solidFill>
                <a:uFill>
                  <a:solidFill>
                    <a:srgbClr val="FFFFFF"/>
                  </a:solidFill>
                </a:uFill>
                <a:latin typeface="Times New Roman"/>
              </a:rPr>
              <a:t>Fourth Outline Level</a:t>
            </a:r>
          </a:p>
          <a:p>
            <a:pPr marL="2266920" lvl="4" indent="-251640">
              <a:buClr>
                <a:srgbClr val="000000"/>
              </a:buClr>
              <a:buFont typeface="Times New Roman"/>
              <a:buChar char="»"/>
            </a:pPr>
            <a:r>
              <a:rPr lang="en-IN" sz="2210" b="0" strike="noStrike" spc="-1">
                <a:solidFill>
                  <a:srgbClr val="000000"/>
                </a:solidFill>
                <a:uFill>
                  <a:solidFill>
                    <a:srgbClr val="FFFFFF"/>
                  </a:solidFill>
                </a:uFill>
                <a:latin typeface="Times New Roman"/>
              </a:rPr>
              <a:t>Fifth Outline Level</a:t>
            </a:r>
          </a:p>
          <a:p>
            <a:pPr marL="2266920" lvl="5" indent="-251640">
              <a:buClr>
                <a:srgbClr val="000000"/>
              </a:buClr>
              <a:buFont typeface="Times New Roman"/>
              <a:buChar char="»"/>
            </a:pPr>
            <a:r>
              <a:rPr lang="en-IN" sz="2210" b="0" strike="noStrike" spc="-1">
                <a:solidFill>
                  <a:srgbClr val="000000"/>
                </a:solidFill>
                <a:uFill>
                  <a:solidFill>
                    <a:srgbClr val="FFFFFF"/>
                  </a:solidFill>
                </a:uFill>
                <a:latin typeface="Times New Roman"/>
              </a:rPr>
              <a:t>Sixth Outline Level</a:t>
            </a:r>
          </a:p>
          <a:p>
            <a:pPr marL="2266920" lvl="6" indent="-251640">
              <a:buClr>
                <a:srgbClr val="000000"/>
              </a:buClr>
              <a:buFont typeface="Times New Roman"/>
              <a:buChar char="»"/>
            </a:pPr>
            <a:r>
              <a:rPr lang="en-IN" sz="2210" b="0" strike="noStrike" spc="-1">
                <a:solidFill>
                  <a:srgbClr val="000000"/>
                </a:solidFill>
                <a:uFill>
                  <a:solidFill>
                    <a:srgbClr val="FFFFFF"/>
                  </a:solidFill>
                </a:uFill>
                <a:latin typeface="Times New Roman"/>
              </a:rPr>
              <a:t>Seventh Outline Level</a:t>
            </a:r>
          </a:p>
        </p:txBody>
      </p:sp>
      <p:sp>
        <p:nvSpPr>
          <p:cNvPr id="221" name="PlaceHolder 3"/>
          <p:cNvSpPr>
            <a:spLocks noGrp="1"/>
          </p:cNvSpPr>
          <p:nvPr>
            <p:ph type="dt"/>
          </p:nvPr>
        </p:nvSpPr>
        <p:spPr>
          <a:xfrm>
            <a:off x="756000" y="7223040"/>
            <a:ext cx="1947960" cy="352080"/>
          </a:xfrm>
          <a:prstGeom prst="rect">
            <a:avLst/>
          </a:prstGeom>
        </p:spPr>
        <p:txBody>
          <a:bodyPr lIns="90000" tIns="46800" rIns="90000" bIns="46800"/>
          <a:lstStyle/>
          <a:p>
            <a:r>
              <a:rPr lang="en-IN" sz="1400" b="0" strike="noStrike" spc="-1">
                <a:solidFill>
                  <a:srgbClr val="000000"/>
                </a:solidFill>
                <a:uFill>
                  <a:solidFill>
                    <a:srgbClr val="FFFFFF"/>
                  </a:solidFill>
                </a:uFill>
                <a:latin typeface="Times New Roman"/>
                <a:ea typeface="DejaVu Sans"/>
              </a:rPr>
              <a:t>Python</a:t>
            </a:r>
            <a:endParaRPr lang="en-IN" sz="2400" b="0" strike="noStrike" spc="-1">
              <a:solidFill>
                <a:srgbClr val="000000"/>
              </a:solidFill>
              <a:uFill>
                <a:solidFill>
                  <a:srgbClr val="FFFFFF"/>
                </a:solidFill>
              </a:uFill>
              <a:latin typeface="Times New Roman"/>
            </a:endParaRPr>
          </a:p>
        </p:txBody>
      </p:sp>
      <p:sp>
        <p:nvSpPr>
          <p:cNvPr id="222" name="PlaceHolder 4"/>
          <p:cNvSpPr>
            <a:spLocks noGrp="1"/>
          </p:cNvSpPr>
          <p:nvPr>
            <p:ph type="ftr"/>
          </p:nvPr>
        </p:nvSpPr>
        <p:spPr>
          <a:xfrm>
            <a:off x="3443760" y="7223040"/>
            <a:ext cx="3040200" cy="352080"/>
          </a:xfrm>
          <a:prstGeom prst="rect">
            <a:avLst/>
          </a:prstGeom>
        </p:spPr>
        <p:txBody>
          <a:bodyPr lIns="90000" tIns="46800" rIns="90000" bIns="46800"/>
          <a:lstStyle/>
          <a:p>
            <a:r>
              <a:rPr lang="en-IN" sz="1400" b="0" strike="noStrike" spc="-1">
                <a:solidFill>
                  <a:srgbClr val="000000"/>
                </a:solidFill>
                <a:uFill>
                  <a:solidFill>
                    <a:srgbClr val="FFFFFF"/>
                  </a:solidFill>
                </a:uFill>
                <a:latin typeface="Times New Roman"/>
                <a:ea typeface="DejaVu Sans"/>
              </a:rPr>
              <a:t>Horizon</a:t>
            </a:r>
            <a:endParaRPr lang="en-IN" sz="2400" b="0" strike="noStrike" spc="-1">
              <a:solidFill>
                <a:srgbClr val="000000"/>
              </a:solidFill>
              <a:uFill>
                <a:solidFill>
                  <a:srgbClr val="FFFFFF"/>
                </a:solidFill>
              </a:uFill>
              <a:latin typeface="Times New Roman"/>
            </a:endParaRPr>
          </a:p>
        </p:txBody>
      </p:sp>
      <p:sp>
        <p:nvSpPr>
          <p:cNvPr id="223" name="PlaceHolder 5"/>
          <p:cNvSpPr>
            <a:spLocks noGrp="1"/>
          </p:cNvSpPr>
          <p:nvPr>
            <p:ph type="sldNum"/>
          </p:nvPr>
        </p:nvSpPr>
        <p:spPr>
          <a:xfrm>
            <a:off x="7224120" y="7223040"/>
            <a:ext cx="1947960" cy="352080"/>
          </a:xfrm>
          <a:prstGeom prst="rect">
            <a:avLst/>
          </a:prstGeom>
        </p:spPr>
        <p:txBody>
          <a:bodyPr lIns="90000" tIns="46800" rIns="90000" bIns="46800"/>
          <a:lstStyle/>
          <a:p>
            <a:pPr algn="r"/>
            <a:fld id="{26606908-4939-4A3E-AF3D-B5215BF1DFFE}" type="slidenum">
              <a:rPr lang="en-IN" sz="1400" b="0" strike="noStrike" spc="-1">
                <a:solidFill>
                  <a:srgbClr val="000000"/>
                </a:solidFill>
                <a:uFill>
                  <a:solidFill>
                    <a:srgbClr val="FFFFFF"/>
                  </a:solidFill>
                </a:uFill>
                <a:latin typeface="Times New Roman"/>
                <a:ea typeface="DejaVu Sans"/>
              </a:rPr>
              <a:t>‹#›</a:t>
            </a:fld>
            <a:endParaRPr lang="en-IN"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3" Type="http://schemas.openxmlformats.org/officeDocument/2006/relationships/hyperlink" Target="https://www.python.org/download/releases/2.3/mro/" TargetMode="External"/><Relationship Id="rId2" Type="http://schemas.openxmlformats.org/officeDocument/2006/relationships/notesSlide" Target="../notesSlides/notesSlide66.xml"/><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9.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9.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9.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 name="CustomShape 1"/>
          <p:cNvSpPr/>
          <p:nvPr/>
        </p:nvSpPr>
        <p:spPr>
          <a:xfrm>
            <a:off x="755640" y="7223760"/>
            <a:ext cx="2097000" cy="500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264" name="CustomShape 2"/>
          <p:cNvSpPr/>
          <p:nvPr/>
        </p:nvSpPr>
        <p:spPr>
          <a:xfrm>
            <a:off x="3443400" y="7223760"/>
            <a:ext cx="3189240" cy="500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265" name="CustomShape 3"/>
          <p:cNvSpPr/>
          <p:nvPr/>
        </p:nvSpPr>
        <p:spPr>
          <a:xfrm>
            <a:off x="7223760" y="7223760"/>
            <a:ext cx="2097000" cy="500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sp>
      <p:sp>
        <p:nvSpPr>
          <p:cNvPr id="266" name="CustomShape 4"/>
          <p:cNvSpPr/>
          <p:nvPr/>
        </p:nvSpPr>
        <p:spPr>
          <a:xfrm>
            <a:off x="792000" y="864000"/>
            <a:ext cx="5901480" cy="4605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r>
              <a:rPr lang="en-IN" sz="2200" b="1" strike="noStrike" spc="-1" dirty="0">
                <a:solidFill>
                  <a:srgbClr val="990099"/>
                </a:solidFill>
                <a:uFill>
                  <a:solidFill>
                    <a:srgbClr val="FFFFFF"/>
                  </a:solidFill>
                </a:uFill>
                <a:latin typeface="Times new roman"/>
                <a:ea typeface="DejaVu Sans"/>
              </a:rPr>
              <a:t>Python Classes</a:t>
            </a:r>
            <a:endParaRPr lang="en-IN" sz="1800" b="0" strike="noStrike" spc="-1" dirty="0">
              <a:solidFill>
                <a:srgbClr val="000000"/>
              </a:solidFill>
              <a:uFill>
                <a:solidFill>
                  <a:srgbClr val="FFFFFF"/>
                </a:solidFill>
              </a:uFill>
              <a:latin typeface="Arial"/>
            </a:endParaRPr>
          </a:p>
          <a:p>
            <a:pPr algn="just">
              <a:lnSpc>
                <a:spcPct val="100000"/>
              </a:lnSpc>
            </a:pPr>
            <a:r>
              <a:rPr lang="en-IN" sz="2200" b="1" strike="noStrike" spc="-1" dirty="0">
                <a:solidFill>
                  <a:srgbClr val="990099"/>
                </a:solidFill>
                <a:uFill>
                  <a:solidFill>
                    <a:srgbClr val="FFFFFF"/>
                  </a:solidFill>
                </a:uFill>
                <a:latin typeface="Times new roman"/>
                <a:ea typeface="DejaVu Sans"/>
              </a:rPr>
              <a:t>	</a:t>
            </a:r>
            <a:r>
              <a:rPr lang="en-IN" sz="2000" b="1" strike="noStrike" spc="-1" dirty="0">
                <a:solidFill>
                  <a:srgbClr val="990099"/>
                </a:solidFill>
                <a:uFill>
                  <a:solidFill>
                    <a:srgbClr val="FFFFFF"/>
                  </a:solidFill>
                </a:uFill>
                <a:latin typeface="Times new roman"/>
                <a:ea typeface="DejaVu Sans"/>
              </a:rPr>
              <a:t>defining classes, class object, instance object</a:t>
            </a:r>
            <a:endParaRPr lang="en-IN" sz="1800" b="0" strike="noStrike" spc="-1" dirty="0">
              <a:solidFill>
                <a:srgbClr val="000000"/>
              </a:solidFill>
              <a:uFill>
                <a:solidFill>
                  <a:srgbClr val="FFFFFF"/>
                </a:solidFill>
              </a:uFill>
              <a:latin typeface="Arial"/>
            </a:endParaRPr>
          </a:p>
          <a:p>
            <a:pPr algn="just">
              <a:lnSpc>
                <a:spcPct val="100000"/>
              </a:lnSpc>
            </a:pPr>
            <a:r>
              <a:rPr lang="en-IN" sz="2000" b="1" strike="noStrike" spc="-1" dirty="0">
                <a:solidFill>
                  <a:srgbClr val="990099"/>
                </a:solidFill>
                <a:uFill>
                  <a:solidFill>
                    <a:srgbClr val="FFFFFF"/>
                  </a:solidFill>
                </a:uFill>
                <a:latin typeface="Times new roman"/>
                <a:ea typeface="DejaVu Sans"/>
              </a:rPr>
              <a:t>	empty class</a:t>
            </a:r>
            <a:endParaRPr lang="en-IN" sz="1800" b="0" strike="noStrike" spc="-1" dirty="0">
              <a:solidFill>
                <a:srgbClr val="000000"/>
              </a:solidFill>
              <a:uFill>
                <a:solidFill>
                  <a:srgbClr val="FFFFFF"/>
                </a:solidFill>
              </a:uFill>
              <a:latin typeface="Arial"/>
            </a:endParaRPr>
          </a:p>
          <a:p>
            <a:pPr algn="just">
              <a:lnSpc>
                <a:spcPct val="100000"/>
              </a:lnSpc>
            </a:pPr>
            <a:r>
              <a:rPr lang="en-IN" sz="2000" b="1" strike="noStrike" spc="-1" dirty="0">
                <a:solidFill>
                  <a:srgbClr val="990099"/>
                </a:solidFill>
                <a:uFill>
                  <a:solidFill>
                    <a:srgbClr val="FFFFFF"/>
                  </a:solidFill>
                </a:uFill>
                <a:latin typeface="Times new roman"/>
                <a:ea typeface="DejaVu Sans"/>
              </a:rPr>
              <a:t>	inheritance – single, multiple</a:t>
            </a:r>
            <a:endParaRPr lang="en-IN" sz="1800" b="0" strike="noStrike" spc="-1" dirty="0">
              <a:solidFill>
                <a:srgbClr val="000000"/>
              </a:solidFill>
              <a:uFill>
                <a:solidFill>
                  <a:srgbClr val="FFFFFF"/>
                </a:solidFill>
              </a:uFill>
              <a:latin typeface="Arial"/>
            </a:endParaRPr>
          </a:p>
          <a:p>
            <a:pPr algn="just">
              <a:lnSpc>
                <a:spcPct val="100000"/>
              </a:lnSpc>
            </a:pPr>
            <a:r>
              <a:rPr lang="en-IN" sz="2000" b="1" strike="noStrike" spc="-1" dirty="0">
                <a:solidFill>
                  <a:srgbClr val="990099"/>
                </a:solidFill>
                <a:uFill>
                  <a:solidFill>
                    <a:srgbClr val="FFFFFF"/>
                  </a:solidFill>
                </a:uFill>
                <a:latin typeface="Times new roman"/>
                <a:ea typeface="DejaVu Sans"/>
              </a:rPr>
              <a:t>	super</a:t>
            </a:r>
            <a:endParaRPr lang="en-IN" sz="1800" b="0" strike="noStrike" spc="-1" dirty="0">
              <a:solidFill>
                <a:srgbClr val="000000"/>
              </a:solidFill>
              <a:uFill>
                <a:solidFill>
                  <a:srgbClr val="FFFFFF"/>
                </a:solidFill>
              </a:uFill>
              <a:latin typeface="Arial"/>
            </a:endParaRPr>
          </a:p>
          <a:p>
            <a:pPr algn="just">
              <a:lnSpc>
                <a:spcPct val="100000"/>
              </a:lnSpc>
            </a:pPr>
            <a:r>
              <a:rPr lang="en-IN" sz="2000" b="1" strike="noStrike" spc="-1" dirty="0">
                <a:solidFill>
                  <a:srgbClr val="990099"/>
                </a:solidFill>
                <a:uFill>
                  <a:solidFill>
                    <a:srgbClr val="FFFFFF"/>
                  </a:solidFill>
                </a:uFill>
                <a:latin typeface="Times new roman"/>
                <a:ea typeface="DejaVu Sans"/>
              </a:rPr>
              <a:t>	magic functions : </a:t>
            </a:r>
            <a:r>
              <a:rPr lang="en-IN" sz="2000" b="1" i="1" strike="noStrike" spc="-1" dirty="0">
                <a:solidFill>
                  <a:srgbClr val="990099"/>
                </a:solidFill>
                <a:uFill>
                  <a:solidFill>
                    <a:srgbClr val="FFFFFF"/>
                  </a:solidFill>
                </a:uFill>
                <a:latin typeface="Times new roman"/>
                <a:ea typeface="DejaVu Sans"/>
              </a:rPr>
              <a:t>new, </a:t>
            </a:r>
            <a:r>
              <a:rPr lang="en-IN" sz="2000" b="1" i="1" strike="noStrike" spc="-1" dirty="0" err="1">
                <a:solidFill>
                  <a:srgbClr val="990099"/>
                </a:solidFill>
                <a:uFill>
                  <a:solidFill>
                    <a:srgbClr val="FFFFFF"/>
                  </a:solidFill>
                </a:uFill>
                <a:latin typeface="Times new roman"/>
                <a:ea typeface="DejaVu Sans"/>
              </a:rPr>
              <a:t>init</a:t>
            </a:r>
            <a:r>
              <a:rPr lang="en-IN" sz="2000" b="1" i="1" strike="noStrike" spc="-1" dirty="0">
                <a:solidFill>
                  <a:srgbClr val="990099"/>
                </a:solidFill>
                <a:uFill>
                  <a:solidFill>
                    <a:srgbClr val="FFFFFF"/>
                  </a:solidFill>
                </a:uFill>
                <a:latin typeface="Times new roman"/>
                <a:ea typeface="DejaVu Sans"/>
              </a:rPr>
              <a:t>, del, str, add etc</a:t>
            </a:r>
            <a:endParaRPr lang="en-IN" sz="1800" b="0" strike="noStrike" spc="-1" dirty="0">
              <a:solidFill>
                <a:srgbClr val="000000"/>
              </a:solidFill>
              <a:uFill>
                <a:solidFill>
                  <a:srgbClr val="FFFFFF"/>
                </a:solidFill>
              </a:uFill>
              <a:latin typeface="Arial"/>
            </a:endParaRPr>
          </a:p>
          <a:p>
            <a:pPr algn="just">
              <a:lnSpc>
                <a:spcPct val="100000"/>
              </a:lnSpc>
            </a:pPr>
            <a:r>
              <a:rPr lang="en-IN" sz="2000" b="1" strike="noStrike" spc="-1" dirty="0">
                <a:solidFill>
                  <a:srgbClr val="990099"/>
                </a:solidFill>
                <a:uFill>
                  <a:solidFill>
                    <a:srgbClr val="FFFFFF"/>
                  </a:solidFill>
                </a:uFill>
                <a:latin typeface="Times new roman"/>
                <a:ea typeface="DejaVu Sans"/>
              </a:rPr>
              <a:t>	instance methods / data</a:t>
            </a:r>
            <a:endParaRPr lang="en-IN" sz="1800" b="0" strike="noStrike" spc="-1" dirty="0">
              <a:solidFill>
                <a:srgbClr val="000000"/>
              </a:solidFill>
              <a:uFill>
                <a:solidFill>
                  <a:srgbClr val="FFFFFF"/>
                </a:solidFill>
              </a:uFill>
              <a:latin typeface="Arial"/>
            </a:endParaRPr>
          </a:p>
          <a:p>
            <a:pPr algn="just">
              <a:lnSpc>
                <a:spcPct val="100000"/>
              </a:lnSpc>
            </a:pPr>
            <a:r>
              <a:rPr lang="en-IN" sz="2000" b="1" strike="noStrike" spc="-1" dirty="0">
                <a:solidFill>
                  <a:srgbClr val="990099"/>
                </a:solidFill>
                <a:uFill>
                  <a:solidFill>
                    <a:srgbClr val="FFFFFF"/>
                  </a:solidFill>
                </a:uFill>
                <a:latin typeface="Times new roman"/>
                <a:ea typeface="DejaVu Sans"/>
              </a:rPr>
              <a:t>	class methods / data</a:t>
            </a:r>
            <a:endParaRPr lang="en-IN" sz="1800" b="0" strike="noStrike" spc="-1" dirty="0">
              <a:solidFill>
                <a:srgbClr val="000000"/>
              </a:solidFill>
              <a:uFill>
                <a:solidFill>
                  <a:srgbClr val="FFFFFF"/>
                </a:solidFill>
              </a:uFill>
              <a:latin typeface="Arial"/>
            </a:endParaRPr>
          </a:p>
          <a:p>
            <a:pPr algn="just">
              <a:lnSpc>
                <a:spcPct val="100000"/>
              </a:lnSpc>
            </a:pPr>
            <a:r>
              <a:rPr lang="en-IN" sz="2000" b="1" strike="noStrike" spc="-1" dirty="0">
                <a:solidFill>
                  <a:srgbClr val="990099"/>
                </a:solidFill>
                <a:uFill>
                  <a:solidFill>
                    <a:srgbClr val="FFFFFF"/>
                  </a:solidFill>
                </a:uFill>
                <a:latin typeface="Times new roman"/>
                <a:ea typeface="DejaVu Sans"/>
              </a:rPr>
              <a:t>	@staticmethod, @classmethod</a:t>
            </a:r>
            <a:endParaRPr lang="en-IN" sz="1800" b="0" strike="noStrike" spc="-1" dirty="0">
              <a:solidFill>
                <a:srgbClr val="000000"/>
              </a:solidFill>
              <a:uFill>
                <a:solidFill>
                  <a:srgbClr val="FFFFFF"/>
                </a:solidFill>
              </a:uFill>
              <a:latin typeface="Arial"/>
            </a:endParaRPr>
          </a:p>
          <a:p>
            <a:pPr algn="just">
              <a:lnSpc>
                <a:spcPct val="100000"/>
              </a:lnSpc>
            </a:pPr>
            <a:r>
              <a:rPr lang="en-IN" sz="2000" b="1" strike="noStrike" spc="-1" dirty="0">
                <a:solidFill>
                  <a:srgbClr val="990099"/>
                </a:solidFill>
                <a:uFill>
                  <a:solidFill>
                    <a:srgbClr val="FFFFFF"/>
                  </a:solidFill>
                </a:uFill>
                <a:latin typeface="Times new roman"/>
                <a:ea typeface="DejaVu Sans"/>
              </a:rPr>
              <a:t>	abstract class</a:t>
            </a:r>
            <a:endParaRPr lang="en-IN" sz="1800" b="0" strike="noStrike" spc="-1" dirty="0">
              <a:solidFill>
                <a:srgbClr val="000000"/>
              </a:solidFill>
              <a:uFill>
                <a:solidFill>
                  <a:srgbClr val="FFFFFF"/>
                </a:solidFill>
              </a:uFill>
              <a:latin typeface="Arial"/>
            </a:endParaRPr>
          </a:p>
          <a:p>
            <a:pPr algn="just">
              <a:lnSpc>
                <a:spcPct val="100000"/>
              </a:lnSpc>
            </a:pPr>
            <a:r>
              <a:rPr lang="en-IN" sz="2000" b="1" strike="noStrike" spc="-1" dirty="0">
                <a:solidFill>
                  <a:srgbClr val="990099"/>
                </a:solidFill>
                <a:uFill>
                  <a:solidFill>
                    <a:srgbClr val="FFFFFF"/>
                  </a:solidFill>
                </a:uFill>
                <a:latin typeface="Times new roman"/>
                <a:ea typeface="DejaVu Sans"/>
              </a:rPr>
              <a:t>	</a:t>
            </a:r>
            <a:r>
              <a:rPr lang="en-IN" sz="2000" b="1" strike="noStrike" spc="-1" dirty="0" err="1">
                <a:solidFill>
                  <a:srgbClr val="990099"/>
                </a:solidFill>
                <a:uFill>
                  <a:solidFill>
                    <a:srgbClr val="FFFFFF"/>
                  </a:solidFill>
                </a:uFill>
                <a:latin typeface="Times new roman"/>
                <a:ea typeface="DejaVu Sans"/>
              </a:rPr>
              <a:t>metaclass</a:t>
            </a:r>
            <a:endParaRPr lang="en-IN" sz="1800" b="0" strike="noStrike" spc="-1" dirty="0">
              <a:solidFill>
                <a:srgbClr val="000000"/>
              </a:solidFill>
              <a:uFill>
                <a:solidFill>
                  <a:srgbClr val="FFFFFF"/>
                </a:solidFill>
              </a:uFill>
              <a:latin typeface="Arial"/>
            </a:endParaRPr>
          </a:p>
          <a:p>
            <a:pPr algn="just">
              <a:lnSpc>
                <a:spcPct val="100000"/>
              </a:lnSpc>
            </a:pPr>
            <a:r>
              <a:rPr lang="en-IN" sz="2000" b="1" strike="noStrike" spc="-1" dirty="0">
                <a:solidFill>
                  <a:srgbClr val="990099"/>
                </a:solidFill>
                <a:uFill>
                  <a:solidFill>
                    <a:srgbClr val="FFFFFF"/>
                  </a:solidFill>
                </a:uFill>
                <a:latin typeface="Times new roman"/>
                <a:ea typeface="DejaVu Sans"/>
              </a:rPr>
              <a:t>	</a:t>
            </a:r>
            <a:r>
              <a:rPr lang="en-IN" sz="2000" b="1" strike="noStrike" spc="-1" dirty="0" err="1">
                <a:solidFill>
                  <a:srgbClr val="990099"/>
                </a:solidFill>
                <a:uFill>
                  <a:solidFill>
                    <a:srgbClr val="FFFFFF"/>
                  </a:solidFill>
                </a:uFill>
                <a:latin typeface="Times new roman"/>
                <a:ea typeface="DejaVu Sans"/>
              </a:rPr>
              <a:t>isinstance</a:t>
            </a:r>
            <a:r>
              <a:rPr lang="en-IN" sz="2000" b="1" strike="noStrike" spc="-1" dirty="0">
                <a:solidFill>
                  <a:srgbClr val="990099"/>
                </a:solidFill>
                <a:uFill>
                  <a:solidFill>
                    <a:srgbClr val="FFFFFF"/>
                  </a:solidFill>
                </a:uFill>
                <a:latin typeface="Times new roman"/>
                <a:ea typeface="DejaVu Sans"/>
              </a:rPr>
              <a:t>, </a:t>
            </a:r>
            <a:r>
              <a:rPr lang="en-IN" sz="2000" b="1" strike="noStrike" spc="-1" dirty="0" err="1">
                <a:solidFill>
                  <a:srgbClr val="990099"/>
                </a:solidFill>
                <a:uFill>
                  <a:solidFill>
                    <a:srgbClr val="FFFFFF"/>
                  </a:solidFill>
                </a:uFill>
                <a:latin typeface="Times new roman"/>
                <a:ea typeface="DejaVu Sans"/>
              </a:rPr>
              <a:t>issubclass</a:t>
            </a:r>
            <a:endParaRPr lang="en-IN" sz="1800" b="0" strike="noStrike" spc="-1" dirty="0">
              <a:solidFill>
                <a:srgbClr val="000000"/>
              </a:solidFill>
              <a:uFill>
                <a:solidFill>
                  <a:srgbClr val="FFFFFF"/>
                </a:solidFill>
              </a:uFill>
              <a:latin typeface="Arial"/>
            </a:endParaRPr>
          </a:p>
          <a:p>
            <a:pPr algn="just">
              <a:lnSpc>
                <a:spcPct val="100000"/>
              </a:lnSpc>
            </a:pPr>
            <a:r>
              <a:rPr lang="en-IN" sz="2000" b="1" strike="noStrike" spc="-1" dirty="0">
                <a:solidFill>
                  <a:srgbClr val="990099"/>
                </a:solidFill>
                <a:uFill>
                  <a:solidFill>
                    <a:srgbClr val="FFFFFF"/>
                  </a:solidFill>
                </a:uFill>
                <a:latin typeface="Times new roman"/>
                <a:ea typeface="DejaVu Sans"/>
              </a:rPr>
              <a:t>	decorators</a:t>
            </a:r>
            <a:endParaRPr lang="en-IN" sz="1800" b="0" strike="noStrike" spc="-1" dirty="0">
              <a:solidFill>
                <a:srgbClr val="000000"/>
              </a:solidFill>
              <a:uFill>
                <a:solidFill>
                  <a:srgbClr val="FFFFFF"/>
                </a:solidFill>
              </a:uFill>
              <a:latin typeface="Arial"/>
            </a:endParaRPr>
          </a:p>
          <a:p>
            <a:pPr algn="just">
              <a:lnSpc>
                <a:spcPct val="100000"/>
              </a:lnSpc>
            </a:pPr>
            <a:r>
              <a:rPr lang="en-IN" sz="2000" b="1" strike="noStrike" spc="-1" dirty="0">
                <a:solidFill>
                  <a:srgbClr val="990099"/>
                </a:solidFill>
                <a:uFill>
                  <a:solidFill>
                    <a:srgbClr val="FFFFFF"/>
                  </a:solidFill>
                </a:uFill>
                <a:latin typeface="Times new roman"/>
                <a:ea typeface="DejaVu Sans"/>
              </a:rPr>
              <a:t>	properties</a:t>
            </a:r>
            <a:endParaRPr lang="en-IN" sz="1800" b="0" strike="noStrike" spc="-1" dirty="0">
              <a:solidFill>
                <a:srgbClr val="000000"/>
              </a:solidFill>
              <a:uFill>
                <a:solidFill>
                  <a:srgbClr val="FFFFFF"/>
                </a:solidFill>
              </a:uFill>
              <a:latin typeface="Arial"/>
            </a:endParaRPr>
          </a:p>
        </p:txBody>
      </p:sp>
      <p:sp>
        <p:nvSpPr>
          <p:cNvPr id="267" name="CustomShape 5"/>
          <p:cNvSpPr/>
          <p:nvPr/>
        </p:nvSpPr>
        <p:spPr>
          <a:xfrm>
            <a:off x="4229640" y="302760"/>
            <a:ext cx="1610280" cy="4986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800" b="1" strike="noStrike" spc="-1" dirty="0">
                <a:solidFill>
                  <a:srgbClr val="DD4814"/>
                </a:solidFill>
                <a:uFill>
                  <a:solidFill>
                    <a:srgbClr val="FFFFFF"/>
                  </a:solidFill>
                </a:uFill>
                <a:latin typeface="Arial"/>
                <a:ea typeface="DejaVu Sans"/>
              </a:rPr>
              <a:t>DAY 3</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14" name="CustomShape 2"/>
          <p:cNvSpPr/>
          <p:nvPr/>
        </p:nvSpPr>
        <p:spPr>
          <a:xfrm>
            <a:off x="3359880" y="7018560"/>
            <a:ext cx="319176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15"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44CC2B2C-FAD0-4FC3-881E-4DEC88515A80}" type="slidenum">
              <a:rPr lang="en-IN" sz="1400" b="0" strike="noStrike" spc="-1">
                <a:solidFill>
                  <a:srgbClr val="000000"/>
                </a:solidFill>
                <a:uFill>
                  <a:solidFill>
                    <a:srgbClr val="FFFFFF"/>
                  </a:solidFill>
                </a:uFill>
                <a:latin typeface="Times New Roman"/>
                <a:ea typeface="DejaVu Sans"/>
              </a:rPr>
              <a:t>10</a:t>
            </a:fld>
            <a:endParaRPr lang="en-IN" sz="1800" b="0" strike="noStrike" spc="-1">
              <a:solidFill>
                <a:srgbClr val="000000"/>
              </a:solidFill>
              <a:uFill>
                <a:solidFill>
                  <a:srgbClr val="FFFFFF"/>
                </a:solidFill>
              </a:uFill>
              <a:latin typeface="Arial"/>
            </a:endParaRPr>
          </a:p>
        </p:txBody>
      </p:sp>
      <p:sp>
        <p:nvSpPr>
          <p:cNvPr id="316" name="CustomShape 4"/>
          <p:cNvSpPr/>
          <p:nvPr/>
        </p:nvSpPr>
        <p:spPr>
          <a:xfrm>
            <a:off x="7661880" y="4637160"/>
            <a:ext cx="2099520" cy="501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979" b="0" strike="noStrike" spc="-1">
                <a:solidFill>
                  <a:srgbClr val="FFFFFF"/>
                </a:solidFill>
                <a:uFill>
                  <a:solidFill>
                    <a:srgbClr val="FFFFFF"/>
                  </a:solidFill>
                </a:uFill>
                <a:latin typeface="Times New Roman"/>
                <a:ea typeface="DejaVu Sans"/>
              </a:rPr>
              <a:t>a</a:t>
            </a:r>
            <a:endParaRPr lang="en-IN" sz="1800" b="0" strike="noStrike" spc="-1">
              <a:solidFill>
                <a:srgbClr val="000000"/>
              </a:solidFill>
              <a:uFill>
                <a:solidFill>
                  <a:srgbClr val="FFFFFF"/>
                </a:solidFill>
              </a:uFill>
              <a:latin typeface="Arial"/>
            </a:endParaRPr>
          </a:p>
        </p:txBody>
      </p:sp>
      <p:sp>
        <p:nvSpPr>
          <p:cNvPr id="317" name="CustomShape 5"/>
          <p:cNvSpPr/>
          <p:nvPr/>
        </p:nvSpPr>
        <p:spPr>
          <a:xfrm>
            <a:off x="265680" y="421920"/>
            <a:ext cx="9258120" cy="56401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98360" indent="-198000" algn="just">
              <a:lnSpc>
                <a:spcPct val="100000"/>
              </a:lnSpc>
              <a:buClr>
                <a:srgbClr val="000000"/>
              </a:buClr>
              <a:buSzPct val="65000"/>
              <a:buFont typeface="Wingdings" charset="2"/>
              <a:buChar char=""/>
            </a:pPr>
            <a:r>
              <a:rPr lang="en-IN" sz="2200" b="0" strike="noStrike" spc="-1" dirty="0">
                <a:solidFill>
                  <a:srgbClr val="000000"/>
                </a:solidFill>
                <a:uFill>
                  <a:solidFill>
                    <a:srgbClr val="FFFFFF"/>
                  </a:solidFill>
                </a:uFill>
                <a:latin typeface="Times New Roman"/>
                <a:ea typeface="WenQuanYi Micro Hei"/>
              </a:rPr>
              <a:t>When a class definition is entered, a new namespace is created, and used as the local scope</a:t>
            </a:r>
            <a:endParaRPr lang="en-IN" sz="1800" b="0" strike="noStrike" spc="-1" dirty="0">
              <a:solidFill>
                <a:srgbClr val="000000"/>
              </a:solidFill>
              <a:uFill>
                <a:solidFill>
                  <a:srgbClr val="FFFFFF"/>
                </a:solidFill>
              </a:uFill>
              <a:latin typeface="Arial"/>
            </a:endParaRPr>
          </a:p>
          <a:p>
            <a:pPr marL="679320" lvl="1" indent="-221760" algn="just">
              <a:lnSpc>
                <a:spcPct val="100000"/>
              </a:lnSpc>
              <a:buClr>
                <a:srgbClr val="000000"/>
              </a:buClr>
              <a:buSzPct val="60000"/>
              <a:buFont typeface="Wingdings" charset="2"/>
              <a:buChar char=""/>
            </a:pPr>
            <a:r>
              <a:rPr lang="en-IN" sz="2200" b="0" strike="noStrike" spc="-1" dirty="0">
                <a:solidFill>
                  <a:srgbClr val="000000"/>
                </a:solidFill>
                <a:uFill>
                  <a:solidFill>
                    <a:srgbClr val="FFFFFF"/>
                  </a:solidFill>
                </a:uFill>
                <a:latin typeface="Times New Roman"/>
                <a:ea typeface="WenQuanYi Micro Hei"/>
              </a:rPr>
              <a:t>all assignments to local variables go into this new namespace</a:t>
            </a:r>
            <a:endParaRPr lang="en-IN" sz="1800" b="0" strike="noStrike" spc="-1" dirty="0">
              <a:solidFill>
                <a:srgbClr val="000000"/>
              </a:solidFill>
              <a:uFill>
                <a:solidFill>
                  <a:srgbClr val="FFFFFF"/>
                </a:solidFill>
              </a:uFill>
              <a:latin typeface="Arial"/>
            </a:endParaRPr>
          </a:p>
          <a:p>
            <a:pPr marL="679320" lvl="1" indent="-221760" algn="just">
              <a:lnSpc>
                <a:spcPct val="100000"/>
              </a:lnSpc>
              <a:buClr>
                <a:srgbClr val="000000"/>
              </a:buClr>
              <a:buSzPct val="60000"/>
              <a:buFont typeface="Wingdings" charset="2"/>
              <a:buChar char=""/>
            </a:pPr>
            <a:r>
              <a:rPr lang="en-IN" sz="2200" b="0" strike="noStrike" spc="-1" dirty="0">
                <a:solidFill>
                  <a:srgbClr val="000000"/>
                </a:solidFill>
                <a:uFill>
                  <a:solidFill>
                    <a:srgbClr val="FFFFFF"/>
                  </a:solidFill>
                </a:uFill>
                <a:latin typeface="Times New Roman"/>
                <a:ea typeface="WenQuanYi Micro Hei"/>
              </a:rPr>
              <a:t>function definitions bind the name of the new function to this namespace</a:t>
            </a:r>
            <a:endParaRPr lang="en-IN" sz="1800" b="0" strike="noStrike" spc="-1" dirty="0">
              <a:solidFill>
                <a:srgbClr val="000000"/>
              </a:solidFill>
              <a:uFill>
                <a:solidFill>
                  <a:srgbClr val="FFFFFF"/>
                </a:solidFill>
              </a:uFill>
              <a:latin typeface="Arial"/>
            </a:endParaRPr>
          </a:p>
          <a:p>
            <a:pPr marL="198360" indent="-198000" algn="just">
              <a:lnSpc>
                <a:spcPct val="100000"/>
              </a:lnSpc>
              <a:buClr>
                <a:srgbClr val="000000"/>
              </a:buClr>
              <a:buSzPct val="65000"/>
              <a:buFont typeface="Wingdings" charset="2"/>
              <a:buChar char=""/>
            </a:pPr>
            <a:r>
              <a:rPr lang="en-IN" sz="2200" b="0" strike="noStrike" spc="-1" dirty="0">
                <a:solidFill>
                  <a:srgbClr val="000000"/>
                </a:solidFill>
                <a:uFill>
                  <a:solidFill>
                    <a:srgbClr val="FFFFFF"/>
                  </a:solidFill>
                </a:uFill>
                <a:latin typeface="Times New Roman"/>
                <a:ea typeface="WenQuanYi Micro Hei"/>
              </a:rPr>
              <a:t>When a class definition ends :</a:t>
            </a:r>
            <a:endParaRPr lang="en-IN" sz="1800" b="0" strike="noStrike" spc="-1" dirty="0">
              <a:solidFill>
                <a:srgbClr val="000000"/>
              </a:solidFill>
              <a:uFill>
                <a:solidFill>
                  <a:srgbClr val="FFFFFF"/>
                </a:solidFill>
              </a:uFill>
              <a:latin typeface="Arial"/>
            </a:endParaRPr>
          </a:p>
          <a:p>
            <a:pPr marL="679320" lvl="1" indent="-221760" algn="just">
              <a:lnSpc>
                <a:spcPct val="100000"/>
              </a:lnSpc>
              <a:buClr>
                <a:srgbClr val="000000"/>
              </a:buClr>
              <a:buSzPct val="60000"/>
              <a:buFont typeface="Wingdings" charset="2"/>
              <a:buChar char=""/>
            </a:pPr>
            <a:r>
              <a:rPr lang="en-IN" sz="2200" b="0" i="1" strike="noStrike" spc="-1" dirty="0">
                <a:solidFill>
                  <a:srgbClr val="000000"/>
                </a:solidFill>
                <a:uFill>
                  <a:solidFill>
                    <a:srgbClr val="FFFFFF"/>
                  </a:solidFill>
                </a:uFill>
                <a:latin typeface="Times New Roman"/>
                <a:ea typeface="WenQuanYi Micro Hei"/>
              </a:rPr>
              <a:t>class object</a:t>
            </a:r>
            <a:r>
              <a:rPr lang="en-IN" sz="2200" b="0" strike="noStrike" spc="-1" dirty="0">
                <a:solidFill>
                  <a:srgbClr val="000000"/>
                </a:solidFill>
                <a:uFill>
                  <a:solidFill>
                    <a:srgbClr val="FFFFFF"/>
                  </a:solidFill>
                </a:uFill>
                <a:latin typeface="Times New Roman"/>
                <a:ea typeface="WenQuanYi Micro Hei"/>
              </a:rPr>
              <a:t> is created (not object of class instance)</a:t>
            </a:r>
            <a:endParaRPr lang="en-IN" sz="1800" b="0" strike="noStrike" spc="-1" dirty="0">
              <a:solidFill>
                <a:srgbClr val="000000"/>
              </a:solidFill>
              <a:uFill>
                <a:solidFill>
                  <a:srgbClr val="FFFFFF"/>
                </a:solidFill>
              </a:uFill>
              <a:latin typeface="Arial"/>
            </a:endParaRPr>
          </a:p>
          <a:p>
            <a:pPr marL="679320" lvl="1" indent="-221760" algn="just">
              <a:lnSpc>
                <a:spcPct val="100000"/>
              </a:lnSpc>
              <a:buClr>
                <a:srgbClr val="000000"/>
              </a:buClr>
              <a:buSzPct val="60000"/>
              <a:buFont typeface="Wingdings" charset="2"/>
              <a:buChar char=""/>
            </a:pPr>
            <a:r>
              <a:rPr lang="en-IN" sz="2200" b="0" strike="noStrike" spc="-1" dirty="0">
                <a:solidFill>
                  <a:srgbClr val="000000"/>
                </a:solidFill>
                <a:uFill>
                  <a:solidFill>
                    <a:srgbClr val="FFFFFF"/>
                  </a:solidFill>
                </a:uFill>
                <a:latin typeface="Times New Roman"/>
                <a:ea typeface="WenQuanYi Micro Hei"/>
              </a:rPr>
              <a:t>the original local scope (the one in effect just before the class definition was entered) is reinstated</a:t>
            </a:r>
            <a:endParaRPr lang="en-IN" sz="1800" b="0" strike="noStrike" spc="-1" dirty="0">
              <a:solidFill>
                <a:srgbClr val="000000"/>
              </a:solidFill>
              <a:uFill>
                <a:solidFill>
                  <a:srgbClr val="FFFFFF"/>
                </a:solidFill>
              </a:uFill>
              <a:latin typeface="Arial"/>
            </a:endParaRPr>
          </a:p>
          <a:p>
            <a:pPr marL="679320" lvl="1" indent="-221760" algn="just">
              <a:lnSpc>
                <a:spcPct val="100000"/>
              </a:lnSpc>
              <a:buClr>
                <a:srgbClr val="000000"/>
              </a:buClr>
              <a:buSzPct val="60000"/>
              <a:buFont typeface="Wingdings" charset="2"/>
              <a:buChar char=""/>
            </a:pPr>
            <a:r>
              <a:rPr lang="en-IN" sz="2200" b="0" strike="noStrike" spc="-1" dirty="0">
                <a:solidFill>
                  <a:srgbClr val="000000"/>
                </a:solidFill>
                <a:uFill>
                  <a:solidFill>
                    <a:srgbClr val="FFFFFF"/>
                  </a:solidFill>
                </a:uFill>
                <a:latin typeface="Times New Roman"/>
                <a:ea typeface="WenQuanYi Micro Hei"/>
              </a:rPr>
              <a:t>the class object is bound here to the class name given in the class definition header</a:t>
            </a:r>
            <a:endParaRPr lang="en-IN" sz="1800" b="0" strike="noStrike" spc="-1" dirty="0">
              <a:solidFill>
                <a:srgbClr val="000000"/>
              </a:solidFill>
              <a:uFill>
                <a:solidFill>
                  <a:srgbClr val="FFFFFF"/>
                </a:solidFill>
              </a:uFill>
              <a:latin typeface="Arial"/>
            </a:endParaRPr>
          </a:p>
          <a:p>
            <a:pPr marL="198360" indent="-198000" algn="just">
              <a:lnSpc>
                <a:spcPct val="100000"/>
              </a:lnSpc>
              <a:buClr>
                <a:srgbClr val="000000"/>
              </a:buClr>
              <a:buSzPct val="60000"/>
              <a:buFont typeface="Wingdings" charset="2"/>
              <a:buChar char=""/>
            </a:pPr>
            <a:r>
              <a:rPr lang="en-IN" sz="2200" b="0" strike="noStrike" spc="-1" dirty="0">
                <a:solidFill>
                  <a:srgbClr val="000000"/>
                </a:solidFill>
                <a:uFill>
                  <a:solidFill>
                    <a:srgbClr val="FFFFFF"/>
                  </a:solidFill>
                </a:uFill>
                <a:latin typeface="Times New Roman"/>
                <a:ea typeface="WenQuanYi Micro Hei"/>
              </a:rPr>
              <a:t>Every class instance has a built−in attribute, </a:t>
            </a:r>
            <a:r>
              <a:rPr lang="en-IN" sz="2200" b="0" strike="noStrike" spc="-1" dirty="0">
                <a:solidFill>
                  <a:srgbClr val="000000"/>
                </a:solidFill>
                <a:uFill>
                  <a:solidFill>
                    <a:srgbClr val="FFFFFF"/>
                  </a:solidFill>
                </a:uFill>
                <a:latin typeface="Courier 10 Pitch"/>
                <a:ea typeface="WenQuanYi Micro Hei"/>
              </a:rPr>
              <a:t>__class__</a:t>
            </a:r>
            <a:r>
              <a:rPr lang="en-IN" sz="2200" b="0" strike="noStrike" spc="-1" dirty="0">
                <a:solidFill>
                  <a:srgbClr val="000000"/>
                </a:solidFill>
                <a:uFill>
                  <a:solidFill>
                    <a:srgbClr val="FFFFFF"/>
                  </a:solidFill>
                </a:uFill>
                <a:latin typeface="Times New Roman"/>
                <a:ea typeface="WenQuanYi Micro Hei"/>
              </a:rPr>
              <a:t>, which is the object's class</a:t>
            </a:r>
            <a:endParaRPr lang="en-IN" sz="1800" b="0" strike="noStrike" spc="-1" dirty="0">
              <a:solidFill>
                <a:srgbClr val="000000"/>
              </a:solidFill>
              <a:uFill>
                <a:solidFill>
                  <a:srgbClr val="FFFFFF"/>
                </a:solidFill>
              </a:uFill>
              <a:latin typeface="Arial"/>
            </a:endParaRPr>
          </a:p>
          <a:p>
            <a:pPr marL="214200" indent="-198000" algn="just">
              <a:lnSpc>
                <a:spcPct val="100000"/>
              </a:lnSpc>
            </a:pPr>
            <a:r>
              <a:rPr lang="en-IN" sz="2000" b="0" strike="noStrike" spc="-1" dirty="0">
                <a:solidFill>
                  <a:srgbClr val="355E00"/>
                </a:solidFill>
                <a:uFill>
                  <a:solidFill>
                    <a:srgbClr val="FFFFFF"/>
                  </a:solidFill>
                </a:uFill>
                <a:latin typeface="Courier 10 Pitch"/>
                <a:ea typeface="WenQuanYi Micro Hei"/>
              </a:rPr>
              <a:t>	class C : pass</a:t>
            </a:r>
            <a:endParaRPr lang="en-IN" sz="1800" b="0" strike="noStrike" spc="-1" dirty="0">
              <a:solidFill>
                <a:srgbClr val="000000"/>
              </a:solidFill>
              <a:uFill>
                <a:solidFill>
                  <a:srgbClr val="FFFFFF"/>
                </a:solidFill>
              </a:uFill>
              <a:latin typeface="Arial"/>
            </a:endParaRPr>
          </a:p>
          <a:p>
            <a:pPr marL="214200" indent="-198000" algn="just">
              <a:lnSpc>
                <a:spcPct val="100000"/>
              </a:lnSpc>
            </a:pPr>
            <a:r>
              <a:rPr lang="en-IN" sz="2000" b="0" strike="noStrike" spc="-1" dirty="0">
                <a:solidFill>
                  <a:srgbClr val="355E00"/>
                </a:solidFill>
                <a:uFill>
                  <a:solidFill>
                    <a:srgbClr val="FFFFFF"/>
                  </a:solidFill>
                </a:uFill>
                <a:latin typeface="Courier 10 Pitch"/>
                <a:ea typeface="WenQuanYi Micro Hei"/>
              </a:rPr>
              <a:t>	o = C()</a:t>
            </a:r>
            <a:endParaRPr lang="en-IN" sz="1800" b="0" strike="noStrike" spc="-1" dirty="0">
              <a:solidFill>
                <a:srgbClr val="000000"/>
              </a:solidFill>
              <a:uFill>
                <a:solidFill>
                  <a:srgbClr val="FFFFFF"/>
                </a:solidFill>
              </a:uFill>
              <a:latin typeface="Arial"/>
            </a:endParaRPr>
          </a:p>
          <a:p>
            <a:pPr marL="214200" indent="-198000" algn="just">
              <a:lnSpc>
                <a:spcPct val="100000"/>
              </a:lnSpc>
            </a:pPr>
            <a:r>
              <a:rPr lang="en-IN" sz="2000" b="0" strike="noStrike" spc="-1" dirty="0">
                <a:solidFill>
                  <a:srgbClr val="355E00"/>
                </a:solidFill>
                <a:uFill>
                  <a:solidFill>
                    <a:srgbClr val="FFFFFF"/>
                  </a:solidFill>
                </a:uFill>
                <a:latin typeface="Courier 10 Pitch"/>
                <a:ea typeface="WenQuanYi Micro Hei"/>
              </a:rPr>
              <a:t>	print </a:t>
            </a:r>
            <a:r>
              <a:rPr lang="en-IN" sz="2000" b="0" strike="noStrike" spc="-1" dirty="0" err="1">
                <a:solidFill>
                  <a:srgbClr val="355E00"/>
                </a:solidFill>
                <a:uFill>
                  <a:solidFill>
                    <a:srgbClr val="FFFFFF"/>
                  </a:solidFill>
                </a:uFill>
                <a:latin typeface="Courier 10 Pitch"/>
                <a:ea typeface="WenQuanYi Micro Hei"/>
              </a:rPr>
              <a:t>o.__class</a:t>
            </a:r>
            <a:r>
              <a:rPr lang="en-IN" sz="2000" b="0" strike="noStrike" spc="-1" dirty="0">
                <a:solidFill>
                  <a:srgbClr val="355E00"/>
                </a:solidFill>
                <a:uFill>
                  <a:solidFill>
                    <a:srgbClr val="FFFFFF"/>
                  </a:solidFill>
                </a:uFill>
                <a:latin typeface="Courier 10 Pitch"/>
                <a:ea typeface="WenQuanYi Micro Hei"/>
              </a:rPr>
              <a:t>__</a:t>
            </a:r>
            <a:endParaRPr lang="en-IN" sz="1800" b="0" strike="noStrike" spc="-1" dirty="0">
              <a:solidFill>
                <a:srgbClr val="000000"/>
              </a:solidFill>
              <a:uFill>
                <a:solidFill>
                  <a:srgbClr val="FFFFFF"/>
                </a:solidFill>
              </a:uFill>
              <a:latin typeface="Arial"/>
            </a:endParaRPr>
          </a:p>
          <a:p>
            <a:pPr marL="214200" indent="-198000" algn="just">
              <a:lnSpc>
                <a:spcPct val="100000"/>
              </a:lnSpc>
            </a:pPr>
            <a:r>
              <a:rPr lang="en-IN" sz="2000" b="0" strike="noStrike" spc="-1" dirty="0">
                <a:solidFill>
                  <a:srgbClr val="355E00"/>
                </a:solidFill>
                <a:uFill>
                  <a:solidFill>
                    <a:srgbClr val="FFFFFF"/>
                  </a:solidFill>
                </a:uFill>
                <a:latin typeface="Courier 10 Pitch"/>
                <a:ea typeface="WenQuanYi Micro Hei"/>
              </a:rPr>
              <a:t> </a:t>
            </a:r>
            <a:endParaRPr lang="en-IN" sz="1800" b="0" strike="noStrike" spc="-1" dirty="0">
              <a:solidFill>
                <a:srgbClr val="000000"/>
              </a:solidFill>
              <a:uFill>
                <a:solidFill>
                  <a:srgbClr val="FFFFFF"/>
                </a:solidFill>
              </a:uFill>
              <a:latin typeface="Arial"/>
            </a:endParaRPr>
          </a:p>
          <a:p>
            <a:pPr marL="214200" indent="-198000" algn="just">
              <a:lnSpc>
                <a:spcPct val="100000"/>
              </a:lnSpc>
            </a:pPr>
            <a:r>
              <a:rPr lang="en-IN" sz="2000" b="0" strike="noStrike" spc="-1" dirty="0">
                <a:solidFill>
                  <a:srgbClr val="004586"/>
                </a:solidFill>
                <a:uFill>
                  <a:solidFill>
                    <a:srgbClr val="FFFFFF"/>
                  </a:solidFill>
                </a:uFill>
                <a:latin typeface="Courier 10 Pitch"/>
                <a:ea typeface="WenQuanYi Micro Hei"/>
              </a:rPr>
              <a:t> __</a:t>
            </a:r>
            <a:r>
              <a:rPr lang="en-IN" sz="2000" b="0" strike="noStrike" spc="-1" dirty="0" err="1">
                <a:solidFill>
                  <a:srgbClr val="004586"/>
                </a:solidFill>
                <a:uFill>
                  <a:solidFill>
                    <a:srgbClr val="FFFFFF"/>
                  </a:solidFill>
                </a:uFill>
                <a:latin typeface="Courier 10 Pitch"/>
                <a:ea typeface="WenQuanYi Micro Hei"/>
              </a:rPr>
              <a:t>main__.C</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0"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71"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72"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1E213EF4-268F-43A5-BD9C-D4166BA5BA84}" type="slidenum">
              <a:rPr lang="en-IN" sz="1400" b="0" strike="noStrike" spc="-1">
                <a:solidFill>
                  <a:srgbClr val="000000"/>
                </a:solidFill>
                <a:uFill>
                  <a:solidFill>
                    <a:srgbClr val="FFFFFF"/>
                  </a:solidFill>
                </a:uFill>
                <a:latin typeface="Arial"/>
                <a:ea typeface="DejaVu Sans"/>
              </a:rPr>
              <a:t>100</a:t>
            </a:fld>
            <a:endParaRPr lang="en-IN" sz="1800" b="0" strike="noStrike" spc="-1">
              <a:solidFill>
                <a:srgbClr val="000000"/>
              </a:solidFill>
              <a:uFill>
                <a:solidFill>
                  <a:srgbClr val="FFFFFF"/>
                </a:solidFill>
              </a:uFill>
              <a:latin typeface="Arial"/>
            </a:endParaRPr>
          </a:p>
        </p:txBody>
      </p:sp>
      <p:sp>
        <p:nvSpPr>
          <p:cNvPr id="773" name="CustomShape 4"/>
          <p:cNvSpPr/>
          <p:nvPr/>
        </p:nvSpPr>
        <p:spPr>
          <a:xfrm>
            <a:off x="543960" y="341280"/>
            <a:ext cx="8827560" cy="5976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EXAMPLE :  Function to be decorated is argumented ...</a:t>
            </a:r>
            <a:endParaRPr lang="en-IN" sz="1800" b="0" strike="noStrike" spc="-1">
              <a:solidFill>
                <a:srgbClr val="000000"/>
              </a:solidFill>
              <a:uFill>
                <a:solidFill>
                  <a:srgbClr val="FFFFFF"/>
                </a:solidFill>
              </a:uFill>
              <a:latin typeface="Arial"/>
            </a:endParaRPr>
          </a:p>
          <a:p>
            <a:pPr algn="just">
              <a:lnSpc>
                <a:spcPct val="100000"/>
              </a:lnSpc>
            </a:pPr>
            <a:r>
              <a:rPr lang="en-IN" sz="22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def decorate(function):</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I am a decorator</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355E00"/>
                </a:solidFill>
                <a:uFill>
                  <a:solidFill>
                    <a:srgbClr val="FFFFFF"/>
                  </a:solidFill>
                </a:uFill>
                <a:latin typeface="Courier 10 Pitch"/>
                <a:ea typeface="WenQuanYi Micro Hei"/>
              </a:rPr>
              <a:t>    def changeBehavior(*args, **kwargs):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'Good Morning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355E00"/>
                </a:solidFill>
                <a:uFill>
                  <a:solidFill>
                    <a:srgbClr val="FFFFFF"/>
                  </a:solidFill>
                </a:uFill>
                <a:latin typeface="Courier 10 Pitch"/>
                <a:ea typeface="WenQuanYi Micro Hei"/>
              </a:rPr>
              <a:t>        function(*args, **kwargs)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return changeBehavior</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@decorate</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355E00"/>
                </a:solidFill>
                <a:uFill>
                  <a:solidFill>
                    <a:srgbClr val="FFFFFF"/>
                  </a:solidFill>
                </a:uFill>
                <a:latin typeface="Courier 10 Pitch"/>
                <a:ea typeface="WenQuanYi Micro Hei"/>
              </a:rPr>
              <a:t>def myFunction(a, b, c)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This is a function that does nothing</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'how\'s everyone'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'my args are :::', a, b, c</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355E00"/>
                </a:solidFill>
                <a:uFill>
                  <a:solidFill>
                    <a:srgbClr val="FFFFFF"/>
                  </a:solidFill>
                </a:uFill>
                <a:latin typeface="Courier 10 Pitch"/>
                <a:ea typeface="WenQuanYi Micro Hei"/>
              </a:rPr>
              <a:t>myFunction(100, 'str', [1,2])</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4"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75"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76"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A91C31C2-AC51-4871-9214-C5139DCB036E}" type="slidenum">
              <a:rPr lang="en-IN" sz="1400" b="0" strike="noStrike" spc="-1">
                <a:solidFill>
                  <a:srgbClr val="000000"/>
                </a:solidFill>
                <a:uFill>
                  <a:solidFill>
                    <a:srgbClr val="FFFFFF"/>
                  </a:solidFill>
                </a:uFill>
                <a:latin typeface="Arial"/>
                <a:ea typeface="DejaVu Sans"/>
              </a:rPr>
              <a:t>101</a:t>
            </a:fld>
            <a:endParaRPr lang="en-IN" sz="1800" b="0" strike="noStrike" spc="-1">
              <a:solidFill>
                <a:srgbClr val="000000"/>
              </a:solidFill>
              <a:uFill>
                <a:solidFill>
                  <a:srgbClr val="FFFFFF"/>
                </a:solidFill>
              </a:uFill>
              <a:latin typeface="Arial"/>
            </a:endParaRPr>
          </a:p>
        </p:txBody>
      </p:sp>
      <p:sp>
        <p:nvSpPr>
          <p:cNvPr id="777" name="CustomShape 4"/>
          <p:cNvSpPr/>
          <p:nvPr/>
        </p:nvSpPr>
        <p:spPr>
          <a:xfrm>
            <a:off x="306360" y="182160"/>
            <a:ext cx="8827200" cy="5701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EXAMPLE : Function decorated with MULTIPLE decorators :</a:t>
            </a:r>
            <a:endParaRPr lang="en-IN" sz="1800" b="0" strike="noStrike" spc="-1">
              <a:solidFill>
                <a:srgbClr val="000000"/>
              </a:solidFill>
              <a:uFill>
                <a:solidFill>
                  <a:srgbClr val="FFFFFF"/>
                </a:solidFill>
              </a:uFill>
              <a:latin typeface="Arial"/>
            </a:endParaRPr>
          </a:p>
          <a:p>
            <a:pPr algn="just">
              <a:lnSpc>
                <a:spcPct val="100000"/>
              </a:lnSpc>
            </a:pPr>
            <a:r>
              <a:rPr lang="en-IN" sz="22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def decorateOne(function):</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changeBehavior1()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'invoked from decorator One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function()</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'deco ONE over'</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return changeBehavior1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def decorateTwo(function):</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changeBehavior1()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'invoked from decorator Two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function()</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'deco TWO over'</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return changeBehavior1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355E00"/>
                </a:solidFill>
                <a:uFill>
                  <a:solidFill>
                    <a:srgbClr val="FFFFFF"/>
                  </a:solidFill>
                </a:uFill>
                <a:latin typeface="Courier 10 Pitch"/>
                <a:ea typeface="WenQuanYi Micro Hei"/>
              </a:rPr>
              <a:t>@decorateOne</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355E00"/>
                </a:solidFill>
                <a:uFill>
                  <a:solidFill>
                    <a:srgbClr val="FFFFFF"/>
                  </a:solidFill>
                </a:uFill>
                <a:latin typeface="Courier 10 Pitch"/>
                <a:ea typeface="WenQuanYi Micro Hei"/>
              </a:rPr>
              <a:t>@decorateTwo</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def sayHello() : print 'GOOD MORNING'</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sayHello()</a:t>
            </a:r>
            <a:endParaRPr lang="en-IN" sz="1800" b="0" strike="noStrike" spc="-1">
              <a:solidFill>
                <a:srgbClr val="000000"/>
              </a:solidFill>
              <a:uFill>
                <a:solidFill>
                  <a:srgbClr val="FFFFFF"/>
                </a:solidFill>
              </a:uFill>
              <a:latin typeface="Arial"/>
            </a:endParaRPr>
          </a:p>
        </p:txBody>
      </p:sp>
      <p:sp>
        <p:nvSpPr>
          <p:cNvPr id="778" name="CustomShape 5"/>
          <p:cNvSpPr/>
          <p:nvPr/>
        </p:nvSpPr>
        <p:spPr>
          <a:xfrm>
            <a:off x="5512680" y="3747960"/>
            <a:ext cx="4315320" cy="177552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1" strike="noStrike" spc="-1">
                <a:solidFill>
                  <a:srgbClr val="000000"/>
                </a:solidFill>
                <a:uFill>
                  <a:solidFill>
                    <a:srgbClr val="FFFFFF"/>
                  </a:solidFill>
                </a:uFill>
                <a:latin typeface="Times new Roman"/>
                <a:ea typeface="DejaVu Sans"/>
              </a:rPr>
              <a:t>Output :</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004586"/>
                </a:solidFill>
                <a:uFill>
                  <a:solidFill>
                    <a:srgbClr val="FFFFFF"/>
                  </a:solidFill>
                </a:uFill>
                <a:latin typeface="Courier 10 Pitch"/>
                <a:ea typeface="DejaVu Sans"/>
              </a:rPr>
              <a:t>invoked from decorator One ...</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004586"/>
                </a:solidFill>
                <a:uFill>
                  <a:solidFill>
                    <a:srgbClr val="FFFFFF"/>
                  </a:solidFill>
                </a:uFill>
                <a:latin typeface="Courier 10 Pitch"/>
                <a:ea typeface="DejaVu Sans"/>
              </a:rPr>
              <a:t>invoked from decorator Two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DejaVu Sans"/>
              </a:rPr>
              <a:t>GOOD MORNING</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004586"/>
                </a:solidFill>
                <a:uFill>
                  <a:solidFill>
                    <a:srgbClr val="FFFFFF"/>
                  </a:solidFill>
                </a:uFill>
                <a:latin typeface="Courier 10 Pitch"/>
                <a:ea typeface="DejaVu Sans"/>
              </a:rPr>
              <a:t>deco TWO over</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004586"/>
                </a:solidFill>
                <a:uFill>
                  <a:solidFill>
                    <a:srgbClr val="FFFFFF"/>
                  </a:solidFill>
                </a:uFill>
                <a:latin typeface="Courier 10 Pitch"/>
                <a:ea typeface="DejaVu Sans"/>
              </a:rPr>
              <a:t>deco ONE over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9"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80"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81"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BB4D1709-0F3C-4847-850E-3B3451CD117F}" type="slidenum">
              <a:rPr lang="en-IN" sz="1400" b="0" strike="noStrike" spc="-1">
                <a:solidFill>
                  <a:srgbClr val="000000"/>
                </a:solidFill>
                <a:uFill>
                  <a:solidFill>
                    <a:srgbClr val="FFFFFF"/>
                  </a:solidFill>
                </a:uFill>
                <a:latin typeface="Arial"/>
                <a:ea typeface="DejaVu Sans"/>
              </a:rPr>
              <a:t>102</a:t>
            </a:fld>
            <a:endParaRPr lang="en-IN" sz="1800" b="0" strike="noStrike" spc="-1">
              <a:solidFill>
                <a:srgbClr val="000000"/>
              </a:solidFill>
              <a:uFill>
                <a:solidFill>
                  <a:srgbClr val="FFFFFF"/>
                </a:solidFill>
              </a:uFill>
              <a:latin typeface="Arial"/>
            </a:endParaRPr>
          </a:p>
        </p:txBody>
      </p:sp>
      <p:sp>
        <p:nvSpPr>
          <p:cNvPr id="782" name="CustomShape 4"/>
          <p:cNvSpPr/>
          <p:nvPr/>
        </p:nvSpPr>
        <p:spPr>
          <a:xfrm>
            <a:off x="543960" y="419760"/>
            <a:ext cx="8827200" cy="5116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58480" indent="-191520" algn="just">
              <a:lnSpc>
                <a:spcPct val="100000"/>
              </a:lnSpc>
            </a:pPr>
            <a:r>
              <a:rPr lang="en-IN" sz="2200" b="1" strike="noStrike" spc="-1">
                <a:solidFill>
                  <a:srgbClr val="000000"/>
                </a:solidFill>
                <a:uFill>
                  <a:solidFill>
                    <a:srgbClr val="FFFFFF"/>
                  </a:solidFill>
                </a:uFill>
                <a:latin typeface="Times New Roman"/>
                <a:ea typeface="WenQuanYi Micro Hei"/>
              </a:rPr>
              <a:t>Some uses of decorators ...</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22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47320" indent="-19620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debugging code can be isolated to a single location</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2200" b="0" u="sng" strike="noStrike" spc="-1">
                <a:solidFill>
                  <a:srgbClr val="000000"/>
                </a:solidFill>
                <a:uFill>
                  <a:solidFill>
                    <a:srgbClr val="FFFFFF"/>
                  </a:solidFill>
                </a:uFill>
                <a:latin typeface="Times New Roman"/>
                <a:ea typeface="WenQuanYi Micro Hei"/>
              </a:rPr>
              <a:t>Example</a:t>
            </a:r>
            <a:r>
              <a:rPr lang="en-IN" sz="2200" b="0" strike="noStrike" spc="-1">
                <a:solidFill>
                  <a:srgbClr val="000000"/>
                </a:solidFill>
                <a:uFill>
                  <a:solidFill>
                    <a:srgbClr val="FFFFFF"/>
                  </a:solidFill>
                </a:uFill>
                <a:latin typeface="Times New Roman"/>
                <a:ea typeface="WenQuanYi Micro Hei"/>
              </a:rPr>
              <a:t> (prints function name before invoking it) :</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def debug(function):</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    def changeBehavior1() :</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1" strike="noStrike" spc="-1">
                <a:solidFill>
                  <a:srgbClr val="FF420E"/>
                </a:solidFill>
                <a:uFill>
                  <a:solidFill>
                    <a:srgbClr val="FFFFFF"/>
                  </a:solidFill>
                </a:uFill>
                <a:latin typeface="Courier 10 Pitch"/>
                <a:ea typeface="WenQuanYi Micro Hei"/>
              </a:rPr>
              <a:t>        print function.__name__, 'invoked...'</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        function()</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    return changeBehavior1</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22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@debug</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def sayHello() : print 'GOOD MORNING'</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@debug</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def sayBye() : print 'Good Bye'</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22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sayHello()</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sayBye()</a:t>
            </a:r>
            <a:endParaRPr lang="en-IN" sz="1800" b="0" strike="noStrike" spc="-1">
              <a:solidFill>
                <a:srgbClr val="000000"/>
              </a:solidFill>
              <a:uFill>
                <a:solidFill>
                  <a:srgbClr val="FFFFFF"/>
                </a:solidFill>
              </a:uFill>
              <a:latin typeface="Arial"/>
            </a:endParaRPr>
          </a:p>
          <a:p>
            <a:pPr marL="247320" indent="-19620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some kind of logging can be implemented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8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85"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E6CD5A6D-8C97-4B87-BCB3-298CE7BF97AB}" type="slidenum">
              <a:rPr lang="en-IN" sz="1400" b="0" strike="noStrike" spc="-1">
                <a:solidFill>
                  <a:srgbClr val="000000"/>
                </a:solidFill>
                <a:uFill>
                  <a:solidFill>
                    <a:srgbClr val="FFFFFF"/>
                  </a:solidFill>
                </a:uFill>
                <a:latin typeface="Arial"/>
                <a:ea typeface="DejaVu Sans"/>
              </a:rPr>
              <a:t>103</a:t>
            </a:fld>
            <a:endParaRPr lang="en-IN" sz="1800" b="0" strike="noStrike" spc="-1">
              <a:solidFill>
                <a:srgbClr val="000000"/>
              </a:solidFill>
              <a:uFill>
                <a:solidFill>
                  <a:srgbClr val="FFFFFF"/>
                </a:solidFill>
              </a:uFill>
              <a:latin typeface="Arial"/>
            </a:endParaRPr>
          </a:p>
        </p:txBody>
      </p:sp>
      <p:sp>
        <p:nvSpPr>
          <p:cNvPr id="786" name="CustomShape 4"/>
          <p:cNvSpPr/>
          <p:nvPr/>
        </p:nvSpPr>
        <p:spPr>
          <a:xfrm>
            <a:off x="200880" y="419400"/>
            <a:ext cx="9672840" cy="4878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Decorating methods (functions defined in a class) :</a:t>
            </a:r>
            <a:endParaRPr lang="en-IN" sz="1800" b="0" strike="noStrike" spc="-1">
              <a:solidFill>
                <a:srgbClr val="000000"/>
              </a:solidFill>
              <a:uFill>
                <a:solidFill>
                  <a:srgbClr val="FFFFFF"/>
                </a:solidFill>
              </a:uFill>
              <a:latin typeface="Arial"/>
            </a:endParaRPr>
          </a:p>
          <a:p>
            <a:pPr algn="just">
              <a:lnSpc>
                <a:spcPct val="100000"/>
              </a:lnSpc>
            </a:pPr>
            <a:r>
              <a:rPr lang="en-IN" sz="22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def decorateOne(function):</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 function</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changeBehavior1</a:t>
            </a:r>
            <a:r>
              <a:rPr lang="en-IN" sz="1800" b="1" strike="noStrike" spc="-1">
                <a:solidFill>
                  <a:srgbClr val="355E00"/>
                </a:solidFill>
                <a:uFill>
                  <a:solidFill>
                    <a:srgbClr val="FFFFFF"/>
                  </a:solidFill>
                </a:uFill>
                <a:latin typeface="Courier 10 Pitch"/>
                <a:ea typeface="WenQuanYi Micro Hei"/>
              </a:rPr>
              <a:t>(self)</a:t>
            </a:r>
            <a:r>
              <a:rPr lang="en-IN" sz="1800" b="0" strike="noStrike" spc="-1">
                <a:solidFill>
                  <a:srgbClr val="355E00"/>
                </a:solidFill>
                <a:uFill>
                  <a:solidFill>
                    <a:srgbClr val="FFFFFF"/>
                  </a:solidFill>
                </a:uFill>
                <a:latin typeface="Courier 10 Pitch"/>
                <a:ea typeface="WenQuanYi Micro Hei"/>
              </a:rPr>
              <a:t> : </a:t>
            </a:r>
            <a:r>
              <a:rPr lang="en-IN" sz="1800" b="0" strike="noStrike" spc="-1">
                <a:solidFill>
                  <a:srgbClr val="B84700"/>
                </a:solidFill>
                <a:uFill>
                  <a:solidFill>
                    <a:srgbClr val="FFFFFF"/>
                  </a:solidFill>
                </a:uFill>
                <a:latin typeface="Courier 10 Pitch"/>
                <a:ea typeface="WenQuanYi Micro Hei"/>
              </a:rPr>
              <a:t>#class method args recvd here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'invoked from decorator One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355E00"/>
                </a:solidFill>
                <a:uFill>
                  <a:solidFill>
                    <a:srgbClr val="FFFFFF"/>
                  </a:solidFill>
                </a:uFill>
                <a:latin typeface="Courier 10 Pitch"/>
                <a:ea typeface="WenQuanYi Micro Hei"/>
              </a:rPr>
              <a:t>        function(self) </a:t>
            </a:r>
            <a:r>
              <a:rPr lang="en-IN" sz="1800" b="1" strike="noStrike" spc="-1">
                <a:solidFill>
                  <a:srgbClr val="B84700"/>
                </a:solidFill>
                <a:uFill>
                  <a:solidFill>
                    <a:srgbClr val="FFFFFF"/>
                  </a:solidFill>
                </a:uFill>
                <a:latin typeface="Courier 10 Pitch"/>
                <a:ea typeface="WenQuanYi Micro Hei"/>
              </a:rPr>
              <a:t>#method invoked with 'self'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'deco ONE over'</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return changeBehavior1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MyClass (object)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355E00"/>
                </a:solidFill>
                <a:uFill>
                  <a:solidFill>
                    <a:srgbClr val="FFFFFF"/>
                  </a:solidFill>
                </a:uFill>
                <a:latin typeface="Courier 10 Pitch"/>
                <a:ea typeface="WenQuanYi Micro Hei"/>
              </a:rPr>
              <a:t>    @decorateOne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meth1(self)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'in meth'</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 = MyClass()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o.meth1()</a:t>
            </a:r>
            <a:endParaRPr lang="en-IN" sz="1800" b="0" strike="noStrike" spc="-1">
              <a:solidFill>
                <a:srgbClr val="000000"/>
              </a:solidFill>
              <a:uFill>
                <a:solidFill>
                  <a:srgbClr val="FFFFFF"/>
                </a:solidFill>
              </a:uFill>
              <a:latin typeface="Arial"/>
            </a:endParaRPr>
          </a:p>
        </p:txBody>
      </p:sp>
      <p:sp>
        <p:nvSpPr>
          <p:cNvPr id="787" name="CustomShape 5"/>
          <p:cNvSpPr/>
          <p:nvPr/>
        </p:nvSpPr>
        <p:spPr>
          <a:xfrm>
            <a:off x="5512680" y="3588480"/>
            <a:ext cx="4315320" cy="177588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1" strike="noStrike" spc="-1">
                <a:solidFill>
                  <a:srgbClr val="000000"/>
                </a:solidFill>
                <a:uFill>
                  <a:solidFill>
                    <a:srgbClr val="FFFFFF"/>
                  </a:solidFill>
                </a:uFill>
                <a:latin typeface="Times new Roman"/>
                <a:ea typeface="DejaVu Sans"/>
              </a:rPr>
              <a:t>Output :</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004586"/>
                </a:solidFill>
                <a:uFill>
                  <a:solidFill>
                    <a:srgbClr val="FFFFFF"/>
                  </a:solidFill>
                </a:uFill>
                <a:latin typeface="Courier 10 Pitch"/>
                <a:ea typeface="DejaVu Sans"/>
              </a:rPr>
              <a:t>********* &lt;function meth1 at 0xb7295a74&gt;</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004586"/>
                </a:solidFill>
                <a:uFill>
                  <a:solidFill>
                    <a:srgbClr val="FFFFFF"/>
                  </a:solidFill>
                </a:uFill>
                <a:latin typeface="Courier 10 Pitch"/>
                <a:ea typeface="DejaVu Sans"/>
              </a:rPr>
              <a:t>invoked from decorator One ...</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004586"/>
                </a:solidFill>
                <a:uFill>
                  <a:solidFill>
                    <a:srgbClr val="FFFFFF"/>
                  </a:solidFill>
                </a:uFill>
                <a:latin typeface="Courier 10 Pitch"/>
                <a:ea typeface="DejaVu Sans"/>
              </a:rPr>
              <a:t>in meth</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004586"/>
                </a:solidFill>
                <a:uFill>
                  <a:solidFill>
                    <a:srgbClr val="FFFFFF"/>
                  </a:solidFill>
                </a:uFill>
                <a:latin typeface="Courier 10 Pitch"/>
                <a:ea typeface="DejaVu Sans"/>
              </a:rPr>
              <a:t>deco ONE over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89"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90"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22ECA351-6385-4680-A495-E89DA9685516}" type="slidenum">
              <a:rPr lang="en-IN" sz="1400" b="0" strike="noStrike" spc="-1">
                <a:solidFill>
                  <a:srgbClr val="000000"/>
                </a:solidFill>
                <a:uFill>
                  <a:solidFill>
                    <a:srgbClr val="FFFFFF"/>
                  </a:solidFill>
                </a:uFill>
                <a:latin typeface="Arial"/>
                <a:ea typeface="DejaVu Sans"/>
              </a:rPr>
              <a:t>104</a:t>
            </a:fld>
            <a:endParaRPr lang="en-IN" sz="1800" b="0" strike="noStrike" spc="-1">
              <a:solidFill>
                <a:srgbClr val="000000"/>
              </a:solidFill>
              <a:uFill>
                <a:solidFill>
                  <a:srgbClr val="FFFFFF"/>
                </a:solidFill>
              </a:uFill>
              <a:latin typeface="Arial"/>
            </a:endParaRPr>
          </a:p>
        </p:txBody>
      </p:sp>
      <p:sp>
        <p:nvSpPr>
          <p:cNvPr id="791" name="CustomShape 4"/>
          <p:cNvSpPr/>
          <p:nvPr/>
        </p:nvSpPr>
        <p:spPr>
          <a:xfrm>
            <a:off x="200880" y="260640"/>
            <a:ext cx="9672840" cy="5539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Decorating ALL methods of a class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def debug(func)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wrap(self)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'dec ON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func(self)</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'dec OVER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return wrap</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def debugmethods(cls)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for key, val in vars(cls).items()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if callable(val)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setattr(cls, key, debug(val))</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return cls</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355E00"/>
                </a:solidFill>
                <a:uFill>
                  <a:solidFill>
                    <a:srgbClr val="FFFFFF"/>
                  </a:solidFill>
                </a:uFill>
                <a:latin typeface="Courier 10 Pitch"/>
                <a:ea typeface="WenQuanYi Micro Hei"/>
              </a:rPr>
              <a:t>@debugmethods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class C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m1(self) : print 'method m1'</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m2(self) : print 'method m2'</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@classmethod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m3(cls) : print 'class method'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@staticmethod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m4() : print 'static method'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o = C()</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o.m1()   ;    o.m2()    ; C.m3()    ;   C.m4()</a:t>
            </a:r>
            <a:endParaRPr lang="en-IN" sz="1800" b="0" strike="noStrike" spc="-1">
              <a:solidFill>
                <a:srgbClr val="000000"/>
              </a:solidFill>
              <a:uFill>
                <a:solidFill>
                  <a:srgbClr val="FFFFFF"/>
                </a:solidFill>
              </a:uFill>
              <a:latin typeface="Arial"/>
            </a:endParaRPr>
          </a:p>
        </p:txBody>
      </p:sp>
      <p:sp>
        <p:nvSpPr>
          <p:cNvPr id="792" name="CustomShape 5"/>
          <p:cNvSpPr/>
          <p:nvPr/>
        </p:nvSpPr>
        <p:spPr>
          <a:xfrm>
            <a:off x="7476120" y="391680"/>
            <a:ext cx="2199600" cy="288720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200" b="1" strike="noStrike" spc="-1">
                <a:solidFill>
                  <a:srgbClr val="000000"/>
                </a:solidFill>
                <a:uFill>
                  <a:solidFill>
                    <a:srgbClr val="FFFFFF"/>
                  </a:solidFill>
                </a:uFill>
                <a:latin typeface="Times new Roman"/>
                <a:ea typeface="DejaVu Sans"/>
              </a:rPr>
              <a:t>Output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dec ON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method m1</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dec OVER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dec ON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method m2</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dec OVER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class method</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static method</a:t>
            </a:r>
            <a:endParaRPr lang="en-IN" sz="1800" b="0" strike="noStrike" spc="-1">
              <a:solidFill>
                <a:srgbClr val="000000"/>
              </a:solidFill>
              <a:uFill>
                <a:solidFill>
                  <a:srgbClr val="FFFFFF"/>
                </a:solidFill>
              </a:uFill>
              <a:latin typeface="Arial"/>
            </a:endParaRPr>
          </a:p>
        </p:txBody>
      </p:sp>
      <p:sp>
        <p:nvSpPr>
          <p:cNvPr id="793" name="CustomShape 6"/>
          <p:cNvSpPr/>
          <p:nvPr/>
        </p:nvSpPr>
        <p:spPr>
          <a:xfrm>
            <a:off x="3816000" y="6015960"/>
            <a:ext cx="5237640" cy="3866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66">
              <a:alpha val="20000"/>
            </a:srgbClr>
          </a:solidFill>
          <a:ln w="9360">
            <a:solidFill>
              <a:srgbClr val="80808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1" strike="noStrike" spc="-1">
                <a:solidFill>
                  <a:srgbClr val="000000"/>
                </a:solidFill>
                <a:uFill>
                  <a:solidFill>
                    <a:srgbClr val="FFFFFF"/>
                  </a:solidFill>
                </a:uFill>
                <a:latin typeface="Arial"/>
                <a:ea typeface="DejaVu Sans"/>
              </a:rPr>
              <a:t>only instance methods can be decorated</a:t>
            </a:r>
            <a:endParaRPr lang="en-IN" sz="1800" b="0" strike="noStrike" spc="-1">
              <a:solidFill>
                <a:srgbClr val="000000"/>
              </a:solidFill>
              <a:uFill>
                <a:solidFill>
                  <a:srgbClr val="FFFFFF"/>
                </a:solidFill>
              </a:uFill>
              <a:latin typeface="Arial"/>
            </a:endParaRPr>
          </a:p>
        </p:txBody>
      </p:sp>
      <p:sp>
        <p:nvSpPr>
          <p:cNvPr id="794" name="CustomShape 7"/>
          <p:cNvSpPr/>
          <p:nvPr/>
        </p:nvSpPr>
        <p:spPr>
          <a:xfrm>
            <a:off x="3809880" y="1954440"/>
            <a:ext cx="3629520" cy="503640"/>
          </a:xfrm>
          <a:custGeom>
            <a:avLst/>
            <a:gdLst/>
            <a:ahLst/>
            <a:cxnLst/>
            <a:rect l="l" t="t" r="r" b="b"/>
            <a:pathLst>
              <a:path w="11590" h="1786">
                <a:moveTo>
                  <a:pt x="3181" y="0"/>
                </a:moveTo>
                <a:cubicBezTo>
                  <a:pt x="2343" y="0"/>
                  <a:pt x="1506" y="116"/>
                  <a:pt x="1506" y="232"/>
                </a:cubicBezTo>
                <a:lnTo>
                  <a:pt x="1506" y="407"/>
                </a:lnTo>
                <a:lnTo>
                  <a:pt x="1506" y="581"/>
                </a:lnTo>
                <a:lnTo>
                  <a:pt x="1506" y="819"/>
                </a:lnTo>
                <a:lnTo>
                  <a:pt x="1506" y="993"/>
                </a:lnTo>
                <a:lnTo>
                  <a:pt x="1506" y="1168"/>
                </a:lnTo>
                <a:cubicBezTo>
                  <a:pt x="1506" y="1284"/>
                  <a:pt x="2343" y="1400"/>
                  <a:pt x="3181" y="1400"/>
                </a:cubicBezTo>
                <a:lnTo>
                  <a:pt x="0" y="1785"/>
                </a:lnTo>
                <a:lnTo>
                  <a:pt x="5693" y="1400"/>
                </a:lnTo>
                <a:lnTo>
                  <a:pt x="7402" y="1400"/>
                </a:lnTo>
                <a:lnTo>
                  <a:pt x="8658" y="1400"/>
                </a:lnTo>
                <a:lnTo>
                  <a:pt x="9914" y="1400"/>
                </a:lnTo>
                <a:cubicBezTo>
                  <a:pt x="10751" y="1400"/>
                  <a:pt x="11589" y="1284"/>
                  <a:pt x="11589" y="1168"/>
                </a:cubicBezTo>
                <a:lnTo>
                  <a:pt x="11589" y="993"/>
                </a:lnTo>
                <a:lnTo>
                  <a:pt x="11589" y="819"/>
                </a:lnTo>
                <a:lnTo>
                  <a:pt x="11589" y="581"/>
                </a:lnTo>
                <a:lnTo>
                  <a:pt x="11589" y="407"/>
                </a:lnTo>
                <a:lnTo>
                  <a:pt x="11589" y="232"/>
                </a:lnTo>
                <a:cubicBezTo>
                  <a:pt x="11589" y="116"/>
                  <a:pt x="10751" y="0"/>
                  <a:pt x="9914" y="0"/>
                </a:cubicBezTo>
                <a:lnTo>
                  <a:pt x="8658" y="0"/>
                </a:lnTo>
                <a:lnTo>
                  <a:pt x="7402" y="0"/>
                </a:lnTo>
                <a:lnTo>
                  <a:pt x="5693" y="0"/>
                </a:lnTo>
                <a:lnTo>
                  <a:pt x="4437" y="0"/>
                </a:lnTo>
                <a:lnTo>
                  <a:pt x="3181" y="0"/>
                </a:lnTo>
              </a:path>
            </a:pathLst>
          </a:custGeom>
          <a:solidFill>
            <a:srgbClr val="CFE7F5">
              <a:alpha val="15000"/>
            </a:srgbClr>
          </a:solidFill>
          <a:ln w="9360">
            <a:solidFill>
              <a:srgbClr val="80808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1500" b="0" strike="noStrike" spc="-1">
                <a:solidFill>
                  <a:srgbClr val="000000"/>
                </a:solidFill>
                <a:uFill>
                  <a:solidFill>
                    <a:srgbClr val="FFFFFF"/>
                  </a:solidFill>
                </a:uFill>
                <a:latin typeface="Arial"/>
                <a:ea typeface="DejaVu Sans"/>
              </a:rPr>
              <a:t>           vars() return the __dict__ attribute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5"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96"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97" name="CustomShape 3"/>
          <p:cNvSpPr/>
          <p:nvPr/>
        </p:nvSpPr>
        <p:spPr>
          <a:xfrm>
            <a:off x="7224120" y="722304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1760B167-0B48-4EFA-BBC6-BF85EB53994C}" type="slidenum">
              <a:rPr lang="en-IN" sz="1400" b="0" strike="noStrike" spc="-1">
                <a:solidFill>
                  <a:srgbClr val="000000"/>
                </a:solidFill>
                <a:uFill>
                  <a:solidFill>
                    <a:srgbClr val="FFFFFF"/>
                  </a:solidFill>
                </a:uFill>
                <a:latin typeface="Arial"/>
                <a:ea typeface="DejaVu Sans"/>
              </a:rPr>
              <a:t>105</a:t>
            </a:fld>
            <a:endParaRPr lang="en-IN" sz="1800" b="0" strike="noStrike" spc="-1">
              <a:solidFill>
                <a:srgbClr val="000000"/>
              </a:solidFill>
              <a:uFill>
                <a:solidFill>
                  <a:srgbClr val="FFFFFF"/>
                </a:solidFill>
              </a:uFill>
              <a:latin typeface="Arial"/>
            </a:endParaRPr>
          </a:p>
        </p:txBody>
      </p:sp>
      <p:sp>
        <p:nvSpPr>
          <p:cNvPr id="798" name="CustomShape 4"/>
          <p:cNvSpPr/>
          <p:nvPr/>
        </p:nvSpPr>
        <p:spPr>
          <a:xfrm>
            <a:off x="523440" y="307440"/>
            <a:ext cx="9089640" cy="6189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5200" indent="-214200" algn="just">
              <a:lnSpc>
                <a:spcPct val="100000"/>
              </a:lnSpc>
            </a:pPr>
            <a:r>
              <a:rPr lang="en-IN" sz="2200" b="1" strike="noStrike" spc="-1">
                <a:solidFill>
                  <a:srgbClr val="000000"/>
                </a:solidFill>
                <a:uFill>
                  <a:solidFill>
                    <a:srgbClr val="FFFFFF"/>
                  </a:solidFill>
                </a:uFill>
                <a:latin typeface="Times New Roman"/>
                <a:ea typeface="WenQuanYi Micro Hei"/>
              </a:rPr>
              <a:t>Another example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import time</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def timing_function(some_function):</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a:t>
            </a:r>
            <a:r>
              <a:rPr lang="en-IN" sz="1800" b="0" strike="noStrike" spc="-1">
                <a:solidFill>
                  <a:srgbClr val="B84700"/>
                </a:solidFill>
                <a:uFill>
                  <a:solidFill>
                    <a:srgbClr val="FFFFFF"/>
                  </a:solidFill>
                </a:uFill>
                <a:latin typeface="Courier 10 Pitch"/>
                <a:ea typeface="WenQuanYi Micro Hei"/>
              </a:rPr>
              <a:t>"""</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B84700"/>
                </a:solidFill>
                <a:uFill>
                  <a:solidFill>
                    <a:srgbClr val="FFFFFF"/>
                  </a:solidFill>
                </a:uFill>
                <a:latin typeface="Courier 10 Pitch"/>
                <a:ea typeface="WenQuanYi Micro Hei"/>
              </a:rPr>
              <a:t>    Outputs the time a function takes to execute</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B847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def wrapper():</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t1 = time.time()</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some_function()</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t2 = time.time()</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return "Time it took to run the function: "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str((t2-t1)) + "\n"</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return wrapper</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1" strike="noStrike" spc="-1">
                <a:solidFill>
                  <a:srgbClr val="FF420E"/>
                </a:solidFill>
                <a:uFill>
                  <a:solidFill>
                    <a:srgbClr val="FFFFFF"/>
                  </a:solidFill>
                </a:uFill>
                <a:latin typeface="Courier 10 Pitch"/>
                <a:ea typeface="WenQuanYi Micro Hei"/>
              </a:rPr>
              <a:t>@timing_function</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def my_function():</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num_list =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for x in (range(0,10000)):</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num_list.append(x)</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print "\nSum of all the numbers: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+str((sum(num_list)))</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print my_function()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9" name="CustomShape 1"/>
          <p:cNvSpPr/>
          <p:nvPr/>
        </p:nvSpPr>
        <p:spPr>
          <a:xfrm>
            <a:off x="755640" y="7223400"/>
            <a:ext cx="2100600" cy="504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r>
              <a:rPr lang="en-IN" sz="1400" b="0" strike="noStrike" spc="-1">
                <a:solidFill>
                  <a:srgbClr val="000000"/>
                </a:solidFill>
                <a:uFill>
                  <a:solidFill>
                    <a:srgbClr val="FFFFFF"/>
                  </a:solidFill>
                </a:uFill>
                <a:latin typeface="Times New Roman"/>
              </a:rPr>
              <a:t>Python</a:t>
            </a:r>
            <a:endParaRPr lang="en-IN" sz="1979" b="0" strike="noStrike" spc="-1">
              <a:solidFill>
                <a:srgbClr val="FFFFFF"/>
              </a:solidFill>
              <a:uFill>
                <a:solidFill>
                  <a:srgbClr val="FFFFFF"/>
                </a:solidFill>
              </a:uFill>
              <a:latin typeface="Times New Roman"/>
            </a:endParaRPr>
          </a:p>
        </p:txBody>
      </p:sp>
      <p:sp>
        <p:nvSpPr>
          <p:cNvPr id="800" name="CustomShape 2"/>
          <p:cNvSpPr/>
          <p:nvPr/>
        </p:nvSpPr>
        <p:spPr>
          <a:xfrm>
            <a:off x="3443760" y="7223400"/>
            <a:ext cx="3192480" cy="504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r>
              <a:rPr lang="en-IN" sz="1400" b="0" strike="noStrike" spc="-1">
                <a:solidFill>
                  <a:srgbClr val="000000"/>
                </a:solidFill>
                <a:uFill>
                  <a:solidFill>
                    <a:srgbClr val="FFFFFF"/>
                  </a:solidFill>
                </a:uFill>
                <a:latin typeface="Times New Roman"/>
              </a:rPr>
              <a:t>Horizon</a:t>
            </a:r>
            <a:endParaRPr lang="en-IN" sz="1979" b="0" strike="noStrike" spc="-1">
              <a:solidFill>
                <a:srgbClr val="FFFFFF"/>
              </a:solidFill>
              <a:uFill>
                <a:solidFill>
                  <a:srgbClr val="FFFFFF"/>
                </a:solidFill>
              </a:uFill>
              <a:latin typeface="Times New Roman"/>
            </a:endParaRPr>
          </a:p>
        </p:txBody>
      </p:sp>
      <p:sp>
        <p:nvSpPr>
          <p:cNvPr id="801" name="CustomShape 3"/>
          <p:cNvSpPr/>
          <p:nvPr/>
        </p:nvSpPr>
        <p:spPr>
          <a:xfrm>
            <a:off x="7224120" y="7223040"/>
            <a:ext cx="2100240" cy="504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fld id="{86D33F47-F5F7-430D-BA88-4CD08F1ECE13}" type="slidenum">
              <a:rPr lang="en-IN" sz="1400" b="0" strike="noStrike" spc="-1">
                <a:solidFill>
                  <a:srgbClr val="000000"/>
                </a:solidFill>
                <a:uFill>
                  <a:solidFill>
                    <a:srgbClr val="FFFFFF"/>
                  </a:solidFill>
                </a:uFill>
                <a:latin typeface="Times New Roman"/>
              </a:rPr>
              <a:t>106</a:t>
            </a:fld>
            <a:endParaRPr lang="en-IN" sz="1979" b="0" strike="noStrike" spc="-1">
              <a:solidFill>
                <a:srgbClr val="FFFFFF"/>
              </a:solidFill>
              <a:uFill>
                <a:solidFill>
                  <a:srgbClr val="FFFFFF"/>
                </a:solidFill>
              </a:uFill>
              <a:latin typeface="Times New Roman"/>
            </a:endParaRPr>
          </a:p>
        </p:txBody>
      </p:sp>
      <p:sp>
        <p:nvSpPr>
          <p:cNvPr id="802" name="CustomShape 4"/>
          <p:cNvSpPr/>
          <p:nvPr/>
        </p:nvSpPr>
        <p:spPr>
          <a:xfrm>
            <a:off x="503640" y="379440"/>
            <a:ext cx="9258120" cy="55180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72880" indent="-208080" algn="just">
              <a:lnSpc>
                <a:spcPct val="100000"/>
              </a:lnSpc>
            </a:pPr>
            <a:r>
              <a:rPr lang="en-US" sz="2400" b="1" strike="noStrike" spc="-1">
                <a:solidFill>
                  <a:srgbClr val="000000"/>
                </a:solidFill>
                <a:uFill>
                  <a:solidFill>
                    <a:srgbClr val="FFFFFF"/>
                  </a:solidFill>
                </a:uFill>
                <a:latin typeface="Times New Roman"/>
              </a:rPr>
              <a:t>Properties :</a:t>
            </a:r>
            <a:endParaRPr lang="en-IN" sz="1979" b="0" strike="noStrike" spc="-1">
              <a:solidFill>
                <a:srgbClr val="FFFFFF"/>
              </a:solidFill>
              <a:uFill>
                <a:solidFill>
                  <a:srgbClr val="FFFFFF"/>
                </a:solidFill>
              </a:uFill>
              <a:latin typeface="Times New Roman"/>
            </a:endParaRPr>
          </a:p>
          <a:p>
            <a:pPr marL="272880" indent="-208080" algn="just">
              <a:lnSpc>
                <a:spcPct val="100000"/>
              </a:lnSpc>
            </a:pPr>
            <a:r>
              <a:rPr lang="en-US" sz="2400" b="1" strike="noStrike" spc="-1">
                <a:solidFill>
                  <a:srgbClr val="000000"/>
                </a:solidFill>
                <a:uFill>
                  <a:solidFill>
                    <a:srgbClr val="FFFFFF"/>
                  </a:solidFill>
                </a:uFill>
                <a:latin typeface="Times New Roman"/>
              </a:rPr>
              <a:t> </a:t>
            </a:r>
            <a:endParaRPr lang="en-IN" sz="1979" b="0" strike="noStrike" spc="-1">
              <a:solidFill>
                <a:srgbClr val="FFFFFF"/>
              </a:solidFill>
              <a:uFill>
                <a:solidFill>
                  <a:srgbClr val="FFFFFF"/>
                </a:solidFill>
              </a:uFill>
              <a:latin typeface="Times New Roman"/>
            </a:endParaRPr>
          </a:p>
          <a:p>
            <a:pPr marL="264960" indent="-214200" algn="just">
              <a:lnSpc>
                <a:spcPct val="100000"/>
              </a:lnSpc>
              <a:buClr>
                <a:srgbClr val="000000"/>
              </a:buClr>
              <a:buSzPct val="65000"/>
              <a:buFont typeface="Wingdings" charset="2"/>
              <a:buChar char=""/>
            </a:pPr>
            <a:r>
              <a:rPr lang="en-US" sz="2200" b="0" strike="noStrike" spc="-1">
                <a:solidFill>
                  <a:srgbClr val="000000"/>
                </a:solidFill>
                <a:uFill>
                  <a:solidFill>
                    <a:srgbClr val="FFFFFF"/>
                  </a:solidFill>
                </a:uFill>
                <a:latin typeface="Times New Roman"/>
              </a:rPr>
              <a:t>Properties are based on Descriptor protocol (Python descriptors are a way to create managed attributes)</a:t>
            </a:r>
            <a:endParaRPr lang="en-IN" sz="1979" b="0" strike="noStrike" spc="-1">
              <a:solidFill>
                <a:srgbClr val="FFFFFF"/>
              </a:solidFill>
              <a:uFill>
                <a:solidFill>
                  <a:srgbClr val="FFFFFF"/>
                </a:solidFill>
              </a:uFill>
              <a:latin typeface="Times New Roman"/>
            </a:endParaRPr>
          </a:p>
          <a:p>
            <a:pPr marL="264960" indent="-214200" algn="just">
              <a:lnSpc>
                <a:spcPct val="100000"/>
              </a:lnSpc>
              <a:buClr>
                <a:srgbClr val="000000"/>
              </a:buClr>
              <a:buSzPct val="65000"/>
              <a:buFont typeface="Wingdings" charset="2"/>
              <a:buChar char=""/>
            </a:pPr>
            <a:r>
              <a:rPr lang="en-US" sz="2200" b="0" strike="noStrike" spc="-1">
                <a:solidFill>
                  <a:srgbClr val="000000"/>
                </a:solidFill>
                <a:uFill>
                  <a:solidFill>
                    <a:srgbClr val="FFFFFF"/>
                  </a:solidFill>
                </a:uFill>
                <a:latin typeface="Times New Roman"/>
              </a:rPr>
              <a:t>They are implemented by using </a:t>
            </a:r>
            <a:r>
              <a:rPr lang="en-US" sz="2000" b="0" strike="noStrike" spc="-1">
                <a:solidFill>
                  <a:srgbClr val="000000"/>
                </a:solidFill>
                <a:uFill>
                  <a:solidFill>
                    <a:srgbClr val="FFFFFF"/>
                  </a:solidFill>
                </a:uFill>
                <a:latin typeface="Courier 10 Pitch"/>
              </a:rPr>
              <a:t>property()</a:t>
            </a:r>
            <a:endParaRPr lang="en-IN" sz="1979" b="0" strike="noStrike" spc="-1">
              <a:solidFill>
                <a:srgbClr val="FFFFFF"/>
              </a:solidFill>
              <a:uFill>
                <a:solidFill>
                  <a:srgbClr val="FFFFFF"/>
                </a:solidFill>
              </a:uFill>
              <a:latin typeface="Times New Roman"/>
            </a:endParaRPr>
          </a:p>
          <a:p>
            <a:pPr marL="264960" indent="-214200" algn="just">
              <a:lnSpc>
                <a:spcPct val="100000"/>
              </a:lnSpc>
              <a:buClr>
                <a:srgbClr val="000000"/>
              </a:buClr>
              <a:buSzPct val="65000"/>
              <a:buFont typeface="Wingdings" charset="2"/>
              <a:buChar char=""/>
            </a:pPr>
            <a:r>
              <a:rPr lang="en-US" sz="2200" b="0" strike="noStrike" spc="-1">
                <a:solidFill>
                  <a:srgbClr val="000000"/>
                </a:solidFill>
                <a:uFill>
                  <a:solidFill>
                    <a:srgbClr val="FFFFFF"/>
                  </a:solidFill>
                </a:uFill>
                <a:latin typeface="Times New Roman"/>
              </a:rPr>
              <a:t>Purpose of this function is to create a </a:t>
            </a:r>
            <a:r>
              <a:rPr lang="en-US" sz="2400" b="0" i="1" strike="noStrike" spc="-1">
                <a:solidFill>
                  <a:srgbClr val="000000"/>
                </a:solidFill>
                <a:uFill>
                  <a:solidFill>
                    <a:srgbClr val="FFFFFF"/>
                  </a:solidFill>
                </a:uFill>
                <a:latin typeface="Times New Roman"/>
              </a:rPr>
              <a:t>property </a:t>
            </a:r>
            <a:r>
              <a:rPr lang="en-US" sz="2200" b="0" strike="noStrike" spc="-1">
                <a:solidFill>
                  <a:srgbClr val="000000"/>
                </a:solidFill>
                <a:uFill>
                  <a:solidFill>
                    <a:srgbClr val="FFFFFF"/>
                  </a:solidFill>
                </a:uFill>
                <a:latin typeface="Times New Roman"/>
              </a:rPr>
              <a:t>of a class.</a:t>
            </a:r>
            <a:endParaRPr lang="en-IN" sz="1979" b="0" strike="noStrike" spc="-1">
              <a:solidFill>
                <a:srgbClr val="FFFFFF"/>
              </a:solidFill>
              <a:uFill>
                <a:solidFill>
                  <a:srgbClr val="FFFFFF"/>
                </a:solidFill>
              </a:uFill>
              <a:latin typeface="Times New Roman"/>
            </a:endParaRPr>
          </a:p>
          <a:p>
            <a:pPr marL="264960" indent="-214200" algn="just">
              <a:lnSpc>
                <a:spcPct val="100000"/>
              </a:lnSpc>
              <a:buClr>
                <a:srgbClr val="000000"/>
              </a:buClr>
              <a:buSzPct val="65000"/>
              <a:buFont typeface="Wingdings" charset="2"/>
              <a:buChar char=""/>
            </a:pPr>
            <a:r>
              <a:rPr lang="en-US" sz="2200" b="0" strike="noStrike" spc="-1">
                <a:solidFill>
                  <a:srgbClr val="000000"/>
                </a:solidFill>
                <a:uFill>
                  <a:solidFill>
                    <a:srgbClr val="FFFFFF"/>
                  </a:solidFill>
                </a:uFill>
                <a:latin typeface="Times New Roman"/>
              </a:rPr>
              <a:t>A property looks and acts like an ordinary instance (data) attribute, except that you provide methods that control access to the attribute</a:t>
            </a:r>
            <a:endParaRPr lang="en-IN" sz="1979" b="0" strike="noStrike" spc="-1">
              <a:solidFill>
                <a:srgbClr val="FFFFFF"/>
              </a:solidFill>
              <a:uFill>
                <a:solidFill>
                  <a:srgbClr val="FFFFFF"/>
                </a:solidFill>
              </a:uFill>
              <a:latin typeface="Times New Roman"/>
            </a:endParaRPr>
          </a:p>
          <a:p>
            <a:pPr marL="264960" indent="-214200" algn="just">
              <a:lnSpc>
                <a:spcPct val="100000"/>
              </a:lnSpc>
              <a:buClr>
                <a:srgbClr val="000000"/>
              </a:buClr>
              <a:buSzPct val="65000"/>
              <a:buFont typeface="Wingdings" charset="2"/>
              <a:buChar char=""/>
            </a:pPr>
            <a:r>
              <a:rPr lang="en-US" sz="2200" b="0" strike="noStrike" spc="-1">
                <a:solidFill>
                  <a:srgbClr val="000000"/>
                </a:solidFill>
                <a:uFill>
                  <a:solidFill>
                    <a:srgbClr val="FFFFFF"/>
                  </a:solidFill>
                </a:uFill>
                <a:latin typeface="Times New Roman"/>
              </a:rPr>
              <a:t>There are three kinds of attribute access: read, write, and delete – any or all of these can be defined for the </a:t>
            </a:r>
            <a:r>
              <a:rPr lang="en-US" sz="2200" b="0" i="1" strike="noStrike" spc="-1">
                <a:solidFill>
                  <a:srgbClr val="000000"/>
                </a:solidFill>
                <a:uFill>
                  <a:solidFill>
                    <a:srgbClr val="FFFFFF"/>
                  </a:solidFill>
                </a:uFill>
                <a:latin typeface="Times New Roman"/>
              </a:rPr>
              <a:t>property</a:t>
            </a:r>
            <a:endParaRPr lang="en-IN" sz="1979" b="0" strike="noStrike" spc="-1">
              <a:solidFill>
                <a:srgbClr val="FFFFFF"/>
              </a:solidFill>
              <a:uFill>
                <a:solidFill>
                  <a:srgbClr val="FFFFFF"/>
                </a:solidFill>
              </a:uFill>
              <a:latin typeface="Times New Roman"/>
            </a:endParaRPr>
          </a:p>
          <a:p>
            <a:pPr marL="264960" indent="-214200" algn="just">
              <a:lnSpc>
                <a:spcPct val="100000"/>
              </a:lnSpc>
              <a:buClr>
                <a:srgbClr val="000000"/>
              </a:buClr>
              <a:buSzPct val="65000"/>
              <a:buFont typeface="Wingdings" charset="2"/>
              <a:buChar char=""/>
            </a:pPr>
            <a:r>
              <a:rPr lang="en-US" sz="2000" b="0" strike="noStrike" spc="-1">
                <a:solidFill>
                  <a:srgbClr val="000000"/>
                </a:solidFill>
                <a:uFill>
                  <a:solidFill>
                    <a:srgbClr val="FFFFFF"/>
                  </a:solidFill>
                </a:uFill>
                <a:latin typeface="Courier 10 Pitch"/>
              </a:rPr>
              <a:t>property(fget=None, fset=None, fdel=None, doc=None)</a:t>
            </a:r>
            <a:endParaRPr lang="en-IN" sz="1979" b="0" strike="noStrike" spc="-1">
              <a:solidFill>
                <a:srgbClr val="FFFFFF"/>
              </a:solidFill>
              <a:uFill>
                <a:solidFill>
                  <a:srgbClr val="FFFFFF"/>
                </a:solidFill>
              </a:uFill>
              <a:latin typeface="Times New Roman"/>
            </a:endParaRPr>
          </a:p>
          <a:p>
            <a:pPr marL="272880" indent="-208080" algn="just">
              <a:lnSpc>
                <a:spcPct val="100000"/>
              </a:lnSpc>
            </a:pPr>
            <a:r>
              <a:rPr lang="en-US" sz="2200" b="0" strike="noStrike" spc="-1">
                <a:solidFill>
                  <a:srgbClr val="000000"/>
                </a:solidFill>
                <a:uFill>
                  <a:solidFill>
                    <a:srgbClr val="FFFFFF"/>
                  </a:solidFill>
                </a:uFill>
                <a:latin typeface="Times New Roman"/>
              </a:rPr>
              <a:t>where:</a:t>
            </a:r>
            <a:endParaRPr lang="en-IN" sz="1979" b="0" strike="noStrike" spc="-1">
              <a:solidFill>
                <a:srgbClr val="FFFFFF"/>
              </a:solidFill>
              <a:uFill>
                <a:solidFill>
                  <a:srgbClr val="FFFFFF"/>
                </a:solidFill>
              </a:uFill>
              <a:latin typeface="Times New Roman"/>
            </a:endParaRPr>
          </a:p>
          <a:p>
            <a:pPr marL="465120" lvl="1" indent="-201600" algn="just">
              <a:lnSpc>
                <a:spcPct val="100000"/>
              </a:lnSpc>
              <a:buClr>
                <a:srgbClr val="000000"/>
              </a:buClr>
              <a:buSzPct val="60000"/>
              <a:buFont typeface="Wingdings" charset="2"/>
              <a:buChar char=""/>
            </a:pPr>
            <a:r>
              <a:rPr lang="en-US" sz="2200" b="0" strike="noStrike" spc="-1">
                <a:solidFill>
                  <a:srgbClr val="000000"/>
                </a:solidFill>
                <a:uFill>
                  <a:solidFill>
                    <a:srgbClr val="FFFFFF"/>
                  </a:solidFill>
                </a:uFill>
                <a:latin typeface="Courier 10 Pitch"/>
                <a:ea typeface="WenQuanYi Micro Hei"/>
              </a:rPr>
              <a:t>fget</a:t>
            </a:r>
            <a:r>
              <a:rPr lang="en-US" sz="2200" b="0" strike="noStrike" spc="-1">
                <a:solidFill>
                  <a:srgbClr val="000000"/>
                </a:solidFill>
                <a:uFill>
                  <a:solidFill>
                    <a:srgbClr val="FFFFFF"/>
                  </a:solidFill>
                </a:uFill>
                <a:latin typeface="Times New Roman"/>
                <a:ea typeface="WenQuanYi Micro Hei"/>
              </a:rPr>
              <a:t> – attribute get method</a:t>
            </a:r>
            <a:endParaRPr lang="en-IN" sz="1979" b="0" strike="noStrike" spc="-1">
              <a:solidFill>
                <a:srgbClr val="FFFFFF"/>
              </a:solidFill>
              <a:uFill>
                <a:solidFill>
                  <a:srgbClr val="FFFFFF"/>
                </a:solidFill>
              </a:uFill>
              <a:latin typeface="Times New Roman"/>
            </a:endParaRPr>
          </a:p>
          <a:p>
            <a:pPr marL="465120" lvl="1" indent="-201600" algn="just">
              <a:lnSpc>
                <a:spcPct val="100000"/>
              </a:lnSpc>
              <a:buClr>
                <a:srgbClr val="000000"/>
              </a:buClr>
              <a:buSzPct val="60000"/>
              <a:buFont typeface="Wingdings" charset="2"/>
              <a:buChar char=""/>
            </a:pPr>
            <a:r>
              <a:rPr lang="en-US" sz="2200" b="0" strike="noStrike" spc="-1">
                <a:solidFill>
                  <a:srgbClr val="000000"/>
                </a:solidFill>
                <a:uFill>
                  <a:solidFill>
                    <a:srgbClr val="FFFFFF"/>
                  </a:solidFill>
                </a:uFill>
                <a:latin typeface="Courier 10 Pitch"/>
                <a:ea typeface="WenQuanYi Micro Hei"/>
              </a:rPr>
              <a:t>fset</a:t>
            </a:r>
            <a:r>
              <a:rPr lang="en-US" sz="2200" b="0" strike="noStrike" spc="-1">
                <a:solidFill>
                  <a:srgbClr val="000000"/>
                </a:solidFill>
                <a:uFill>
                  <a:solidFill>
                    <a:srgbClr val="FFFFFF"/>
                  </a:solidFill>
                </a:uFill>
                <a:latin typeface="Times New Roman"/>
                <a:ea typeface="WenQuanYi Micro Hei"/>
              </a:rPr>
              <a:t> – attribute set method</a:t>
            </a:r>
            <a:endParaRPr lang="en-IN" sz="1979" b="0" strike="noStrike" spc="-1">
              <a:solidFill>
                <a:srgbClr val="FFFFFF"/>
              </a:solidFill>
              <a:uFill>
                <a:solidFill>
                  <a:srgbClr val="FFFFFF"/>
                </a:solidFill>
              </a:uFill>
              <a:latin typeface="Times New Roman"/>
            </a:endParaRPr>
          </a:p>
          <a:p>
            <a:pPr marL="465120" lvl="1" indent="-201600" algn="just">
              <a:lnSpc>
                <a:spcPct val="100000"/>
              </a:lnSpc>
              <a:buClr>
                <a:srgbClr val="000000"/>
              </a:buClr>
              <a:buSzPct val="60000"/>
              <a:buFont typeface="Wingdings" charset="2"/>
              <a:buChar char=""/>
            </a:pPr>
            <a:r>
              <a:rPr lang="en-US" sz="2200" b="0" strike="noStrike" spc="-1">
                <a:solidFill>
                  <a:srgbClr val="000000"/>
                </a:solidFill>
                <a:uFill>
                  <a:solidFill>
                    <a:srgbClr val="FFFFFF"/>
                  </a:solidFill>
                </a:uFill>
                <a:latin typeface="Courier 10 Pitch"/>
                <a:ea typeface="WenQuanYi Micro Hei"/>
              </a:rPr>
              <a:t>fdel</a:t>
            </a:r>
            <a:r>
              <a:rPr lang="en-US" sz="2200" b="0" strike="noStrike" spc="-1">
                <a:solidFill>
                  <a:srgbClr val="000000"/>
                </a:solidFill>
                <a:uFill>
                  <a:solidFill>
                    <a:srgbClr val="FFFFFF"/>
                  </a:solidFill>
                </a:uFill>
                <a:latin typeface="Times New Roman"/>
                <a:ea typeface="WenQuanYi Micro Hei"/>
              </a:rPr>
              <a:t> – attribute delete method</a:t>
            </a:r>
            <a:endParaRPr lang="en-IN" sz="1979" b="0" strike="noStrike" spc="-1">
              <a:solidFill>
                <a:srgbClr val="FFFFFF"/>
              </a:solidFill>
              <a:uFill>
                <a:solidFill>
                  <a:srgbClr val="FFFFFF"/>
                </a:solidFill>
              </a:uFill>
              <a:latin typeface="Times New Roman"/>
            </a:endParaRPr>
          </a:p>
          <a:p>
            <a:pPr marL="465120" lvl="1" indent="-201600" algn="just">
              <a:lnSpc>
                <a:spcPct val="100000"/>
              </a:lnSpc>
              <a:buClr>
                <a:srgbClr val="000000"/>
              </a:buClr>
              <a:buSzPct val="60000"/>
              <a:buFont typeface="Wingdings" charset="2"/>
              <a:buChar char=""/>
            </a:pPr>
            <a:r>
              <a:rPr lang="en-US" sz="2200" b="0" strike="noStrike" spc="-1">
                <a:solidFill>
                  <a:srgbClr val="000000"/>
                </a:solidFill>
                <a:uFill>
                  <a:solidFill>
                    <a:srgbClr val="FFFFFF"/>
                  </a:solidFill>
                </a:uFill>
                <a:latin typeface="Courier 10 Pitch"/>
                <a:ea typeface="WenQuanYi Micro Hei"/>
              </a:rPr>
              <a:t>doc</a:t>
            </a:r>
            <a:r>
              <a:rPr lang="en-US" sz="2200" b="0" strike="noStrike" spc="-1">
                <a:solidFill>
                  <a:srgbClr val="000000"/>
                </a:solidFill>
                <a:uFill>
                  <a:solidFill>
                    <a:srgbClr val="FFFFFF"/>
                  </a:solidFill>
                </a:uFill>
                <a:latin typeface="Times New Roman"/>
                <a:ea typeface="WenQuanYi Micro Hei"/>
              </a:rPr>
              <a:t> – docstring</a:t>
            </a:r>
            <a:endParaRPr lang="en-IN" sz="1979" b="0" strike="noStrike" spc="-1">
              <a:solidFill>
                <a:srgbClr val="FFFFFF"/>
              </a:solidFill>
              <a:uFill>
                <a:solidFill>
                  <a:srgbClr val="FFFFFF"/>
                </a:solidFill>
              </a:u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3" name="CustomShape 1"/>
          <p:cNvSpPr/>
          <p:nvPr/>
        </p:nvSpPr>
        <p:spPr>
          <a:xfrm>
            <a:off x="755640" y="7223400"/>
            <a:ext cx="2100600" cy="504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r>
              <a:rPr lang="en-IN" sz="1400" b="0" strike="noStrike" spc="-1">
                <a:solidFill>
                  <a:srgbClr val="000000"/>
                </a:solidFill>
                <a:uFill>
                  <a:solidFill>
                    <a:srgbClr val="FFFFFF"/>
                  </a:solidFill>
                </a:uFill>
                <a:latin typeface="Times New Roman"/>
              </a:rPr>
              <a:t>Python</a:t>
            </a:r>
            <a:endParaRPr lang="en-IN" sz="1979" b="0" strike="noStrike" spc="-1">
              <a:solidFill>
                <a:srgbClr val="FFFFFF"/>
              </a:solidFill>
              <a:uFill>
                <a:solidFill>
                  <a:srgbClr val="FFFFFF"/>
                </a:solidFill>
              </a:uFill>
              <a:latin typeface="Times New Roman"/>
            </a:endParaRPr>
          </a:p>
        </p:txBody>
      </p:sp>
      <p:sp>
        <p:nvSpPr>
          <p:cNvPr id="804" name="CustomShape 2"/>
          <p:cNvSpPr/>
          <p:nvPr/>
        </p:nvSpPr>
        <p:spPr>
          <a:xfrm>
            <a:off x="3443760" y="7223400"/>
            <a:ext cx="3192480" cy="504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r>
              <a:rPr lang="en-IN" sz="1400" b="0" strike="noStrike" spc="-1">
                <a:solidFill>
                  <a:srgbClr val="000000"/>
                </a:solidFill>
                <a:uFill>
                  <a:solidFill>
                    <a:srgbClr val="FFFFFF"/>
                  </a:solidFill>
                </a:uFill>
                <a:latin typeface="Times New Roman"/>
              </a:rPr>
              <a:t>Horizon</a:t>
            </a:r>
            <a:endParaRPr lang="en-IN" sz="1979" b="0" strike="noStrike" spc="-1">
              <a:solidFill>
                <a:srgbClr val="FFFFFF"/>
              </a:solidFill>
              <a:uFill>
                <a:solidFill>
                  <a:srgbClr val="FFFFFF"/>
                </a:solidFill>
              </a:uFill>
              <a:latin typeface="Times New Roman"/>
            </a:endParaRPr>
          </a:p>
        </p:txBody>
      </p:sp>
      <p:sp>
        <p:nvSpPr>
          <p:cNvPr id="805" name="CustomShape 3"/>
          <p:cNvSpPr/>
          <p:nvPr/>
        </p:nvSpPr>
        <p:spPr>
          <a:xfrm>
            <a:off x="7224120" y="7223040"/>
            <a:ext cx="2100240" cy="504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fld id="{ED735273-AEE4-4CF8-97C8-D4118CE5AD19}" type="slidenum">
              <a:rPr lang="en-IN" sz="1400" b="0" strike="noStrike" spc="-1">
                <a:solidFill>
                  <a:srgbClr val="000000"/>
                </a:solidFill>
                <a:uFill>
                  <a:solidFill>
                    <a:srgbClr val="FFFFFF"/>
                  </a:solidFill>
                </a:uFill>
                <a:latin typeface="Times New Roman"/>
              </a:rPr>
              <a:t>107</a:t>
            </a:fld>
            <a:endParaRPr lang="en-IN" sz="1979" b="0" strike="noStrike" spc="-1">
              <a:solidFill>
                <a:srgbClr val="FFFFFF"/>
              </a:solidFill>
              <a:uFill>
                <a:solidFill>
                  <a:srgbClr val="FFFFFF"/>
                </a:solidFill>
              </a:uFill>
              <a:latin typeface="Times New Roman"/>
            </a:endParaRPr>
          </a:p>
        </p:txBody>
      </p:sp>
      <p:sp>
        <p:nvSpPr>
          <p:cNvPr id="806" name="CustomShape 4"/>
          <p:cNvSpPr/>
          <p:nvPr/>
        </p:nvSpPr>
        <p:spPr>
          <a:xfrm>
            <a:off x="201240" y="282960"/>
            <a:ext cx="9678240" cy="64828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000" b="1" i="1" strike="noStrike" spc="-1">
                <a:solidFill>
                  <a:srgbClr val="000000"/>
                </a:solidFill>
                <a:uFill>
                  <a:solidFill>
                    <a:srgbClr val="FFFFFF"/>
                  </a:solidFill>
                </a:uFill>
                <a:latin typeface="Times New Roman"/>
              </a:rPr>
              <a:t>A simple  example :</a:t>
            </a:r>
            <a:endParaRPr lang="en-IN" sz="1979" b="0" strike="noStrike" spc="-1">
              <a:solidFill>
                <a:srgbClr val="FFFFFF"/>
              </a:solidFill>
              <a:uFill>
                <a:solidFill>
                  <a:srgbClr val="FFFFFF"/>
                </a:solidFill>
              </a:uFill>
              <a:latin typeface="Times New Roman"/>
            </a:endParaRPr>
          </a:p>
          <a:p>
            <a:pPr algn="just">
              <a:lnSpc>
                <a:spcPct val="100000"/>
              </a:lnSpc>
            </a:pPr>
            <a:r>
              <a:rPr lang="en-US" sz="1600" b="1" strike="noStrike" spc="-1">
                <a:solidFill>
                  <a:srgbClr val="355E00"/>
                </a:solidFill>
                <a:uFill>
                  <a:solidFill>
                    <a:srgbClr val="FFFFFF"/>
                  </a:solidFill>
                </a:uFill>
                <a:latin typeface="Courier 10 Pitch"/>
              </a:rPr>
              <a:t>class C(object):</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    def __init__(self): self.__x = None</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    def getx(self):</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        print 'GETTER...' ; return self.__x</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    def setx(self, value):</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        print 'SETTER...' ; self.__x = value</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    def delx(self):</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        print 'DELETER...' ; del self.__x</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    x = property(getx, setx, delx, "I'm the 'x' property.")</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o = C()</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print o.x	</a:t>
            </a:r>
            <a:r>
              <a:rPr lang="en-US" sz="1600" b="0" strike="noStrike" spc="-1">
                <a:solidFill>
                  <a:srgbClr val="B84700"/>
                </a:solidFill>
                <a:uFill>
                  <a:solidFill>
                    <a:srgbClr val="FFFFFF"/>
                  </a:solidFill>
                </a:uFill>
                <a:latin typeface="Courier 10 Pitch"/>
              </a:rPr>
              <a:t>#invokes getx() - prints None</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o.x = 'new val'	</a:t>
            </a:r>
            <a:r>
              <a:rPr lang="en-US" sz="1600" b="0" strike="noStrike" spc="-1">
                <a:solidFill>
                  <a:srgbClr val="B84700"/>
                </a:solidFill>
                <a:uFill>
                  <a:solidFill>
                    <a:srgbClr val="FFFFFF"/>
                  </a:solidFill>
                </a:uFill>
                <a:latin typeface="Courier 10 Pitch"/>
              </a:rPr>
              <a:t>#invokes setx()</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o.__x = 'QQQQQQQqqnew val'	</a:t>
            </a:r>
            <a:r>
              <a:rPr lang="en-US" sz="1600" b="0" strike="noStrike" spc="-1">
                <a:solidFill>
                  <a:srgbClr val="B84700"/>
                </a:solidFill>
                <a:uFill>
                  <a:solidFill>
                    <a:srgbClr val="FFFFFF"/>
                  </a:solidFill>
                </a:uFill>
                <a:latin typeface="Courier 10 Pitch"/>
              </a:rPr>
              <a:t>#defines a new __x</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B84700"/>
                </a:solidFill>
                <a:uFill>
                  <a:solidFill>
                    <a:srgbClr val="FFFFFF"/>
                  </a:solidFill>
                </a:uFill>
                <a:latin typeface="Courier 10 Pitch"/>
              </a:rPr>
              <a:t>#o.__dict__ will now have _C__X corresponding to self.__x (o.x)</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B84700"/>
                </a:solidFill>
                <a:uFill>
                  <a:solidFill>
                    <a:srgbClr val="FFFFFF"/>
                  </a:solidFill>
                </a:uFill>
                <a:latin typeface="Courier 10 Pitch"/>
              </a:rPr>
              <a:t>#AND __x defined just above</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o1 = C() ; o1.x=100</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print o.x, o1.x </a:t>
            </a:r>
            <a:r>
              <a:rPr lang="en-US" sz="1600" b="0" strike="noStrike" spc="-1">
                <a:solidFill>
                  <a:srgbClr val="B84700"/>
                </a:solidFill>
                <a:uFill>
                  <a:solidFill>
                    <a:srgbClr val="FFFFFF"/>
                  </a:solidFill>
                </a:uFill>
                <a:latin typeface="Courier 10 Pitch"/>
              </a:rPr>
              <a:t>#both 'o' and 'o1' have independent 'x'</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del o.x ; print o1.x </a:t>
            </a:r>
            <a:r>
              <a:rPr lang="en-US" sz="1600" b="0" strike="noStrike" spc="-1">
                <a:solidFill>
                  <a:srgbClr val="B84700"/>
                </a:solidFill>
                <a:uFill>
                  <a:solidFill>
                    <a:srgbClr val="FFFFFF"/>
                  </a:solidFill>
                </a:uFill>
                <a:latin typeface="Courier 10 Pitch"/>
              </a:rPr>
              <a:t>#delete 'o.x' doesn't effect 'o1.x'</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B84700"/>
                </a:solidFill>
                <a:uFill>
                  <a:solidFill>
                    <a:srgbClr val="FFFFFF"/>
                  </a:solidFill>
                </a:uFill>
                <a:latin typeface="Courier 10 Pitch"/>
              </a:rPr>
              <a:t>#o.__dict__ still has _C__X – but there is no property to access this for 'o'</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o.x = 999	</a:t>
            </a:r>
            <a:r>
              <a:rPr lang="en-US" sz="1600" b="0" strike="noStrike" spc="-1">
                <a:solidFill>
                  <a:srgbClr val="B84700"/>
                </a:solidFill>
                <a:uFill>
                  <a:solidFill>
                    <a:srgbClr val="FFFFFF"/>
                  </a:solidFill>
                </a:uFill>
                <a:latin typeface="Courier 10 Pitch"/>
              </a:rPr>
              <a:t>#creates the property 'x' again</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print C.x	</a:t>
            </a:r>
            <a:r>
              <a:rPr lang="en-US" sz="1600" b="0" strike="noStrike" spc="-1">
                <a:solidFill>
                  <a:srgbClr val="B84700"/>
                </a:solidFill>
                <a:uFill>
                  <a:solidFill>
                    <a:srgbClr val="FFFFFF"/>
                  </a:solidFill>
                </a:uFill>
                <a:latin typeface="Courier 10 Pitch"/>
              </a:rPr>
              <a:t>#prints that this is a property object</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B84700"/>
                </a:solidFill>
                <a:uFill>
                  <a:solidFill>
                    <a:srgbClr val="FFFFFF"/>
                  </a:solidFill>
                </a:uFill>
                <a:latin typeface="Courier 10 Pitch"/>
              </a:rPr>
              <a:t>#'x' is stored as property object in C.__dict__</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C.x = 1 ; print C.x	</a:t>
            </a:r>
            <a:r>
              <a:rPr lang="en-US" sz="1600" b="0" strike="noStrike" spc="-1">
                <a:solidFill>
                  <a:srgbClr val="B84700"/>
                </a:solidFill>
                <a:uFill>
                  <a:solidFill>
                    <a:srgbClr val="FFFFFF"/>
                  </a:solidFill>
                </a:uFill>
                <a:latin typeface="Courier 10 Pitch"/>
              </a:rPr>
              <a:t>#now 'x' is stored in C.__dict__ as int</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355E00"/>
                </a:solidFill>
                <a:uFill>
                  <a:solidFill>
                    <a:srgbClr val="FFFFFF"/>
                  </a:solidFill>
                </a:uFill>
                <a:latin typeface="Courier 10 Pitch"/>
              </a:rPr>
              <a:t>o.x = 88	</a:t>
            </a:r>
            <a:r>
              <a:rPr lang="en-US" sz="1600" b="0" strike="noStrike" spc="-1">
                <a:solidFill>
                  <a:srgbClr val="B84700"/>
                </a:solidFill>
                <a:uFill>
                  <a:solidFill>
                    <a:srgbClr val="FFFFFF"/>
                  </a:solidFill>
                </a:uFill>
                <a:latin typeface="Courier 10 Pitch"/>
              </a:rPr>
              <a:t>#defines a 'x' in o.__dict__</a:t>
            </a:r>
            <a:endParaRPr lang="en-IN" sz="1979" b="0" strike="noStrike" spc="-1">
              <a:solidFill>
                <a:srgbClr val="FFFFFF"/>
              </a:solidFill>
              <a:uFill>
                <a:solidFill>
                  <a:srgbClr val="FFFFFF"/>
                </a:solidFill>
              </a:uFill>
              <a:latin typeface="Times New Roman"/>
            </a:endParaRPr>
          </a:p>
          <a:p>
            <a:pPr algn="just">
              <a:lnSpc>
                <a:spcPct val="100000"/>
              </a:lnSpc>
            </a:pPr>
            <a:r>
              <a:rPr lang="en-US" sz="1600" b="0" strike="noStrike" spc="-1">
                <a:solidFill>
                  <a:srgbClr val="B84700"/>
                </a:solidFill>
                <a:uFill>
                  <a:solidFill>
                    <a:srgbClr val="FFFFFF"/>
                  </a:solidFill>
                </a:uFill>
                <a:latin typeface="Courier 10 Pitch"/>
              </a:rPr>
              <a:t>#'x' is no more a property, its a data attribute</a:t>
            </a:r>
            <a:endParaRPr lang="en-IN" sz="1979" b="0" strike="noStrike" spc="-1">
              <a:solidFill>
                <a:srgbClr val="FFFFFF"/>
              </a:solidFill>
              <a:uFill>
                <a:solidFill>
                  <a:srgbClr val="FFFFFF"/>
                </a:solidFill>
              </a:uFill>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7" name="CustomShape 1"/>
          <p:cNvSpPr/>
          <p:nvPr/>
        </p:nvSpPr>
        <p:spPr>
          <a:xfrm>
            <a:off x="755640" y="7223400"/>
            <a:ext cx="2100600" cy="504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r>
              <a:rPr lang="en-IN" sz="1400" b="0" strike="noStrike" spc="-1">
                <a:solidFill>
                  <a:srgbClr val="000000"/>
                </a:solidFill>
                <a:uFill>
                  <a:solidFill>
                    <a:srgbClr val="FFFFFF"/>
                  </a:solidFill>
                </a:uFill>
                <a:latin typeface="Arial"/>
              </a:rPr>
              <a:t>Python</a:t>
            </a:r>
            <a:endParaRPr lang="en-IN" sz="1979" b="0" strike="noStrike" spc="-1">
              <a:solidFill>
                <a:srgbClr val="000000"/>
              </a:solidFill>
              <a:uFill>
                <a:solidFill>
                  <a:srgbClr val="FFFFFF"/>
                </a:solidFill>
              </a:uFill>
              <a:latin typeface="Arial"/>
            </a:endParaRPr>
          </a:p>
        </p:txBody>
      </p:sp>
      <p:sp>
        <p:nvSpPr>
          <p:cNvPr id="808" name="CustomShape 2"/>
          <p:cNvSpPr/>
          <p:nvPr/>
        </p:nvSpPr>
        <p:spPr>
          <a:xfrm>
            <a:off x="3443760" y="7223400"/>
            <a:ext cx="3192480" cy="504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r>
              <a:rPr lang="en-IN" sz="1400" b="0" strike="noStrike" spc="-1">
                <a:solidFill>
                  <a:srgbClr val="000000"/>
                </a:solidFill>
                <a:uFill>
                  <a:solidFill>
                    <a:srgbClr val="FFFFFF"/>
                  </a:solidFill>
                </a:uFill>
                <a:latin typeface="Arial"/>
              </a:rPr>
              <a:t>Horizon</a:t>
            </a:r>
            <a:endParaRPr lang="en-IN" sz="1979" b="0" strike="noStrike" spc="-1">
              <a:solidFill>
                <a:srgbClr val="000000"/>
              </a:solidFill>
              <a:uFill>
                <a:solidFill>
                  <a:srgbClr val="FFFFFF"/>
                </a:solidFill>
              </a:uFill>
              <a:latin typeface="Arial"/>
            </a:endParaRPr>
          </a:p>
        </p:txBody>
      </p:sp>
      <p:sp>
        <p:nvSpPr>
          <p:cNvPr id="809" name="CustomShape 3"/>
          <p:cNvSpPr/>
          <p:nvPr/>
        </p:nvSpPr>
        <p:spPr>
          <a:xfrm>
            <a:off x="7224120" y="7223040"/>
            <a:ext cx="2100240" cy="504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fld id="{9FCC3702-C46A-41AF-A6D7-05FB884A21EA}" type="slidenum">
              <a:rPr lang="en-IN" sz="1400" b="0" strike="noStrike" spc="-1">
                <a:solidFill>
                  <a:srgbClr val="000000"/>
                </a:solidFill>
                <a:uFill>
                  <a:solidFill>
                    <a:srgbClr val="FFFFFF"/>
                  </a:solidFill>
                </a:uFill>
                <a:latin typeface="Arial"/>
              </a:rPr>
              <a:t>108</a:t>
            </a:fld>
            <a:endParaRPr lang="en-IN" sz="1979" b="0" strike="noStrike" spc="-1">
              <a:solidFill>
                <a:srgbClr val="000000"/>
              </a:solidFill>
              <a:uFill>
                <a:solidFill>
                  <a:srgbClr val="FFFFFF"/>
                </a:solidFill>
              </a:uFill>
              <a:latin typeface="Arial"/>
            </a:endParaRPr>
          </a:p>
        </p:txBody>
      </p:sp>
      <p:sp>
        <p:nvSpPr>
          <p:cNvPr id="810" name="CustomShape 4"/>
          <p:cNvSpPr/>
          <p:nvPr/>
        </p:nvSpPr>
        <p:spPr>
          <a:xfrm>
            <a:off x="504000" y="379800"/>
            <a:ext cx="9257760" cy="6026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US" sz="2200" b="1" strike="noStrike" spc="-1">
                <a:solidFill>
                  <a:srgbClr val="000000"/>
                </a:solidFill>
                <a:uFill>
                  <a:solidFill>
                    <a:srgbClr val="FFFFFF"/>
                  </a:solidFill>
                </a:uFill>
                <a:latin typeface="Arial"/>
              </a:rPr>
              <a:t>Creating properties by using </a:t>
            </a:r>
            <a:r>
              <a:rPr lang="en-US" sz="2200" b="1" strike="noStrike" spc="-1">
                <a:solidFill>
                  <a:srgbClr val="000000"/>
                </a:solidFill>
                <a:uFill>
                  <a:solidFill>
                    <a:srgbClr val="FFFFFF"/>
                  </a:solidFill>
                </a:uFill>
                <a:latin typeface="Courier 10 Pitch"/>
              </a:rPr>
              <a:t>@property</a:t>
            </a:r>
            <a:r>
              <a:rPr lang="en-US" sz="2200" b="1" strike="noStrike" spc="-1">
                <a:solidFill>
                  <a:srgbClr val="000000"/>
                </a:solidFill>
                <a:uFill>
                  <a:solidFill>
                    <a:srgbClr val="FFFFFF"/>
                  </a:solidFill>
                </a:uFill>
                <a:latin typeface="Arial"/>
              </a:rPr>
              <a:t> decorator :</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355E00"/>
                </a:solidFill>
                <a:uFill>
                  <a:solidFill>
                    <a:srgbClr val="FFFFFF"/>
                  </a:solidFill>
                </a:uFill>
                <a:latin typeface="Courier 10 Pitch"/>
              </a:rPr>
              <a:t>class Person (object) :</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355E00"/>
                </a:solidFill>
                <a:uFill>
                  <a:solidFill>
                    <a:srgbClr val="FFFFFF"/>
                  </a:solidFill>
                </a:uFill>
                <a:latin typeface="Courier 10 Pitch"/>
              </a:rPr>
              <a:t>    def __init__(self) :</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355E00"/>
                </a:solidFill>
                <a:uFill>
                  <a:solidFill>
                    <a:srgbClr val="FFFFFF"/>
                  </a:solidFill>
                </a:uFill>
                <a:latin typeface="Courier 10 Pitch"/>
              </a:rPr>
              <a:t>        self.__first= '' ;  self.__last= '' </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355E00"/>
                </a:solidFill>
                <a:uFill>
                  <a:solidFill>
                    <a:srgbClr val="FFFFFF"/>
                  </a:solidFill>
                </a:uFill>
                <a:latin typeface="Courier 10 Pitch"/>
              </a:rPr>
              <a:t>    </a:t>
            </a:r>
            <a:r>
              <a:rPr lang="en-US" sz="1600" b="0" strike="noStrike" spc="-1">
                <a:solidFill>
                  <a:srgbClr val="FF420E"/>
                </a:solidFill>
                <a:uFill>
                  <a:solidFill>
                    <a:srgbClr val="FFFFFF"/>
                  </a:solidFill>
                </a:uFill>
                <a:latin typeface="Courier 10 Pitch"/>
              </a:rPr>
              <a:t>@property</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FF420E"/>
                </a:solidFill>
                <a:uFill>
                  <a:solidFill>
                    <a:srgbClr val="FFFFFF"/>
                  </a:solidFill>
                </a:uFill>
                <a:latin typeface="Courier 10 Pitch"/>
              </a:rPr>
              <a:t>    def firstName(self) :</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FF420E"/>
                </a:solidFill>
                <a:uFill>
                  <a:solidFill>
                    <a:srgbClr val="FFFFFF"/>
                  </a:solidFill>
                </a:uFill>
                <a:latin typeface="Courier 10 Pitch"/>
              </a:rPr>
              <a:t>        print 'firstName getter' ; return self.__first</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FF420E"/>
                </a:solidFill>
                <a:uFill>
                  <a:solidFill>
                    <a:srgbClr val="FFFFFF"/>
                  </a:solidFill>
                </a:uFill>
                <a:latin typeface="Courier 10 Pitch"/>
              </a:rPr>
              <a:t>    @firstName.setter</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FF420E"/>
                </a:solidFill>
                <a:uFill>
                  <a:solidFill>
                    <a:srgbClr val="FFFFFF"/>
                  </a:solidFill>
                </a:uFill>
                <a:latin typeface="Courier 10 Pitch"/>
              </a:rPr>
              <a:t>    def firstName(self, value) :</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FF420E"/>
                </a:solidFill>
                <a:uFill>
                  <a:solidFill>
                    <a:srgbClr val="FFFFFF"/>
                  </a:solidFill>
                </a:uFill>
                <a:latin typeface="Courier 10 Pitch"/>
              </a:rPr>
              <a:t>        print 'firstName setter' ; self.__first= value</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FF420E"/>
                </a:solidFill>
                <a:uFill>
                  <a:solidFill>
                    <a:srgbClr val="FFFFFF"/>
                  </a:solidFill>
                </a:uFill>
                <a:latin typeface="Courier 10 Pitch"/>
              </a:rPr>
              <a:t>    @firstName.deleter</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FF420E"/>
                </a:solidFill>
                <a:uFill>
                  <a:solidFill>
                    <a:srgbClr val="FFFFFF"/>
                  </a:solidFill>
                </a:uFill>
                <a:latin typeface="Courier 10 Pitch"/>
              </a:rPr>
              <a:t>    def firstName(self) :</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FF420E"/>
                </a:solidFill>
                <a:uFill>
                  <a:solidFill>
                    <a:srgbClr val="FFFFFF"/>
                  </a:solidFill>
                </a:uFill>
                <a:latin typeface="Courier 10 Pitch"/>
              </a:rPr>
              <a:t>        print 'firstName deleter' ; del self.__first</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355E00"/>
                </a:solidFill>
                <a:uFill>
                  <a:solidFill>
                    <a:srgbClr val="FFFFFF"/>
                  </a:solidFill>
                </a:uFill>
                <a:latin typeface="Courier 10 Pitch"/>
              </a:rPr>
              <a:t>    </a:t>
            </a:r>
            <a:r>
              <a:rPr lang="en-US" sz="1600" b="0" strike="noStrike" spc="-1">
                <a:solidFill>
                  <a:srgbClr val="0099FF"/>
                </a:solidFill>
                <a:uFill>
                  <a:solidFill>
                    <a:srgbClr val="FFFFFF"/>
                  </a:solidFill>
                </a:uFill>
                <a:latin typeface="Courier 10 Pitch"/>
              </a:rPr>
              <a:t>@property</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0099FF"/>
                </a:solidFill>
                <a:uFill>
                  <a:solidFill>
                    <a:srgbClr val="FFFFFF"/>
                  </a:solidFill>
                </a:uFill>
                <a:latin typeface="Courier 10 Pitch"/>
              </a:rPr>
              <a:t>    def lastName(self) :</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0099FF"/>
                </a:solidFill>
                <a:uFill>
                  <a:solidFill>
                    <a:srgbClr val="FFFFFF"/>
                  </a:solidFill>
                </a:uFill>
                <a:latin typeface="Courier 10 Pitch"/>
              </a:rPr>
              <a:t>        print 'lastName getter' ; return self.__last</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0099FF"/>
                </a:solidFill>
                <a:uFill>
                  <a:solidFill>
                    <a:srgbClr val="FFFFFF"/>
                  </a:solidFill>
                </a:uFill>
                <a:latin typeface="Courier 10 Pitch"/>
              </a:rPr>
              <a:t>    @lastName.setter</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0099FF"/>
                </a:solidFill>
                <a:uFill>
                  <a:solidFill>
                    <a:srgbClr val="FFFFFF"/>
                  </a:solidFill>
                </a:uFill>
                <a:latin typeface="Courier 10 Pitch"/>
              </a:rPr>
              <a:t>    def lastName(self, value) :</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0099FF"/>
                </a:solidFill>
                <a:uFill>
                  <a:solidFill>
                    <a:srgbClr val="FFFFFF"/>
                  </a:solidFill>
                </a:uFill>
                <a:latin typeface="Courier 10 Pitch"/>
              </a:rPr>
              <a:t>        print 'lastName setter' ;self.__last= value</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0099FF"/>
                </a:solidFill>
                <a:uFill>
                  <a:solidFill>
                    <a:srgbClr val="FFFFFF"/>
                  </a:solidFill>
                </a:uFill>
                <a:latin typeface="Courier 10 Pitch"/>
              </a:rPr>
              <a:t>    @lastName.deleter</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0099FF"/>
                </a:solidFill>
                <a:uFill>
                  <a:solidFill>
                    <a:srgbClr val="FFFFFF"/>
                  </a:solidFill>
                </a:uFill>
                <a:latin typeface="Courier 10 Pitch"/>
              </a:rPr>
              <a:t>    def lastName(self) :</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0099FF"/>
                </a:solidFill>
                <a:uFill>
                  <a:solidFill>
                    <a:srgbClr val="FFFFFF"/>
                  </a:solidFill>
                </a:uFill>
                <a:latin typeface="Courier 10 Pitch"/>
              </a:rPr>
              <a:t>        print 'lastName deleter' ; del self.__last</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355E00"/>
                </a:solidFill>
                <a:uFill>
                  <a:solidFill>
                    <a:srgbClr val="FFFFFF"/>
                  </a:solidFill>
                </a:uFill>
                <a:latin typeface="Courier 10 Pitch"/>
              </a:rPr>
              <a:t>p1 = Person()</a:t>
            </a:r>
            <a:endParaRPr lang="en-IN" sz="1979" b="0" strike="noStrike" spc="-1">
              <a:solidFill>
                <a:srgbClr val="000000"/>
              </a:solidFill>
              <a:uFill>
                <a:solidFill>
                  <a:srgbClr val="FFFFFF"/>
                </a:solidFill>
              </a:uFill>
              <a:latin typeface="Arial"/>
            </a:endParaRPr>
          </a:p>
          <a:p>
            <a:pPr algn="just">
              <a:lnSpc>
                <a:spcPct val="100000"/>
              </a:lnSpc>
            </a:pPr>
            <a:r>
              <a:rPr lang="en-US" sz="1600" b="0" strike="noStrike" spc="-1">
                <a:solidFill>
                  <a:srgbClr val="355E00"/>
                </a:solidFill>
                <a:uFill>
                  <a:solidFill>
                    <a:srgbClr val="FFFFFF"/>
                  </a:solidFill>
                </a:uFill>
                <a:latin typeface="Courier 10 Pitch"/>
              </a:rPr>
              <a:t>p1.firstName = 'qqqqqqqqqq'</a:t>
            </a:r>
            <a:endParaRPr lang="en-IN" sz="1979"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8"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19"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20" name="CustomShape 3"/>
          <p:cNvSpPr/>
          <p:nvPr/>
        </p:nvSpPr>
        <p:spPr>
          <a:xfrm>
            <a:off x="722412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71A86AB2-B19D-40F0-B5DC-D32D36C5D0F1}" type="slidenum">
              <a:rPr lang="en-IN" sz="1400" b="0" strike="noStrike" spc="-1">
                <a:solidFill>
                  <a:srgbClr val="000000"/>
                </a:solidFill>
                <a:uFill>
                  <a:solidFill>
                    <a:srgbClr val="FFFFFF"/>
                  </a:solidFill>
                </a:uFill>
                <a:latin typeface="Times New Roman"/>
                <a:ea typeface="DejaVu Sans"/>
              </a:rPr>
              <a:t>11</a:t>
            </a:fld>
            <a:endParaRPr lang="en-IN" sz="1800" b="0" strike="noStrike" spc="-1">
              <a:solidFill>
                <a:srgbClr val="000000"/>
              </a:solidFill>
              <a:uFill>
                <a:solidFill>
                  <a:srgbClr val="FFFFFF"/>
                </a:solidFill>
              </a:uFill>
              <a:latin typeface="Arial"/>
            </a:endParaRPr>
          </a:p>
        </p:txBody>
      </p:sp>
      <p:sp>
        <p:nvSpPr>
          <p:cNvPr id="321" name="CustomShape 4"/>
          <p:cNvSpPr/>
          <p:nvPr/>
        </p:nvSpPr>
        <p:spPr>
          <a:xfrm>
            <a:off x="402120" y="743760"/>
            <a:ext cx="9258120" cy="56728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The </a:t>
            </a:r>
            <a:r>
              <a:rPr lang="en-IN" sz="2200" b="1" i="1" strike="noStrike" spc="-1">
                <a:solidFill>
                  <a:srgbClr val="000000"/>
                </a:solidFill>
                <a:uFill>
                  <a:solidFill>
                    <a:srgbClr val="FFFFFF"/>
                  </a:solidFill>
                </a:uFill>
                <a:latin typeface="Courier 10 Pitch"/>
                <a:ea typeface="WenQuanYi Micro Hei"/>
              </a:rPr>
              <a:t>class</a:t>
            </a:r>
            <a:r>
              <a:rPr lang="en-IN" sz="2200" b="1" i="1" strike="noStrike" spc="-1">
                <a:solidFill>
                  <a:srgbClr val="000000"/>
                </a:solidFill>
                <a:uFill>
                  <a:solidFill>
                    <a:srgbClr val="FFFFFF"/>
                  </a:solidFill>
                </a:uFill>
                <a:latin typeface="Times New Roman"/>
                <a:ea typeface="WenQuanYi Micro Hei"/>
              </a:rPr>
              <a:t> statement creates a class object and assigns it a name</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like the function </a:t>
            </a:r>
            <a:r>
              <a:rPr lang="en-IN" sz="2000" b="0" strike="noStrike" spc="-1">
                <a:solidFill>
                  <a:srgbClr val="000000"/>
                </a:solidFill>
                <a:uFill>
                  <a:solidFill>
                    <a:srgbClr val="FFFFFF"/>
                  </a:solidFill>
                </a:uFill>
                <a:latin typeface="Courier 10 Pitch"/>
                <a:ea typeface="WenQuanYi Micro Hei"/>
              </a:rPr>
              <a:t>def</a:t>
            </a:r>
            <a:r>
              <a:rPr lang="en-IN" sz="2000" b="0" strike="noStrike" spc="-1">
                <a:solidFill>
                  <a:srgbClr val="000000"/>
                </a:solidFill>
                <a:uFill>
                  <a:solidFill>
                    <a:srgbClr val="FFFFFF"/>
                  </a:solidFill>
                </a:uFill>
                <a:latin typeface="Times New Roman"/>
                <a:ea typeface="WenQuanYi Micro Hei"/>
              </a:rPr>
              <a:t> statement, the </a:t>
            </a:r>
            <a:r>
              <a:rPr lang="en-IN" sz="2000" b="0" strike="noStrike" spc="-1">
                <a:solidFill>
                  <a:srgbClr val="000000"/>
                </a:solidFill>
                <a:uFill>
                  <a:solidFill>
                    <a:srgbClr val="FFFFFF"/>
                  </a:solidFill>
                </a:uFill>
                <a:latin typeface="Courier 10 Pitch"/>
                <a:ea typeface="WenQuanYi Micro Hei"/>
              </a:rPr>
              <a:t>class</a:t>
            </a:r>
            <a:r>
              <a:rPr lang="en-IN" sz="2000" b="0" strike="noStrike" spc="-1">
                <a:solidFill>
                  <a:srgbClr val="000000"/>
                </a:solidFill>
                <a:uFill>
                  <a:solidFill>
                    <a:srgbClr val="FFFFFF"/>
                  </a:solidFill>
                </a:uFill>
                <a:latin typeface="Times New Roman"/>
                <a:ea typeface="WenQuanYi Micro Hei"/>
              </a:rPr>
              <a:t> statement is an executable statement</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when reached and run, it generates a new class object and assigns it to the name in the class header</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like </a:t>
            </a:r>
            <a:r>
              <a:rPr lang="en-IN" sz="2000" b="0" strike="noStrike" spc="-1">
                <a:solidFill>
                  <a:srgbClr val="000000"/>
                </a:solidFill>
                <a:uFill>
                  <a:solidFill>
                    <a:srgbClr val="FFFFFF"/>
                  </a:solidFill>
                </a:uFill>
                <a:latin typeface="Courier 10 Pitch"/>
                <a:ea typeface="WenQuanYi Micro Hei"/>
              </a:rPr>
              <a:t>def</a:t>
            </a:r>
            <a:r>
              <a:rPr lang="en-IN" sz="2000" b="0" strike="noStrike" spc="-1">
                <a:solidFill>
                  <a:srgbClr val="000000"/>
                </a:solidFill>
                <a:uFill>
                  <a:solidFill>
                    <a:srgbClr val="FFFFFF"/>
                  </a:solidFill>
                </a:uFill>
                <a:latin typeface="Times New Roman"/>
                <a:ea typeface="WenQuanYi Micro Hei"/>
              </a:rPr>
              <a:t>s, </a:t>
            </a:r>
            <a:r>
              <a:rPr lang="en-IN" sz="2000" b="0" strike="noStrike" spc="-1">
                <a:solidFill>
                  <a:srgbClr val="000000"/>
                </a:solidFill>
                <a:uFill>
                  <a:solidFill>
                    <a:srgbClr val="FFFFFF"/>
                  </a:solidFill>
                </a:uFill>
                <a:latin typeface="Courier 10 Pitch"/>
                <a:ea typeface="WenQuanYi Micro Hei"/>
              </a:rPr>
              <a:t>class</a:t>
            </a:r>
            <a:r>
              <a:rPr lang="en-IN" sz="2000" b="0" strike="noStrike" spc="-1">
                <a:solidFill>
                  <a:srgbClr val="000000"/>
                </a:solidFill>
                <a:uFill>
                  <a:solidFill>
                    <a:srgbClr val="FFFFFF"/>
                  </a:solidFill>
                </a:uFill>
                <a:latin typeface="Times New Roman"/>
                <a:ea typeface="WenQuanYi Micro Hei"/>
              </a:rPr>
              <a:t> statements run when the files they are coded in are first imported</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Assignments inside class statements make class attributes</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like in module files, top-level assignments within a </a:t>
            </a:r>
            <a:r>
              <a:rPr lang="en-IN" sz="2000" b="0" strike="noStrike" spc="-1">
                <a:solidFill>
                  <a:srgbClr val="000000"/>
                </a:solidFill>
                <a:uFill>
                  <a:solidFill>
                    <a:srgbClr val="FFFFFF"/>
                  </a:solidFill>
                </a:uFill>
                <a:latin typeface="Courier 10 Pitch"/>
                <a:ea typeface="WenQuanYi Micro Hei"/>
              </a:rPr>
              <a:t>class</a:t>
            </a:r>
            <a:r>
              <a:rPr lang="en-IN" sz="2000" b="0" strike="noStrike" spc="-1">
                <a:solidFill>
                  <a:srgbClr val="000000"/>
                </a:solidFill>
                <a:uFill>
                  <a:solidFill>
                    <a:srgbClr val="FFFFFF"/>
                  </a:solidFill>
                </a:uFill>
                <a:latin typeface="Times New Roman"/>
                <a:ea typeface="WenQuanYi Micro Hei"/>
              </a:rPr>
              <a:t> statement (not nested in a </a:t>
            </a:r>
            <a:r>
              <a:rPr lang="en-IN" sz="2000" b="0" strike="noStrike" spc="-1">
                <a:solidFill>
                  <a:srgbClr val="000000"/>
                </a:solidFill>
                <a:uFill>
                  <a:solidFill>
                    <a:srgbClr val="FFFFFF"/>
                  </a:solidFill>
                </a:uFill>
                <a:latin typeface="Courier 10 Pitch"/>
                <a:ea typeface="WenQuanYi Micro Hei"/>
              </a:rPr>
              <a:t>def</a:t>
            </a:r>
            <a:r>
              <a:rPr lang="en-IN" sz="2000" b="0" strike="noStrike" spc="-1">
                <a:solidFill>
                  <a:srgbClr val="000000"/>
                </a:solidFill>
                <a:uFill>
                  <a:solidFill>
                    <a:srgbClr val="FFFFFF"/>
                  </a:solidFill>
                </a:uFill>
                <a:latin typeface="Times New Roman"/>
                <a:ea typeface="WenQuanYi Micro Hei"/>
              </a:rPr>
              <a:t>) generate attributes in a class object</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the </a:t>
            </a:r>
            <a:r>
              <a:rPr lang="en-IN" sz="2000" b="0" strike="noStrike" spc="-1">
                <a:solidFill>
                  <a:srgbClr val="000000"/>
                </a:solidFill>
                <a:uFill>
                  <a:solidFill>
                    <a:srgbClr val="FFFFFF"/>
                  </a:solidFill>
                </a:uFill>
                <a:latin typeface="Courier 10 Pitch"/>
                <a:ea typeface="WenQuanYi Micro Hei"/>
              </a:rPr>
              <a:t>class</a:t>
            </a:r>
            <a:r>
              <a:rPr lang="en-IN" sz="2000" b="0" strike="noStrike" spc="-1">
                <a:solidFill>
                  <a:srgbClr val="000000"/>
                </a:solidFill>
                <a:uFill>
                  <a:solidFill>
                    <a:srgbClr val="FFFFFF"/>
                  </a:solidFill>
                </a:uFill>
                <a:latin typeface="Times New Roman"/>
                <a:ea typeface="WenQuanYi Micro Hei"/>
              </a:rPr>
              <a:t> statement defines a local scope that is the attribute namespace of the class object – like a module’s global scope</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after running a </a:t>
            </a:r>
            <a:r>
              <a:rPr lang="en-IN" sz="2000" b="0" strike="noStrike" spc="-1">
                <a:solidFill>
                  <a:srgbClr val="000000"/>
                </a:solidFill>
                <a:uFill>
                  <a:solidFill>
                    <a:srgbClr val="FFFFFF"/>
                  </a:solidFill>
                </a:uFill>
                <a:latin typeface="Courier 10 Pitch"/>
                <a:ea typeface="WenQuanYi Micro Hei"/>
              </a:rPr>
              <a:t>class</a:t>
            </a:r>
            <a:r>
              <a:rPr lang="en-IN" sz="2000" b="0" strike="noStrike" spc="-1">
                <a:solidFill>
                  <a:srgbClr val="000000"/>
                </a:solidFill>
                <a:uFill>
                  <a:solidFill>
                    <a:srgbClr val="FFFFFF"/>
                  </a:solidFill>
                </a:uFill>
                <a:latin typeface="Times New Roman"/>
                <a:ea typeface="WenQuanYi Micro Hei"/>
              </a:rPr>
              <a:t> statement, class attributes are accessed by name qualification : </a:t>
            </a:r>
            <a:r>
              <a:rPr lang="en-IN" sz="2000" b="0" i="1" strike="noStrike" spc="-1">
                <a:solidFill>
                  <a:srgbClr val="000000"/>
                </a:solidFill>
                <a:uFill>
                  <a:solidFill>
                    <a:srgbClr val="FFFFFF"/>
                  </a:solidFill>
                </a:uFill>
                <a:latin typeface="Times New Roman"/>
                <a:ea typeface="WenQuanYi Micro Hei"/>
              </a:rPr>
              <a:t>object.name</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Class attributes provide object state and behavior</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attributes of a class object record state information and behavior to be shared by all instances created from the class</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function </a:t>
            </a:r>
            <a:r>
              <a:rPr lang="en-IN" sz="2000" b="0" strike="noStrike" spc="-1">
                <a:solidFill>
                  <a:srgbClr val="000000"/>
                </a:solidFill>
                <a:uFill>
                  <a:solidFill>
                    <a:srgbClr val="FFFFFF"/>
                  </a:solidFill>
                </a:uFill>
                <a:latin typeface="Courier 10 Pitch"/>
                <a:ea typeface="WenQuanYi Micro Hei"/>
              </a:rPr>
              <a:t>def</a:t>
            </a:r>
            <a:r>
              <a:rPr lang="en-IN" sz="2000" b="0" strike="noStrike" spc="-1">
                <a:solidFill>
                  <a:srgbClr val="000000"/>
                </a:solidFill>
                <a:uFill>
                  <a:solidFill>
                    <a:srgbClr val="FFFFFF"/>
                  </a:solidFill>
                </a:uFill>
                <a:latin typeface="Times New Roman"/>
                <a:ea typeface="WenQuanYi Micro Hei"/>
              </a:rPr>
              <a:t> statements nested inside a class generate methods, which process instances</a:t>
            </a:r>
            <a:endParaRPr lang="en-IN" sz="1800" b="0" strike="noStrike" spc="-1">
              <a:solidFill>
                <a:srgbClr val="000000"/>
              </a:solidFill>
              <a:uFill>
                <a:solidFill>
                  <a:srgbClr val="FFFFFF"/>
                </a:solidFill>
              </a:uFill>
              <a:latin typeface="Arial"/>
            </a:endParaRPr>
          </a:p>
        </p:txBody>
      </p:sp>
      <p:sp>
        <p:nvSpPr>
          <p:cNvPr id="322" name="CustomShape 5"/>
          <p:cNvSpPr/>
          <p:nvPr/>
        </p:nvSpPr>
        <p:spPr>
          <a:xfrm>
            <a:off x="596520" y="-16200"/>
            <a:ext cx="856836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Times New Roman"/>
                <a:ea typeface="DejaVu Sans"/>
              </a:rPr>
              <a:t>Class Object – </a:t>
            </a:r>
            <a:r>
              <a:rPr lang="en-IN" sz="2800" b="1" i="1" strike="noStrike" spc="-1">
                <a:solidFill>
                  <a:srgbClr val="993366"/>
                </a:solidFill>
                <a:uFill>
                  <a:solidFill>
                    <a:srgbClr val="FFFFFF"/>
                  </a:solidFill>
                </a:uFill>
                <a:latin typeface="Times New Roman"/>
                <a:ea typeface="DejaVu Sans"/>
              </a:rPr>
              <a:t>provide default behavior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2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25" name="CustomShape 3"/>
          <p:cNvSpPr/>
          <p:nvPr/>
        </p:nvSpPr>
        <p:spPr>
          <a:xfrm>
            <a:off x="722412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CA4A86C9-F122-47A7-941E-C3521C9481C3}" type="slidenum">
              <a:rPr lang="en-IN" sz="1400" b="0" strike="noStrike" spc="-1">
                <a:solidFill>
                  <a:srgbClr val="000000"/>
                </a:solidFill>
                <a:uFill>
                  <a:solidFill>
                    <a:srgbClr val="FFFFFF"/>
                  </a:solidFill>
                </a:uFill>
                <a:latin typeface="Times New Roman"/>
                <a:ea typeface="DejaVu Sans"/>
              </a:rPr>
              <a:t>12</a:t>
            </a:fld>
            <a:endParaRPr lang="en-IN" sz="1800" b="0" strike="noStrike" spc="-1">
              <a:solidFill>
                <a:srgbClr val="000000"/>
              </a:solidFill>
              <a:uFill>
                <a:solidFill>
                  <a:srgbClr val="FFFFFF"/>
                </a:solidFill>
              </a:uFill>
              <a:latin typeface="Arial"/>
            </a:endParaRPr>
          </a:p>
        </p:txBody>
      </p:sp>
      <p:sp>
        <p:nvSpPr>
          <p:cNvPr id="326" name="CustomShape 4"/>
          <p:cNvSpPr/>
          <p:nvPr/>
        </p:nvSpPr>
        <p:spPr>
          <a:xfrm>
            <a:off x="402120" y="307800"/>
            <a:ext cx="9258120" cy="2258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Class objects support two kinds of operations :</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attribute references</a:t>
            </a:r>
            <a:endParaRPr lang="en-IN" sz="1800" b="0" strike="noStrike" spc="-1">
              <a:solidFill>
                <a:srgbClr val="000000"/>
              </a:solidFill>
              <a:uFill>
                <a:solidFill>
                  <a:srgbClr val="FFFFFF"/>
                </a:solidFill>
              </a:uFill>
              <a:latin typeface="Arial"/>
            </a:endParaRPr>
          </a:p>
          <a:p>
            <a:pPr marL="1063440" lvl="2" indent="-148680" algn="just">
              <a:lnSpc>
                <a:spcPct val="100000"/>
              </a:lnSpc>
              <a:buClr>
                <a:srgbClr val="000000"/>
              </a:buClr>
              <a:buFont typeface="Times New Roman"/>
              <a:buChar char="•"/>
            </a:pPr>
            <a:r>
              <a:rPr lang="en-IN" sz="2000" b="0" strike="noStrike" spc="-1">
                <a:solidFill>
                  <a:srgbClr val="000000"/>
                </a:solidFill>
                <a:uFill>
                  <a:solidFill>
                    <a:srgbClr val="FFFFFF"/>
                  </a:solidFill>
                </a:uFill>
                <a:latin typeface="Times New Roman"/>
                <a:ea typeface="WenQuanYi Micro Hei"/>
              </a:rPr>
              <a:t>use the standard </a:t>
            </a:r>
            <a:r>
              <a:rPr lang="en-IN" sz="2000" b="0" i="1" strike="noStrike" spc="-1">
                <a:solidFill>
                  <a:srgbClr val="000000"/>
                </a:solidFill>
                <a:uFill>
                  <a:solidFill>
                    <a:srgbClr val="FFFFFF"/>
                  </a:solidFill>
                </a:uFill>
                <a:latin typeface="Times New Roman"/>
                <a:ea typeface="WenQuanYi Micro Hei"/>
              </a:rPr>
              <a:t>obj.name</a:t>
            </a:r>
            <a:r>
              <a:rPr lang="en-IN" sz="2000" b="0" strike="noStrike" spc="-1">
                <a:solidFill>
                  <a:srgbClr val="000000"/>
                </a:solidFill>
                <a:uFill>
                  <a:solidFill>
                    <a:srgbClr val="FFFFFF"/>
                  </a:solidFill>
                </a:uFill>
                <a:latin typeface="Times New Roman"/>
                <a:ea typeface="WenQuanYi Micro Hei"/>
              </a:rPr>
              <a:t> syntax</a:t>
            </a:r>
            <a:endParaRPr lang="en-IN" sz="1800" b="0" strike="noStrike" spc="-1">
              <a:solidFill>
                <a:srgbClr val="000000"/>
              </a:solidFill>
              <a:uFill>
                <a:solidFill>
                  <a:srgbClr val="FFFFFF"/>
                </a:solidFill>
              </a:uFill>
              <a:latin typeface="Arial"/>
            </a:endParaRPr>
          </a:p>
          <a:p>
            <a:pPr marL="576000" indent="-199440" algn="just">
              <a:lnSpc>
                <a:spcPct val="100000"/>
              </a:lnSpc>
            </a:pPr>
            <a:r>
              <a:rPr lang="en-IN" sz="2000" b="0" strike="noStrike" spc="-1">
                <a:solidFill>
                  <a:srgbClr val="000000"/>
                </a:solidFill>
                <a:uFill>
                  <a:solidFill>
                    <a:srgbClr val="FFFFFF"/>
                  </a:solidFill>
                </a:uFill>
                <a:latin typeface="Times New Roman"/>
                <a:ea typeface="WenQuanYi Micro Hei"/>
              </a:rPr>
              <a:t>and</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instantiation -</a:t>
            </a:r>
            <a:endParaRPr lang="en-IN" sz="1800" b="0" strike="noStrike" spc="-1">
              <a:solidFill>
                <a:srgbClr val="000000"/>
              </a:solidFill>
              <a:uFill>
                <a:solidFill>
                  <a:srgbClr val="FFFFFF"/>
                </a:solidFill>
              </a:uFill>
              <a:latin typeface="Arial"/>
            </a:endParaRPr>
          </a:p>
          <a:p>
            <a:pPr marL="1063440" lvl="2" indent="-148680" algn="just">
              <a:lnSpc>
                <a:spcPct val="100000"/>
              </a:lnSpc>
              <a:buClr>
                <a:srgbClr val="000000"/>
              </a:buClr>
              <a:buFont typeface="Times New Roman"/>
              <a:buChar char="•"/>
            </a:pPr>
            <a:r>
              <a:rPr lang="en-IN" sz="2000" b="0" strike="noStrike" spc="-1">
                <a:solidFill>
                  <a:srgbClr val="000000"/>
                </a:solidFill>
                <a:uFill>
                  <a:solidFill>
                    <a:srgbClr val="FFFFFF"/>
                  </a:solidFill>
                </a:uFill>
                <a:latin typeface="Times New Roman"/>
                <a:ea typeface="WenQuanYi Micro Hei"/>
              </a:rPr>
              <a:t>uses function notation </a:t>
            </a:r>
            <a:endParaRPr lang="en-IN" sz="1800" b="0" strike="noStrike" spc="-1">
              <a:solidFill>
                <a:srgbClr val="000000"/>
              </a:solidFill>
              <a:uFill>
                <a:solidFill>
                  <a:srgbClr val="FFFFFF"/>
                </a:solidFill>
              </a:uFill>
              <a:latin typeface="Arial"/>
            </a:endParaRPr>
          </a:p>
          <a:p>
            <a:pPr marL="1063440" lvl="2" indent="-148680" algn="just">
              <a:lnSpc>
                <a:spcPct val="100000"/>
              </a:lnSpc>
              <a:buClr>
                <a:srgbClr val="000000"/>
              </a:buClr>
              <a:buFont typeface="Times New Roman"/>
              <a:buChar char="•"/>
            </a:pPr>
            <a:r>
              <a:rPr lang="en-IN" sz="2000" b="0" strike="noStrike" spc="-1">
                <a:solidFill>
                  <a:srgbClr val="000000"/>
                </a:solidFill>
                <a:uFill>
                  <a:solidFill>
                    <a:srgbClr val="FFFFFF"/>
                  </a:solidFill>
                </a:uFill>
                <a:latin typeface="Times New Roman"/>
                <a:ea typeface="WenQuanYi Micro Hei"/>
              </a:rPr>
              <a:t>creates a new instance of the class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2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29"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ADF3A786-4E05-471F-9052-2F1CFE19D33D}" type="slidenum">
              <a:rPr lang="en-IN" sz="1400" b="0" strike="noStrike" spc="-1">
                <a:solidFill>
                  <a:srgbClr val="000000"/>
                </a:solidFill>
                <a:uFill>
                  <a:solidFill>
                    <a:srgbClr val="FFFFFF"/>
                  </a:solidFill>
                </a:uFill>
                <a:latin typeface="Times New Roman"/>
                <a:ea typeface="DejaVu Sans"/>
              </a:rPr>
              <a:t>13</a:t>
            </a:fld>
            <a:endParaRPr lang="en-IN" sz="1800" b="0" strike="noStrike" spc="-1">
              <a:solidFill>
                <a:srgbClr val="000000"/>
              </a:solidFill>
              <a:uFill>
                <a:solidFill>
                  <a:srgbClr val="FFFFFF"/>
                </a:solidFill>
              </a:uFill>
              <a:latin typeface="Arial"/>
            </a:endParaRPr>
          </a:p>
        </p:txBody>
      </p:sp>
      <p:sp>
        <p:nvSpPr>
          <p:cNvPr id="330" name="CustomShape 4"/>
          <p:cNvSpPr/>
          <p:nvPr/>
        </p:nvSpPr>
        <p:spPr>
          <a:xfrm>
            <a:off x="503640" y="976320"/>
            <a:ext cx="9257760" cy="4115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Calling a class object like a function makes a new instance object</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each time a class is called, it creates and returns a new instance object</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instances represent concrete items in your program’s domain</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Each instance object inherits class attributes and gets its own namespace</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instance objects created from classes are new namespaces</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they start out empty but inherit attributes that live in the class objects from which they were generated</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Assignments to attributes of </a:t>
            </a:r>
            <a:r>
              <a:rPr lang="en-IN" sz="2200" b="1" i="1" strike="noStrike" spc="-1">
                <a:solidFill>
                  <a:srgbClr val="000000"/>
                </a:solidFill>
                <a:uFill>
                  <a:solidFill>
                    <a:srgbClr val="FFFFFF"/>
                  </a:solidFill>
                </a:uFill>
                <a:latin typeface="Courier 10 Pitch"/>
                <a:ea typeface="WenQuanYi Micro Hei"/>
              </a:rPr>
              <a:t>self</a:t>
            </a:r>
            <a:r>
              <a:rPr lang="en-IN" sz="2200" b="1" i="1" strike="noStrike" spc="-1">
                <a:solidFill>
                  <a:srgbClr val="000000"/>
                </a:solidFill>
                <a:uFill>
                  <a:solidFill>
                    <a:srgbClr val="FFFFFF"/>
                  </a:solidFill>
                </a:uFill>
                <a:latin typeface="Times New Roman"/>
                <a:ea typeface="WenQuanYi Micro Hei"/>
              </a:rPr>
              <a:t> in methods make per-instance attributes</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inside a class’s method functions, the first argument (called </a:t>
            </a:r>
            <a:r>
              <a:rPr lang="en-IN" sz="2200" b="0" strike="noStrike" spc="-1">
                <a:solidFill>
                  <a:srgbClr val="000000"/>
                </a:solidFill>
                <a:uFill>
                  <a:solidFill>
                    <a:srgbClr val="FFFFFF"/>
                  </a:solidFill>
                </a:uFill>
                <a:latin typeface="Courier 10 Pitch"/>
                <a:ea typeface="WenQuanYi Micro Hei"/>
              </a:rPr>
              <a:t>self</a:t>
            </a:r>
            <a:r>
              <a:rPr lang="en-IN" sz="2200" b="0" strike="noStrike" spc="-1">
                <a:solidFill>
                  <a:srgbClr val="000000"/>
                </a:solidFill>
                <a:uFill>
                  <a:solidFill>
                    <a:srgbClr val="FFFFFF"/>
                  </a:solidFill>
                </a:uFill>
                <a:latin typeface="Times New Roman"/>
                <a:ea typeface="WenQuanYi Micro Hei"/>
              </a:rPr>
              <a:t> by convention) references the instance object being processed</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assignments to attributes of </a:t>
            </a:r>
            <a:r>
              <a:rPr lang="en-IN" sz="2200" b="0" strike="noStrike" spc="-1">
                <a:solidFill>
                  <a:srgbClr val="000000"/>
                </a:solidFill>
                <a:uFill>
                  <a:solidFill>
                    <a:srgbClr val="FFFFFF"/>
                  </a:solidFill>
                </a:uFill>
                <a:latin typeface="Courier 10 Pitch"/>
                <a:ea typeface="WenQuanYi Micro Hei"/>
              </a:rPr>
              <a:t>self</a:t>
            </a:r>
            <a:r>
              <a:rPr lang="en-IN" sz="2200" b="0" strike="noStrike" spc="-1">
                <a:solidFill>
                  <a:srgbClr val="000000"/>
                </a:solidFill>
                <a:uFill>
                  <a:solidFill>
                    <a:srgbClr val="FFFFFF"/>
                  </a:solidFill>
                </a:uFill>
                <a:latin typeface="Times New Roman"/>
                <a:ea typeface="WenQuanYi Micro Hei"/>
              </a:rPr>
              <a:t> create or change data in the instance, not the class</a:t>
            </a:r>
            <a:endParaRPr lang="en-IN" sz="1800" b="0" strike="noStrike" spc="-1">
              <a:solidFill>
                <a:srgbClr val="000000"/>
              </a:solidFill>
              <a:uFill>
                <a:solidFill>
                  <a:srgbClr val="FFFFFF"/>
                </a:solidFill>
              </a:uFill>
              <a:latin typeface="Arial"/>
            </a:endParaRPr>
          </a:p>
        </p:txBody>
      </p:sp>
      <p:sp>
        <p:nvSpPr>
          <p:cNvPr id="331" name="CustomShape 5"/>
          <p:cNvSpPr/>
          <p:nvPr/>
        </p:nvSpPr>
        <p:spPr>
          <a:xfrm>
            <a:off x="596880" y="-16200"/>
            <a:ext cx="856800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Times New Roman"/>
                <a:ea typeface="DejaVu Sans"/>
              </a:rPr>
              <a:t>Instance Objects – </a:t>
            </a:r>
            <a:r>
              <a:rPr lang="en-IN" sz="2800" b="1" i="1" strike="noStrike" spc="-1">
                <a:solidFill>
                  <a:srgbClr val="993366"/>
                </a:solidFill>
                <a:uFill>
                  <a:solidFill>
                    <a:srgbClr val="FFFFFF"/>
                  </a:solidFill>
                </a:uFill>
                <a:latin typeface="Times New Roman"/>
                <a:ea typeface="DejaVu Sans"/>
              </a:rPr>
              <a:t>are concrete objects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2"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33"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34" name="CustomShape 3"/>
          <p:cNvSpPr/>
          <p:nvPr/>
        </p:nvSpPr>
        <p:spPr>
          <a:xfrm>
            <a:off x="722412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7AFC3FC5-7C06-4A3A-9478-508B484506D7}" type="slidenum">
              <a:rPr lang="en-IN" sz="1400" b="0" strike="noStrike" spc="-1">
                <a:solidFill>
                  <a:srgbClr val="000000"/>
                </a:solidFill>
                <a:uFill>
                  <a:solidFill>
                    <a:srgbClr val="FFFFFF"/>
                  </a:solidFill>
                </a:uFill>
                <a:latin typeface="Times New Roman"/>
                <a:ea typeface="DejaVu Sans"/>
              </a:rPr>
              <a:t>14</a:t>
            </a:fld>
            <a:endParaRPr lang="en-IN" sz="1800" b="0" strike="noStrike" spc="-1">
              <a:solidFill>
                <a:srgbClr val="000000"/>
              </a:solidFill>
              <a:uFill>
                <a:solidFill>
                  <a:srgbClr val="FFFFFF"/>
                </a:solidFill>
              </a:uFill>
              <a:latin typeface="Arial"/>
            </a:endParaRPr>
          </a:p>
        </p:txBody>
      </p:sp>
      <p:sp>
        <p:nvSpPr>
          <p:cNvPr id="335" name="CustomShape 4"/>
          <p:cNvSpPr/>
          <p:nvPr/>
        </p:nvSpPr>
        <p:spPr>
          <a:xfrm>
            <a:off x="503640" y="659520"/>
            <a:ext cx="9257760" cy="27748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Instance objects suport only one operation : </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attribute reference – these can be </a:t>
            </a:r>
            <a:endParaRPr lang="en-IN" sz="1800" b="0" strike="noStrike" spc="-1">
              <a:solidFill>
                <a:srgbClr val="000000"/>
              </a:solidFill>
              <a:uFill>
                <a:solidFill>
                  <a:srgbClr val="FFFFFF"/>
                </a:solidFill>
              </a:uFill>
              <a:latin typeface="Arial"/>
            </a:endParaRPr>
          </a:p>
          <a:p>
            <a:pPr marL="1063440" lvl="2" indent="-148680" algn="just">
              <a:lnSpc>
                <a:spcPct val="100000"/>
              </a:lnSpc>
              <a:buClr>
                <a:srgbClr val="000000"/>
              </a:buClr>
              <a:buFont typeface="Times New Roman"/>
              <a:buChar char="•"/>
            </a:pPr>
            <a:r>
              <a:rPr lang="en-IN" sz="2200" b="0" strike="noStrike" spc="-1">
                <a:solidFill>
                  <a:srgbClr val="000000"/>
                </a:solidFill>
                <a:uFill>
                  <a:solidFill>
                    <a:srgbClr val="FFFFFF"/>
                  </a:solidFill>
                </a:uFill>
                <a:latin typeface="Times New Roman"/>
                <a:ea typeface="WenQuanYi Micro Hei"/>
              </a:rPr>
              <a:t>data attributes</a:t>
            </a:r>
            <a:endParaRPr lang="en-IN" sz="1800" b="0" strike="noStrike" spc="-1">
              <a:solidFill>
                <a:srgbClr val="000000"/>
              </a:solidFill>
              <a:uFill>
                <a:solidFill>
                  <a:srgbClr val="FFFFFF"/>
                </a:solidFill>
              </a:uFill>
              <a:latin typeface="Arial"/>
            </a:endParaRPr>
          </a:p>
          <a:p>
            <a:pPr marL="1063440" lvl="2" indent="-148680" algn="just">
              <a:lnSpc>
                <a:spcPct val="100000"/>
              </a:lnSpc>
              <a:buClr>
                <a:srgbClr val="000000"/>
              </a:buClr>
              <a:buFont typeface="Times New Roman"/>
              <a:buChar char="•"/>
            </a:pPr>
            <a:r>
              <a:rPr lang="en-IN" sz="2200" b="0" strike="noStrike" spc="-1">
                <a:solidFill>
                  <a:srgbClr val="000000"/>
                </a:solidFill>
                <a:uFill>
                  <a:solidFill>
                    <a:srgbClr val="FFFFFF"/>
                  </a:solidFill>
                </a:uFill>
                <a:latin typeface="Times New Roman"/>
                <a:ea typeface="WenQuanYi Micro Hei"/>
              </a:rPr>
              <a:t>methods</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Data attributes are referenced as :</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Courier 10 Pitch"/>
                <a:ea typeface="WenQuanYi Micro Hei"/>
              </a:rPr>
              <a:t>instance.attr </a:t>
            </a:r>
            <a:r>
              <a:rPr lang="en-IN" sz="2200" b="0" strike="noStrike" spc="-1">
                <a:solidFill>
                  <a:srgbClr val="000000"/>
                </a:solidFill>
                <a:uFill>
                  <a:solidFill>
                    <a:srgbClr val="FFFFFF"/>
                  </a:solidFill>
                </a:uFill>
                <a:latin typeface="Times New Roman"/>
                <a:ea typeface="WenQuanYi Micro Hei"/>
              </a:rPr>
              <a:t>outside the class</a:t>
            </a:r>
            <a:endParaRPr lang="en-IN" sz="1800" b="0" strike="noStrike" spc="-1">
              <a:solidFill>
                <a:srgbClr val="000000"/>
              </a:solidFill>
              <a:uFill>
                <a:solidFill>
                  <a:srgbClr val="FFFFFF"/>
                </a:solidFill>
              </a:uFill>
              <a:latin typeface="Arial"/>
            </a:endParaRPr>
          </a:p>
          <a:p>
            <a:pPr marL="576000" indent="-199440" algn="just">
              <a:lnSpc>
                <a:spcPct val="100000"/>
              </a:lnSpc>
            </a:pPr>
            <a:r>
              <a:rPr lang="en-IN" sz="2200" b="0" strike="noStrike" spc="-1">
                <a:solidFill>
                  <a:srgbClr val="000000"/>
                </a:solidFill>
                <a:uFill>
                  <a:solidFill>
                    <a:srgbClr val="FFFFFF"/>
                  </a:solidFill>
                </a:uFill>
                <a:latin typeface="Times New Roman"/>
                <a:ea typeface="WenQuanYi Micro Hei"/>
              </a:rPr>
              <a:t>and</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Courier 10 Pitch"/>
                <a:ea typeface="WenQuanYi Micro Hei"/>
              </a:rPr>
              <a:t>self.attr </a:t>
            </a:r>
            <a:r>
              <a:rPr lang="en-IN" sz="2200" b="0" strike="noStrike" spc="-1">
                <a:solidFill>
                  <a:srgbClr val="000000"/>
                </a:solidFill>
                <a:uFill>
                  <a:solidFill>
                    <a:srgbClr val="FFFFFF"/>
                  </a:solidFill>
                </a:uFill>
                <a:latin typeface="Times New Roman"/>
                <a:ea typeface="WenQuanYi Micro Hei"/>
              </a:rPr>
              <a:t>within the class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6"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37"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38"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FE42DB6D-246E-498B-A4C3-CD2B311F3D2F}" type="slidenum">
              <a:rPr lang="en-IN" sz="1400" b="0" strike="noStrike" spc="-1">
                <a:solidFill>
                  <a:srgbClr val="000000"/>
                </a:solidFill>
                <a:uFill>
                  <a:solidFill>
                    <a:srgbClr val="FFFFFF"/>
                  </a:solidFill>
                </a:uFill>
                <a:latin typeface="Times New Roman"/>
                <a:ea typeface="DejaVu Sans"/>
              </a:rPr>
              <a:t>15</a:t>
            </a:fld>
            <a:endParaRPr lang="en-IN" sz="1800" b="0" strike="noStrike" spc="-1">
              <a:solidFill>
                <a:srgbClr val="000000"/>
              </a:solidFill>
              <a:uFill>
                <a:solidFill>
                  <a:srgbClr val="FFFFFF"/>
                </a:solidFill>
              </a:uFill>
              <a:latin typeface="Arial"/>
            </a:endParaRPr>
          </a:p>
        </p:txBody>
      </p:sp>
      <p:sp>
        <p:nvSpPr>
          <p:cNvPr id="339" name="CustomShape 4"/>
          <p:cNvSpPr/>
          <p:nvPr/>
        </p:nvSpPr>
        <p:spPr>
          <a:xfrm>
            <a:off x="503640" y="976320"/>
            <a:ext cx="9257760" cy="3629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Data attributes : are variables owned by a specific instance of a class</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they are created on an per instance basis</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Class attributes : are variables owned by the class itself</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they are available before any instance of a class are created</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u="sng" strike="noStrike" spc="-1">
                <a:solidFill>
                  <a:srgbClr val="000000"/>
                </a:solidFill>
                <a:uFill>
                  <a:solidFill>
                    <a:srgbClr val="FFFFFF"/>
                  </a:solidFill>
                </a:uFill>
                <a:latin typeface="Times New Roman"/>
                <a:ea typeface="WenQuanYi Micro Hei"/>
              </a:rPr>
              <a:t>Example</a:t>
            </a: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class C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classAttr = 'this is class attr'</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def __init__(self)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self.dataAttr = 'this is data attr'</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p:txBody>
      </p:sp>
      <p:sp>
        <p:nvSpPr>
          <p:cNvPr id="340" name="CustomShape 5"/>
          <p:cNvSpPr/>
          <p:nvPr/>
        </p:nvSpPr>
        <p:spPr>
          <a:xfrm>
            <a:off x="596880" y="-16200"/>
            <a:ext cx="856800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Times New Roman"/>
                <a:ea typeface="DejaVu Sans"/>
              </a:rPr>
              <a:t>Data attributes </a:t>
            </a:r>
            <a:r>
              <a:rPr lang="en-IN" sz="2800" b="1" i="1" strike="noStrike" spc="-1">
                <a:solidFill>
                  <a:srgbClr val="993366"/>
                </a:solidFill>
                <a:uFill>
                  <a:solidFill>
                    <a:srgbClr val="FFFFFF"/>
                  </a:solidFill>
                </a:uFill>
                <a:latin typeface="Times New Roman"/>
                <a:ea typeface="DejaVu Sans"/>
              </a:rPr>
              <a:t>vs</a:t>
            </a:r>
            <a:r>
              <a:rPr lang="en-IN" sz="2800" b="1" strike="noStrike" spc="-1">
                <a:solidFill>
                  <a:srgbClr val="993366"/>
                </a:solidFill>
                <a:uFill>
                  <a:solidFill>
                    <a:srgbClr val="FFFFFF"/>
                  </a:solidFill>
                </a:uFill>
                <a:latin typeface="Times New Roman"/>
                <a:ea typeface="DejaVu Sans"/>
              </a:rPr>
              <a:t> Class attributes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1"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42"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43"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259CE536-C8FF-4F12-8A66-8E9BE948BAD0}" type="slidenum">
              <a:rPr lang="en-IN" sz="1400" b="0" strike="noStrike" spc="-1">
                <a:solidFill>
                  <a:srgbClr val="000000"/>
                </a:solidFill>
                <a:uFill>
                  <a:solidFill>
                    <a:srgbClr val="FFFFFF"/>
                  </a:solidFill>
                </a:uFill>
                <a:latin typeface="Times New Roman"/>
                <a:ea typeface="DejaVu Sans"/>
              </a:rPr>
              <a:t>16</a:t>
            </a:fld>
            <a:endParaRPr lang="en-IN" sz="1800" b="0" strike="noStrike" spc="-1">
              <a:solidFill>
                <a:srgbClr val="000000"/>
              </a:solidFill>
              <a:uFill>
                <a:solidFill>
                  <a:srgbClr val="FFFFFF"/>
                </a:solidFill>
              </a:uFill>
              <a:latin typeface="Arial"/>
            </a:endParaRPr>
          </a:p>
        </p:txBody>
      </p:sp>
      <p:sp>
        <p:nvSpPr>
          <p:cNvPr id="344" name="CustomShape 4"/>
          <p:cNvSpPr/>
          <p:nvPr/>
        </p:nvSpPr>
        <p:spPr>
          <a:xfrm>
            <a:off x="596880" y="64440"/>
            <a:ext cx="8568000" cy="701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i="1" strike="noStrike" spc="-1">
                <a:solidFill>
                  <a:srgbClr val="FF420E"/>
                </a:solidFill>
                <a:uFill>
                  <a:solidFill>
                    <a:srgbClr val="FFFFFF"/>
                  </a:solidFill>
                </a:uFill>
                <a:latin typeface="Times New Roman"/>
                <a:ea typeface="DejaVu Sans"/>
              </a:rPr>
              <a:t>Class – special attributes</a:t>
            </a:r>
            <a:endParaRPr lang="en-IN" sz="1800" b="0" strike="noStrike" spc="-1">
              <a:solidFill>
                <a:srgbClr val="000000"/>
              </a:solidFill>
              <a:uFill>
                <a:solidFill>
                  <a:srgbClr val="FFFFFF"/>
                </a:solidFill>
              </a:uFill>
              <a:latin typeface="Arial"/>
            </a:endParaRPr>
          </a:p>
        </p:txBody>
      </p:sp>
      <p:sp>
        <p:nvSpPr>
          <p:cNvPr id="345" name="CustomShape 5"/>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346" name="CustomShape 6"/>
          <p:cNvSpPr/>
          <p:nvPr/>
        </p:nvSpPr>
        <p:spPr>
          <a:xfrm>
            <a:off x="446040" y="586080"/>
            <a:ext cx="9191160" cy="5938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Following are spcially named class attributes that Python will invoke automatically :</a:t>
            </a:r>
            <a:endParaRPr lang="en-IN" sz="1800" b="0" strike="noStrike" spc="-1">
              <a:solidFill>
                <a:srgbClr val="000000"/>
              </a:solidFill>
              <a:uFill>
                <a:solidFill>
                  <a:srgbClr val="FFFFFF"/>
                </a:solidFill>
              </a:uFill>
              <a:latin typeface="Arial"/>
            </a:endParaRPr>
          </a:p>
          <a:p>
            <a:pPr marL="529920" lvl="1" indent="-23112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Courier 10 Pitch"/>
                <a:ea typeface="WenQuanYi Micro Hei"/>
              </a:rPr>
              <a:t>__init__</a:t>
            </a:r>
            <a:r>
              <a:rPr lang="en-IN" sz="2000" b="0" strike="noStrike" spc="-1">
                <a:solidFill>
                  <a:srgbClr val="000000"/>
                </a:solidFill>
                <a:uFill>
                  <a:solidFill>
                    <a:srgbClr val="FFFFFF"/>
                  </a:solidFill>
                </a:uFill>
                <a:latin typeface="Times New Roman"/>
                <a:ea typeface="WenQuanYi Micro Hei"/>
              </a:rPr>
              <a:t> is run when a new instance object is created : </a:t>
            </a:r>
            <a:r>
              <a:rPr lang="en-IN" sz="2000" b="1" strike="noStrike" spc="-1">
                <a:solidFill>
                  <a:srgbClr val="000000"/>
                </a:solidFill>
                <a:uFill>
                  <a:solidFill>
                    <a:srgbClr val="FFFFFF"/>
                  </a:solidFill>
                </a:uFill>
                <a:latin typeface="Times New Roman"/>
                <a:ea typeface="WenQuanYi Micro Hei"/>
              </a:rPr>
              <a:t>Constructor</a:t>
            </a:r>
            <a:endParaRPr lang="en-IN" sz="1800" b="0" strike="noStrike" spc="-1">
              <a:solidFill>
                <a:srgbClr val="000000"/>
              </a:solidFill>
              <a:uFill>
                <a:solidFill>
                  <a:srgbClr val="FFFFFF"/>
                </a:solidFill>
              </a:uFill>
              <a:latin typeface="Arial"/>
            </a:endParaRPr>
          </a:p>
          <a:p>
            <a:pPr marL="529920" lvl="1" indent="-23112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Courier 10 Pitch"/>
                <a:ea typeface="WenQuanYi Micro Hei"/>
              </a:rPr>
              <a:t>__add__</a:t>
            </a:r>
            <a:r>
              <a:rPr lang="en-IN" sz="2000" b="0" strike="noStrike" spc="-1">
                <a:solidFill>
                  <a:srgbClr val="000000"/>
                </a:solidFill>
                <a:uFill>
                  <a:solidFill>
                    <a:srgbClr val="FFFFFF"/>
                  </a:solidFill>
                </a:uFill>
                <a:latin typeface="Times New Roman"/>
                <a:ea typeface="WenQuanYi Micro Hei"/>
              </a:rPr>
              <a:t> is run when a class  instance appears in a + expression</a:t>
            </a:r>
            <a:endParaRPr lang="en-IN" sz="1800" b="0" strike="noStrike" spc="-1">
              <a:solidFill>
                <a:srgbClr val="000000"/>
              </a:solidFill>
              <a:uFill>
                <a:solidFill>
                  <a:srgbClr val="FFFFFF"/>
                </a:solidFill>
              </a:uFill>
              <a:latin typeface="Arial"/>
            </a:endParaRPr>
          </a:p>
          <a:p>
            <a:pPr marL="529920" lvl="1" indent="-23112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Courier 10 Pitch"/>
                <a:ea typeface="WenQuanYi Micro Hei"/>
              </a:rPr>
              <a:t>__str__</a:t>
            </a:r>
            <a:r>
              <a:rPr lang="en-IN" sz="2000" b="0" strike="noStrike" spc="-1">
                <a:solidFill>
                  <a:srgbClr val="000000"/>
                </a:solidFill>
                <a:uFill>
                  <a:solidFill>
                    <a:srgbClr val="FFFFFF"/>
                  </a:solidFill>
                </a:uFill>
                <a:latin typeface="Times New Roman"/>
                <a:ea typeface="WenQuanYi Micro Hei"/>
              </a:rPr>
              <a:t> is run when an object is printed (when it’s converted to its print string by the str built-in function or its Python internals equivalent)</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u="sng" strike="noStrike" spc="-1">
                <a:solidFill>
                  <a:srgbClr val="000000"/>
                </a:solidFill>
                <a:uFill>
                  <a:solidFill>
                    <a:srgbClr val="FFFFFF"/>
                  </a:solidFill>
                </a:uFill>
                <a:latin typeface="Times New Roman"/>
                <a:ea typeface="WenQuanYi Micro Hei"/>
              </a:rPr>
              <a:t>Example</a:t>
            </a:r>
            <a:r>
              <a:rPr lang="en-IN" sz="20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class emp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    def __init__(self, val1, val2)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        print 'init called'</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        self.m1 = val1; self.m2 = val2</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    def __add__(self, oth)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        print 'add called'</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        return emp(self.m1+oth.m1, self.m2+oth.m2)</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    def __str__(self)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        print 'str called'</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        return 'emp is %s %s' % (self.m1, self.m2)</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    def disp(selfie) : print selfie.m1, selfie.m2</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empObj1 = emp('abc', 12); empObj2 = emp('qwe', -12)</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print 'empObj1 ::', empObj1</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newemp = empObj1 + empObj2</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print 'newemp ::', newemp</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4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49"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1F68D2D5-875B-40DE-891B-5F63FB423295}" type="slidenum">
              <a:rPr lang="en-IN" sz="1400" b="0" strike="noStrike" spc="-1">
                <a:solidFill>
                  <a:srgbClr val="000000"/>
                </a:solidFill>
                <a:uFill>
                  <a:solidFill>
                    <a:srgbClr val="FFFFFF"/>
                  </a:solidFill>
                </a:uFill>
                <a:latin typeface="Times New Roman"/>
                <a:ea typeface="DejaVu Sans"/>
              </a:rPr>
              <a:t>17</a:t>
            </a:fld>
            <a:endParaRPr lang="en-IN" sz="1800" b="0" strike="noStrike" spc="-1">
              <a:solidFill>
                <a:srgbClr val="000000"/>
              </a:solidFill>
              <a:uFill>
                <a:solidFill>
                  <a:srgbClr val="FFFFFF"/>
                </a:solidFill>
              </a:uFill>
              <a:latin typeface="Arial"/>
            </a:endParaRPr>
          </a:p>
        </p:txBody>
      </p:sp>
      <p:sp>
        <p:nvSpPr>
          <p:cNvPr id="350" name="CustomShape 4"/>
          <p:cNvSpPr/>
          <p:nvPr/>
        </p:nvSpPr>
        <p:spPr>
          <a:xfrm>
            <a:off x="596520" y="262080"/>
            <a:ext cx="8568360" cy="701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i="1" strike="noStrike" spc="-1">
                <a:solidFill>
                  <a:srgbClr val="FF420E"/>
                </a:solidFill>
                <a:uFill>
                  <a:solidFill>
                    <a:srgbClr val="FFFFFF"/>
                  </a:solidFill>
                </a:uFill>
                <a:latin typeface="Times New Roman"/>
                <a:ea typeface="DejaVu Sans"/>
              </a:rPr>
              <a:t>The </a:t>
            </a:r>
            <a:r>
              <a:rPr lang="en-IN" sz="2800" b="1" i="1" strike="noStrike" spc="-1">
                <a:solidFill>
                  <a:srgbClr val="FF420E"/>
                </a:solidFill>
                <a:uFill>
                  <a:solidFill>
                    <a:srgbClr val="FFFFFF"/>
                  </a:solidFill>
                </a:uFill>
                <a:latin typeface="Courier 10 Pitch"/>
                <a:ea typeface="DejaVu Sans"/>
              </a:rPr>
              <a:t>__init__</a:t>
            </a:r>
            <a:r>
              <a:rPr lang="en-IN" sz="2800" b="1" i="1" strike="noStrike" spc="-1">
                <a:solidFill>
                  <a:srgbClr val="FF420E"/>
                </a:solidFill>
                <a:uFill>
                  <a:solidFill>
                    <a:srgbClr val="FFFFFF"/>
                  </a:solidFill>
                </a:uFill>
                <a:latin typeface="Times New Roman"/>
                <a:ea typeface="DejaVu Sans"/>
              </a:rPr>
              <a:t> function : constructor</a:t>
            </a:r>
            <a:endParaRPr lang="en-IN" sz="1800" b="0" strike="noStrike" spc="-1">
              <a:solidFill>
                <a:srgbClr val="000000"/>
              </a:solidFill>
              <a:uFill>
                <a:solidFill>
                  <a:srgbClr val="FFFFFF"/>
                </a:solidFill>
              </a:uFill>
              <a:latin typeface="Arial"/>
            </a:endParaRPr>
          </a:p>
        </p:txBody>
      </p:sp>
      <p:sp>
        <p:nvSpPr>
          <p:cNvPr id="351" name="CustomShape 5"/>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352" name="CustomShape 6"/>
          <p:cNvSpPr/>
          <p:nvPr/>
        </p:nvSpPr>
        <p:spPr>
          <a:xfrm>
            <a:off x="446040" y="1338480"/>
            <a:ext cx="9191520" cy="3994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This is like any other function except that it is invoked automatically whenever an instance of the class is created</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It can be created with arguments having default values</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Courier 10 Pitch"/>
                <a:ea typeface="WenQuanYi Micro Hei"/>
              </a:rPr>
              <a:t>__init__ </a:t>
            </a:r>
            <a:r>
              <a:rPr lang="en-IN" sz="2200" b="0" strike="noStrike" spc="-1">
                <a:solidFill>
                  <a:srgbClr val="000000"/>
                </a:solidFill>
                <a:uFill>
                  <a:solidFill>
                    <a:srgbClr val="FFFFFF"/>
                  </a:solidFill>
                </a:uFill>
                <a:latin typeface="Times New Roman"/>
                <a:ea typeface="WenQuanYi Micro Hei"/>
              </a:rPr>
              <a:t>method can not return a value</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It can be invoked explicitly (as shown in the following code) – but it is not done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r>
              <a:rPr lang="en-IN" sz="2000" b="0" strike="noStrike" spc="-1">
                <a:solidFill>
                  <a:srgbClr val="355E00"/>
                </a:solidFill>
                <a:uFill>
                  <a:solidFill>
                    <a:srgbClr val="FFFFFF"/>
                  </a:solidFill>
                </a:uFill>
                <a:latin typeface="Courier 10 Pitch"/>
                <a:ea typeface="WenQuanYi Micro Hei"/>
              </a:rPr>
              <a:t>class C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def __init__(self) : print 'in init'</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o = C()	</a:t>
            </a:r>
            <a:r>
              <a:rPr lang="en-IN" sz="1800" b="0" strike="noStrike" spc="-1">
                <a:solidFill>
                  <a:srgbClr val="B84700"/>
                </a:solidFill>
                <a:uFill>
                  <a:solidFill>
                    <a:srgbClr val="FFFFFF"/>
                  </a:solidFill>
                </a:uFill>
                <a:latin typeface="Courier 10 Pitch"/>
                <a:ea typeface="WenQuanYi Micro Hei"/>
              </a:rPr>
              <a:t># automatic invocation</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print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o.__init__()	</a:t>
            </a:r>
            <a:r>
              <a:rPr lang="en-IN" sz="1800" b="0" strike="noStrike" spc="-1">
                <a:solidFill>
                  <a:srgbClr val="B84700"/>
                </a:solidFill>
                <a:uFill>
                  <a:solidFill>
                    <a:srgbClr val="FFFFFF"/>
                  </a:solidFill>
                </a:uFill>
                <a:latin typeface="Courier 10 Pitch"/>
                <a:ea typeface="WenQuanYi Micro Hei"/>
              </a:rPr>
              <a:t># explicit invocation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5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55"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EA4D25FF-9B47-4B03-9CD0-FDA28D75468C}" type="slidenum">
              <a:rPr lang="en-IN" sz="1400" b="0" strike="noStrike" spc="-1">
                <a:solidFill>
                  <a:srgbClr val="000000"/>
                </a:solidFill>
                <a:uFill>
                  <a:solidFill>
                    <a:srgbClr val="FFFFFF"/>
                  </a:solidFill>
                </a:uFill>
                <a:latin typeface="Times New Roman"/>
                <a:ea typeface="DejaVu Sans"/>
              </a:rPr>
              <a:t>18</a:t>
            </a:fld>
            <a:endParaRPr lang="en-IN" sz="1800" b="0" strike="noStrike" spc="-1">
              <a:solidFill>
                <a:srgbClr val="000000"/>
              </a:solidFill>
              <a:uFill>
                <a:solidFill>
                  <a:srgbClr val="FFFFFF"/>
                </a:solidFill>
              </a:uFill>
              <a:latin typeface="Arial"/>
            </a:endParaRPr>
          </a:p>
        </p:txBody>
      </p:sp>
      <p:sp>
        <p:nvSpPr>
          <p:cNvPr id="356" name="CustomShape 4"/>
          <p:cNvSpPr/>
          <p:nvPr/>
        </p:nvSpPr>
        <p:spPr>
          <a:xfrm>
            <a:off x="596520" y="64440"/>
            <a:ext cx="8568360" cy="701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i="1" strike="noStrike" spc="-1">
                <a:solidFill>
                  <a:srgbClr val="FF420E"/>
                </a:solidFill>
                <a:uFill>
                  <a:solidFill>
                    <a:srgbClr val="FFFFFF"/>
                  </a:solidFill>
                </a:uFill>
                <a:latin typeface="Times New Roman"/>
                <a:ea typeface="DejaVu Sans"/>
              </a:rPr>
              <a:t>The </a:t>
            </a:r>
            <a:r>
              <a:rPr lang="en-IN" sz="2800" b="1" i="1" strike="noStrike" spc="-1">
                <a:solidFill>
                  <a:srgbClr val="FF420E"/>
                </a:solidFill>
                <a:uFill>
                  <a:solidFill>
                    <a:srgbClr val="FFFFFF"/>
                  </a:solidFill>
                </a:uFill>
                <a:latin typeface="Courier 10 Pitch"/>
                <a:ea typeface="DejaVu Sans"/>
              </a:rPr>
              <a:t>__call__</a:t>
            </a:r>
            <a:r>
              <a:rPr lang="en-IN" sz="2800" b="1" i="1" strike="noStrike" spc="-1">
                <a:solidFill>
                  <a:srgbClr val="FF420E"/>
                </a:solidFill>
                <a:uFill>
                  <a:solidFill>
                    <a:srgbClr val="FFFFFF"/>
                  </a:solidFill>
                </a:uFill>
                <a:latin typeface="Times New Roman"/>
                <a:ea typeface="DejaVu Sans"/>
              </a:rPr>
              <a:t> function :</a:t>
            </a:r>
            <a:endParaRPr lang="en-IN" sz="1800" b="0" strike="noStrike" spc="-1">
              <a:solidFill>
                <a:srgbClr val="000000"/>
              </a:solidFill>
              <a:uFill>
                <a:solidFill>
                  <a:srgbClr val="FFFFFF"/>
                </a:solidFill>
              </a:uFill>
              <a:latin typeface="Arial"/>
            </a:endParaRPr>
          </a:p>
        </p:txBody>
      </p:sp>
      <p:sp>
        <p:nvSpPr>
          <p:cNvPr id="357" name="CustomShape 5"/>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358" name="CustomShape 6"/>
          <p:cNvSpPr/>
          <p:nvPr/>
        </p:nvSpPr>
        <p:spPr>
          <a:xfrm>
            <a:off x="446040" y="1021680"/>
            <a:ext cx="9191520" cy="478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This function is called when the function call operator is applied to an instance of a class</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r>
              <a:rPr lang="en-IN" sz="2000" b="0" strike="noStrike" spc="-1">
                <a:solidFill>
                  <a:srgbClr val="355E00"/>
                </a:solidFill>
                <a:uFill>
                  <a:solidFill>
                    <a:srgbClr val="FFFFFF"/>
                  </a:solidFill>
                </a:uFill>
                <a:latin typeface="Courier 10 Pitch"/>
                <a:ea typeface="WenQuanYi Micro Hei"/>
              </a:rPr>
              <a:t>class X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def __init__(s) : print ('init called')</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def __call__(s) : print ('call called')</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def f(s) : print ('f called')</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print ('111111')</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x = X()</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print ('222222')</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x()</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print ('333333')</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x.f()</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print ('444444')</a:t>
            </a:r>
            <a:endParaRPr lang="en-IN" sz="1800" b="0" strike="noStrike" spc="-1">
              <a:solidFill>
                <a:srgbClr val="000000"/>
              </a:solidFill>
              <a:uFill>
                <a:solidFill>
                  <a:srgbClr val="FFFFFF"/>
                </a:solidFill>
              </a:uFill>
              <a:latin typeface="Arial"/>
            </a:endParaRPr>
          </a:p>
        </p:txBody>
      </p:sp>
      <p:sp>
        <p:nvSpPr>
          <p:cNvPr id="359" name="CustomShape 7"/>
          <p:cNvSpPr/>
          <p:nvPr/>
        </p:nvSpPr>
        <p:spPr>
          <a:xfrm>
            <a:off x="5425200" y="3843000"/>
            <a:ext cx="3576960" cy="2916720"/>
          </a:xfrm>
          <a:custGeom>
            <a:avLst/>
            <a:gdLst/>
            <a:ahLst/>
            <a:cxnLst/>
            <a:rect l="l" t="t" r="r" b="b"/>
            <a:pathLst>
              <a:path w="21600" h="21600">
                <a:moveTo>
                  <a:pt x="0" y="0"/>
                </a:moveTo>
                <a:lnTo>
                  <a:pt x="21600" y="0"/>
                </a:lnTo>
                <a:lnTo>
                  <a:pt x="21600" y="21600"/>
                </a:lnTo>
                <a:lnTo>
                  <a:pt x="0" y="21600"/>
                </a:lnTo>
                <a:lnTo>
                  <a:pt x="0" y="0"/>
                </a:lnTo>
                <a:close/>
              </a:path>
            </a:pathLst>
          </a:custGeom>
          <a:noFill/>
          <a:ln w="18360">
            <a:solidFill>
              <a:srgbClr val="000000"/>
            </a:solidFill>
            <a:round/>
          </a:ln>
        </p:spPr>
        <p:style>
          <a:lnRef idx="0">
            <a:scrgbClr r="0" g="0" b="0"/>
          </a:lnRef>
          <a:fillRef idx="0">
            <a:scrgbClr r="0" g="0" b="0"/>
          </a:fillRef>
          <a:effectRef idx="0">
            <a:scrgbClr r="0" g="0" b="0"/>
          </a:effectRef>
          <a:fontRef idx="minor"/>
        </p:style>
        <p:txBody>
          <a:bodyPr lIns="99000" tIns="54000" rIns="99000" bIns="54000"/>
          <a:lstStyle/>
          <a:p>
            <a:pPr algn="just">
              <a:lnSpc>
                <a:spcPct val="100000"/>
              </a:lnSpc>
            </a:pPr>
            <a:r>
              <a:rPr lang="en-IN" sz="1800" b="1" strike="noStrike" spc="-1">
                <a:solidFill>
                  <a:srgbClr val="000000"/>
                </a:solidFill>
                <a:uFill>
                  <a:solidFill>
                    <a:srgbClr val="FFFFFF"/>
                  </a:solidFill>
                </a:uFill>
                <a:latin typeface="Courier 10 Pitch"/>
                <a:ea typeface="WenQuanYi Micro Hei"/>
              </a:rPr>
              <a:t>Output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00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111111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init called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222222</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call called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333333</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f called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444444</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0"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61"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62"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A56A1AD4-52FE-4EF5-9738-D144BE4DF5D5}" type="slidenum">
              <a:rPr lang="en-IN" sz="1400" b="0" strike="noStrike" spc="-1">
                <a:solidFill>
                  <a:srgbClr val="000000"/>
                </a:solidFill>
                <a:uFill>
                  <a:solidFill>
                    <a:srgbClr val="FFFFFF"/>
                  </a:solidFill>
                </a:uFill>
                <a:latin typeface="Times New Roman"/>
                <a:ea typeface="DejaVu Sans"/>
              </a:rPr>
              <a:t>19</a:t>
            </a:fld>
            <a:endParaRPr lang="en-IN" sz="1800" b="0" strike="noStrike" spc="-1">
              <a:solidFill>
                <a:srgbClr val="000000"/>
              </a:solidFill>
              <a:uFill>
                <a:solidFill>
                  <a:srgbClr val="FFFFFF"/>
                </a:solidFill>
              </a:uFill>
              <a:latin typeface="Arial"/>
            </a:endParaRPr>
          </a:p>
        </p:txBody>
      </p:sp>
      <p:sp>
        <p:nvSpPr>
          <p:cNvPr id="363" name="CustomShape 4"/>
          <p:cNvSpPr/>
          <p:nvPr/>
        </p:nvSpPr>
        <p:spPr>
          <a:xfrm>
            <a:off x="596520" y="64440"/>
            <a:ext cx="8568360" cy="701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i="1" strike="noStrike" spc="-1">
                <a:solidFill>
                  <a:srgbClr val="FF420E"/>
                </a:solidFill>
                <a:uFill>
                  <a:solidFill>
                    <a:srgbClr val="FFFFFF"/>
                  </a:solidFill>
                </a:uFill>
                <a:latin typeface="Times New Roman"/>
                <a:ea typeface="DejaVu Sans"/>
              </a:rPr>
              <a:t>The </a:t>
            </a:r>
            <a:r>
              <a:rPr lang="en-IN" sz="2800" b="1" i="1" strike="noStrike" spc="-1">
                <a:solidFill>
                  <a:srgbClr val="FF420E"/>
                </a:solidFill>
                <a:uFill>
                  <a:solidFill>
                    <a:srgbClr val="FFFFFF"/>
                  </a:solidFill>
                </a:uFill>
                <a:latin typeface="Courier 10 Pitch"/>
                <a:ea typeface="DejaVu Sans"/>
              </a:rPr>
              <a:t>__class__</a:t>
            </a:r>
            <a:r>
              <a:rPr lang="en-IN" sz="2800" b="1" i="1" strike="noStrike" spc="-1">
                <a:solidFill>
                  <a:srgbClr val="FF420E"/>
                </a:solidFill>
                <a:uFill>
                  <a:solidFill>
                    <a:srgbClr val="FFFFFF"/>
                  </a:solidFill>
                </a:uFill>
                <a:latin typeface="Times New Roman"/>
                <a:ea typeface="DejaVu Sans"/>
              </a:rPr>
              <a:t> attribute</a:t>
            </a:r>
            <a:endParaRPr lang="en-IN" sz="1800" b="0" strike="noStrike" spc="-1">
              <a:solidFill>
                <a:srgbClr val="000000"/>
              </a:solidFill>
              <a:uFill>
                <a:solidFill>
                  <a:srgbClr val="FFFFFF"/>
                </a:solidFill>
              </a:uFill>
              <a:latin typeface="Arial"/>
            </a:endParaRPr>
          </a:p>
        </p:txBody>
      </p:sp>
      <p:sp>
        <p:nvSpPr>
          <p:cNvPr id="364" name="CustomShape 5"/>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365" name="CustomShape 6"/>
          <p:cNvSpPr/>
          <p:nvPr/>
        </p:nvSpPr>
        <p:spPr>
          <a:xfrm>
            <a:off x="446040" y="1021680"/>
            <a:ext cx="9191520" cy="46648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Courier 10 Pitch"/>
                <a:ea typeface="WenQuanYi Micro Hei"/>
              </a:rPr>
              <a:t>__class__</a:t>
            </a:r>
            <a:r>
              <a:rPr lang="en-IN" sz="2200" b="0" strike="noStrike" spc="-1">
                <a:solidFill>
                  <a:srgbClr val="000000"/>
                </a:solidFill>
                <a:uFill>
                  <a:solidFill>
                    <a:srgbClr val="FFFFFF"/>
                  </a:solidFill>
                </a:uFill>
                <a:latin typeface="Times New Roman"/>
                <a:ea typeface="WenQuanYi Micro Hei"/>
              </a:rPr>
              <a:t> is a built−in attribute available to every class instance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It is a reference to the class just as </a:t>
            </a:r>
            <a:r>
              <a:rPr lang="en-IN" sz="2200" b="0" strike="noStrike" spc="-1">
                <a:solidFill>
                  <a:srgbClr val="000000"/>
                </a:solidFill>
                <a:uFill>
                  <a:solidFill>
                    <a:srgbClr val="FFFFFF"/>
                  </a:solidFill>
                </a:uFill>
                <a:latin typeface="Courier 10 Pitch"/>
                <a:ea typeface="WenQuanYi Micro Hei"/>
              </a:rPr>
              <a:t>self</a:t>
            </a:r>
            <a:r>
              <a:rPr lang="en-IN" sz="2200" b="0" strike="noStrike" spc="-1">
                <a:solidFill>
                  <a:srgbClr val="000000"/>
                </a:solidFill>
                <a:uFill>
                  <a:solidFill>
                    <a:srgbClr val="FFFFFF"/>
                  </a:solidFill>
                </a:uFill>
                <a:latin typeface="Times New Roman"/>
                <a:ea typeface="WenQuanYi Micro Hei"/>
              </a:rPr>
              <a:t> is a reference to an instance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Using this attribute, an instance can access the class namespace dictionary (more on this later)</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u="sng" strike="noStrike" spc="-1">
                <a:solidFill>
                  <a:srgbClr val="000000"/>
                </a:solidFill>
                <a:uFill>
                  <a:solidFill>
                    <a:srgbClr val="FFFFFF"/>
                  </a:solidFill>
                </a:uFill>
                <a:latin typeface="Times New Roman"/>
                <a:ea typeface="WenQuanYi Micro Hei"/>
              </a:rPr>
              <a:t>Ecample</a:t>
            </a: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class C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x = 'class attr'</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o = C()</a:t>
            </a:r>
            <a:endParaRPr lang="en-IN" sz="1800" b="0" strike="noStrike" spc="-1">
              <a:solidFill>
                <a:srgbClr val="000000"/>
              </a:solidFill>
              <a:uFill>
                <a:solidFill>
                  <a:srgbClr val="FFFFFF"/>
                </a:solidFill>
              </a:uFill>
              <a:latin typeface="Arial"/>
            </a:endParaRPr>
          </a:p>
          <a:p>
            <a:pPr marL="198360" indent="-182160" algn="just">
              <a:lnSpc>
                <a:spcPct val="100000"/>
              </a:lnSpc>
            </a:pP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Now : </a:t>
            </a:r>
            <a:r>
              <a:rPr lang="en-IN" sz="2000" b="1" i="1" strike="noStrike" spc="-1">
                <a:solidFill>
                  <a:srgbClr val="000000"/>
                </a:solidFill>
                <a:uFill>
                  <a:solidFill>
                    <a:srgbClr val="FFFFFF"/>
                  </a:solidFill>
                </a:uFill>
                <a:latin typeface="Courier 10 Pitch"/>
                <a:ea typeface="WenQuanYi Micro Hei"/>
              </a:rPr>
              <a:t>o.__class__.__dict__</a:t>
            </a:r>
            <a:r>
              <a:rPr lang="en-IN" sz="2200" b="0" i="1" strike="noStrike" spc="-1">
                <a:solidFill>
                  <a:srgbClr val="000000"/>
                </a:solidFill>
                <a:uFill>
                  <a:solidFill>
                    <a:srgbClr val="FFFFFF"/>
                  </a:solidFill>
                </a:uFill>
                <a:latin typeface="Times new Roman"/>
                <a:ea typeface="WenQuanYi Micro Hei"/>
              </a:rPr>
              <a:t> </a:t>
            </a:r>
            <a:r>
              <a:rPr lang="en-IN" sz="2200" b="0" strike="noStrike" spc="-1">
                <a:solidFill>
                  <a:srgbClr val="000000"/>
                </a:solidFill>
                <a:uFill>
                  <a:solidFill>
                    <a:srgbClr val="FFFFFF"/>
                  </a:solidFill>
                </a:uFill>
                <a:latin typeface="Times new Roman"/>
                <a:ea typeface="WenQuanYi Micro Hei"/>
              </a:rPr>
              <a:t>is same as </a:t>
            </a:r>
            <a:r>
              <a:rPr lang="en-IN" sz="2000" b="1" i="1" strike="noStrike" spc="-1">
                <a:solidFill>
                  <a:srgbClr val="000000"/>
                </a:solidFill>
                <a:uFill>
                  <a:solidFill>
                    <a:srgbClr val="FFFFFF"/>
                  </a:solidFill>
                </a:uFill>
                <a:latin typeface="Courier 10 Pitch"/>
                <a:ea typeface="WenQuanYi Micro Hei"/>
              </a:rPr>
              <a:t>C.__dict__</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And : </a:t>
            </a:r>
            <a:r>
              <a:rPr lang="en-IN" sz="2000" b="1" i="1" strike="noStrike" spc="-1">
                <a:solidFill>
                  <a:srgbClr val="000000"/>
                </a:solidFill>
                <a:uFill>
                  <a:solidFill>
                    <a:srgbClr val="FFFFFF"/>
                  </a:solidFill>
                </a:uFill>
                <a:latin typeface="Courier 10 Pitch"/>
                <a:ea typeface="WenQuanYi Micro Hei"/>
              </a:rPr>
              <a:t>o.__class__.x</a:t>
            </a:r>
            <a:r>
              <a:rPr lang="en-IN" sz="2200" b="0" strike="noStrike" spc="-1">
                <a:solidFill>
                  <a:srgbClr val="000000"/>
                </a:solidFill>
                <a:uFill>
                  <a:solidFill>
                    <a:srgbClr val="FFFFFF"/>
                  </a:solidFill>
                </a:uFill>
                <a:latin typeface="Times new Roman"/>
                <a:ea typeface="WenQuanYi Micro Hei"/>
              </a:rPr>
              <a:t> is the class attribute </a:t>
            </a:r>
            <a:r>
              <a:rPr lang="en-IN" sz="2000" b="1" i="1" strike="noStrike" spc="-1">
                <a:solidFill>
                  <a:srgbClr val="000000"/>
                </a:solidFill>
                <a:uFill>
                  <a:solidFill>
                    <a:srgbClr val="FFFFFF"/>
                  </a:solidFill>
                </a:uFill>
                <a:latin typeface="Courier 10 Pitch"/>
                <a:ea typeface="WenQuanYi Micro Hei"/>
              </a:rPr>
              <a:t>C.x</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4"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275"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276" name="CustomShape 3"/>
          <p:cNvSpPr/>
          <p:nvPr/>
        </p:nvSpPr>
        <p:spPr>
          <a:xfrm>
            <a:off x="722448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1D3AF8F8-FA76-4D7E-B21D-D7A64F239009}" type="slidenum">
              <a:rPr lang="en-IN" sz="1400" b="0" strike="noStrike" spc="-1">
                <a:solidFill>
                  <a:srgbClr val="000000"/>
                </a:solidFill>
                <a:uFill>
                  <a:solidFill>
                    <a:srgbClr val="FFFFFF"/>
                  </a:solidFill>
                </a:uFill>
                <a:latin typeface="Times New Roman"/>
                <a:ea typeface="DejaVu Sans"/>
              </a:rPr>
              <a:t>2</a:t>
            </a:fld>
            <a:endParaRPr lang="en-IN" sz="1800" b="0" strike="noStrike" spc="-1">
              <a:solidFill>
                <a:srgbClr val="000000"/>
              </a:solidFill>
              <a:uFill>
                <a:solidFill>
                  <a:srgbClr val="FFFFFF"/>
                </a:solidFill>
              </a:uFill>
              <a:latin typeface="Arial"/>
            </a:endParaRPr>
          </a:p>
        </p:txBody>
      </p:sp>
      <p:sp>
        <p:nvSpPr>
          <p:cNvPr id="277" name="CustomShape 4"/>
          <p:cNvSpPr/>
          <p:nvPr/>
        </p:nvSpPr>
        <p:spPr>
          <a:xfrm>
            <a:off x="596880" y="2301120"/>
            <a:ext cx="8568360" cy="809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i="1" strike="noStrike" spc="-1">
                <a:solidFill>
                  <a:srgbClr val="000000"/>
                </a:solidFill>
                <a:uFill>
                  <a:solidFill>
                    <a:srgbClr val="FFFFFF"/>
                  </a:solidFill>
                </a:uFill>
                <a:latin typeface="Century Schoolbook L"/>
                <a:ea typeface="DejaVu Sans"/>
              </a:rPr>
              <a:t>CLASSES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6"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67"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68"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87CA2869-B8F0-498B-9589-24E9C94800A9}" type="slidenum">
              <a:rPr lang="en-IN" sz="1400" b="0" strike="noStrike" spc="-1">
                <a:solidFill>
                  <a:srgbClr val="000000"/>
                </a:solidFill>
                <a:uFill>
                  <a:solidFill>
                    <a:srgbClr val="FFFFFF"/>
                  </a:solidFill>
                </a:uFill>
                <a:latin typeface="Times New Roman"/>
                <a:ea typeface="DejaVu Sans"/>
              </a:rPr>
              <a:t>20</a:t>
            </a:fld>
            <a:endParaRPr lang="en-IN" sz="1800" b="0" strike="noStrike" spc="-1">
              <a:solidFill>
                <a:srgbClr val="000000"/>
              </a:solidFill>
              <a:uFill>
                <a:solidFill>
                  <a:srgbClr val="FFFFFF"/>
                </a:solidFill>
              </a:uFill>
              <a:latin typeface="Arial"/>
            </a:endParaRPr>
          </a:p>
        </p:txBody>
      </p:sp>
      <p:sp>
        <p:nvSpPr>
          <p:cNvPr id="369" name="CustomShape 4"/>
          <p:cNvSpPr/>
          <p:nvPr/>
        </p:nvSpPr>
        <p:spPr>
          <a:xfrm>
            <a:off x="596880" y="64440"/>
            <a:ext cx="8568000" cy="701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i="1" strike="noStrike" spc="-1">
                <a:solidFill>
                  <a:srgbClr val="FF420E"/>
                </a:solidFill>
                <a:uFill>
                  <a:solidFill>
                    <a:srgbClr val="FFFFFF"/>
                  </a:solidFill>
                </a:uFill>
                <a:latin typeface="Times New Roman"/>
                <a:ea typeface="DejaVu Sans"/>
              </a:rPr>
              <a:t>A class with no attributes</a:t>
            </a:r>
            <a:endParaRPr lang="en-IN" sz="1800" b="0" strike="noStrike" spc="-1">
              <a:solidFill>
                <a:srgbClr val="000000"/>
              </a:solidFill>
              <a:uFill>
                <a:solidFill>
                  <a:srgbClr val="FFFFFF"/>
                </a:solidFill>
              </a:uFill>
              <a:latin typeface="Arial"/>
            </a:endParaRPr>
          </a:p>
        </p:txBody>
      </p:sp>
      <p:sp>
        <p:nvSpPr>
          <p:cNvPr id="370" name="CustomShape 5"/>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371" name="CustomShape 6"/>
          <p:cNvSpPr/>
          <p:nvPr/>
        </p:nvSpPr>
        <p:spPr>
          <a:xfrm>
            <a:off x="446040" y="943200"/>
            <a:ext cx="9191520" cy="5121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Following defines a class with no attributes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1" strike="noStrike" spc="-1">
                <a:solidFill>
                  <a:srgbClr val="000000"/>
                </a:solidFill>
                <a:uFill>
                  <a:solidFill>
                    <a:srgbClr val="FFFFFF"/>
                  </a:solidFill>
                </a:uFill>
                <a:latin typeface="Times New Roman"/>
                <a:ea typeface="WenQuanYi Micro Hei"/>
              </a:rPr>
              <a:t>	</a:t>
            </a:r>
            <a:r>
              <a:rPr lang="en-IN" sz="1800" b="0" strike="noStrike" spc="-1">
                <a:solidFill>
                  <a:srgbClr val="355E00"/>
                </a:solidFill>
                <a:uFill>
                  <a:solidFill>
                    <a:srgbClr val="FFFFFF"/>
                  </a:solidFill>
                </a:uFill>
                <a:latin typeface="Courier 10 Pitch"/>
                <a:ea typeface="WenQuanYi Micro Hei"/>
              </a:rPr>
              <a:t>class record : pass</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Attributes can be attached to this class by assigning names to it completely outside of the original </a:t>
            </a:r>
            <a:r>
              <a:rPr lang="en-IN" sz="2200" b="0" strike="noStrike" spc="-1">
                <a:solidFill>
                  <a:srgbClr val="000000"/>
                </a:solidFill>
                <a:uFill>
                  <a:solidFill>
                    <a:srgbClr val="FFFFFF"/>
                  </a:solidFill>
                </a:uFill>
                <a:latin typeface="Courier 10 Pitch"/>
                <a:ea typeface="WenQuanYi Micro Hei"/>
              </a:rPr>
              <a:t>class</a:t>
            </a:r>
            <a:r>
              <a:rPr lang="en-IN" sz="2200" b="0" strike="noStrike" spc="-1">
                <a:solidFill>
                  <a:srgbClr val="000000"/>
                </a:solidFill>
                <a:uFill>
                  <a:solidFill>
                    <a:srgbClr val="FFFFFF"/>
                  </a:solidFill>
                </a:uFill>
                <a:latin typeface="Times New Roman"/>
                <a:ea typeface="WenQuanYi Micro Hei"/>
              </a:rPr>
              <a:t> statement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Courier 10 Pitch"/>
                <a:ea typeface="WenQuanYi Micro Hei"/>
              </a:rPr>
              <a:t>	</a:t>
            </a:r>
            <a:r>
              <a:rPr lang="en-IN" sz="1800" b="0" strike="noStrike" spc="-1">
                <a:solidFill>
                  <a:srgbClr val="355E00"/>
                </a:solidFill>
                <a:uFill>
                  <a:solidFill>
                    <a:srgbClr val="FFFFFF"/>
                  </a:solidFill>
                </a:uFill>
                <a:latin typeface="Courier 10 Pitch"/>
                <a:ea typeface="WenQuanYi Micro Hei"/>
              </a:rPr>
              <a:t>record.name = 'abc'</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record.age = 35</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print record.name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a:t>
            </a:r>
            <a:r>
              <a:rPr lang="en-IN" sz="1800" b="0" strike="noStrike" spc="-1">
                <a:solidFill>
                  <a:srgbClr val="004586"/>
                </a:solidFill>
                <a:uFill>
                  <a:solidFill>
                    <a:srgbClr val="FFFFFF"/>
                  </a:solidFill>
                </a:uFill>
                <a:latin typeface="Courier 10 Pitch"/>
                <a:ea typeface="WenQuanYi Micro Hei"/>
              </a:rPr>
              <a:t>abc</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When instances to such a class are created :</a:t>
            </a:r>
            <a:endParaRPr lang="en-IN" sz="1800" b="0" strike="noStrike" spc="-1">
              <a:solidFill>
                <a:srgbClr val="000000"/>
              </a:solidFill>
              <a:uFill>
                <a:solidFill>
                  <a:srgbClr val="FFFFFF"/>
                </a:solidFill>
              </a:uFill>
              <a:latin typeface="Arial"/>
            </a:endParaRPr>
          </a:p>
          <a:p>
            <a:pPr marL="529920" lvl="1" indent="-2311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these instances begin their lives as completely empty namespace objects</a:t>
            </a:r>
            <a:endParaRPr lang="en-IN" sz="1800" b="0" strike="noStrike" spc="-1">
              <a:solidFill>
                <a:srgbClr val="000000"/>
              </a:solidFill>
              <a:uFill>
                <a:solidFill>
                  <a:srgbClr val="FFFFFF"/>
                </a:solidFill>
              </a:uFill>
              <a:latin typeface="Arial"/>
            </a:endParaRPr>
          </a:p>
          <a:p>
            <a:pPr marL="529920" lvl="1" indent="-2311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because they remember the class from which they were made, they will obtain the attributes we attached to the class by inheritance</a:t>
            </a:r>
            <a:endParaRPr lang="en-IN" sz="1800" b="0" strike="noStrike" spc="-1">
              <a:solidFill>
                <a:srgbClr val="000000"/>
              </a:solidFill>
              <a:uFill>
                <a:solidFill>
                  <a:srgbClr val="FFFFFF"/>
                </a:solidFill>
              </a:uFill>
              <a:latin typeface="Arial"/>
            </a:endParaRPr>
          </a:p>
          <a:p>
            <a:pPr marL="529920" lvl="1" indent="-2311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Thus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r>
              <a:rPr lang="en-IN" sz="1800" b="0" strike="noStrike" spc="-1">
                <a:solidFill>
                  <a:srgbClr val="355E00"/>
                </a:solidFill>
                <a:uFill>
                  <a:solidFill>
                    <a:srgbClr val="FFFFFF"/>
                  </a:solidFill>
                </a:uFill>
                <a:latin typeface="Courier 10 Pitch"/>
                <a:ea typeface="WenQuanYi Micro Hei"/>
              </a:rPr>
              <a:t>rec1 = record(); rec2 = record</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print rec1.name, rec2.name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004586"/>
                </a:solidFill>
                <a:uFill>
                  <a:solidFill>
                    <a:srgbClr val="FFFFFF"/>
                  </a:solidFill>
                </a:uFill>
                <a:latin typeface="Courier 10 Pitch"/>
                <a:ea typeface="WenQuanYi Micro Hei"/>
              </a:rPr>
              <a:t>	abc abc</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2"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73"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74"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FA6B5D9A-7576-4421-AAFC-EC314C4C86D4}" type="slidenum">
              <a:rPr lang="en-IN" sz="1400" b="0" strike="noStrike" spc="-1">
                <a:solidFill>
                  <a:srgbClr val="000000"/>
                </a:solidFill>
                <a:uFill>
                  <a:solidFill>
                    <a:srgbClr val="FFFFFF"/>
                  </a:solidFill>
                </a:uFill>
                <a:latin typeface="Times New Roman"/>
                <a:ea typeface="DejaVu Sans"/>
              </a:rPr>
              <a:t>21</a:t>
            </a:fld>
            <a:endParaRPr lang="en-IN" sz="1800" b="0" strike="noStrike" spc="-1">
              <a:solidFill>
                <a:srgbClr val="000000"/>
              </a:solidFill>
              <a:uFill>
                <a:solidFill>
                  <a:srgbClr val="FFFFFF"/>
                </a:solidFill>
              </a:uFill>
              <a:latin typeface="Arial"/>
            </a:endParaRPr>
          </a:p>
        </p:txBody>
      </p:sp>
      <p:sp>
        <p:nvSpPr>
          <p:cNvPr id="375" name="CustomShape 4"/>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376" name="CustomShape 5"/>
          <p:cNvSpPr/>
          <p:nvPr/>
        </p:nvSpPr>
        <p:spPr>
          <a:xfrm>
            <a:off x="446040" y="466920"/>
            <a:ext cx="9191160" cy="59457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A complete code :</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0000"/>
                </a:solidFill>
                <a:uFill>
                  <a:solidFill>
                    <a:srgbClr val="FFFFFF"/>
                  </a:solidFill>
                </a:uFill>
                <a:latin typeface="Courier 10 Pitch"/>
                <a:ea typeface="WenQuanYi Micro Hei"/>
              </a:rPr>
              <a:t>	</a:t>
            </a:r>
            <a:r>
              <a:rPr lang="en-IN" sz="1800" b="0" strike="noStrike" spc="-1">
                <a:solidFill>
                  <a:srgbClr val="355E00"/>
                </a:solidFill>
                <a:uFill>
                  <a:solidFill>
                    <a:srgbClr val="FFFFFF"/>
                  </a:solidFill>
                </a:uFill>
                <a:latin typeface="Courier 10 Pitch"/>
                <a:ea typeface="WenQuanYi Micro Hei"/>
              </a:rPr>
              <a:t>class emp : pass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emp.name = 'aaa'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emp.age = 11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emp1 = emp()</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emp2 = emp()</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'emp1 name :::', emp1.name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'emp2 name :::', emp2.name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emp1.name = 'newname'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emp.name, emp1.name, emp2.name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emp.name = 'xxx'</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emp.name, emp1.name, emp2.name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	emp1 name ::: aaa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	emp2 name ::: aaa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	aaa newname aaa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	xxx newname xxx</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7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79"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79A16D27-AB71-41C4-94FE-B6A9BD10C10F}" type="slidenum">
              <a:rPr lang="en-IN" sz="1400" b="0" strike="noStrike" spc="-1">
                <a:solidFill>
                  <a:srgbClr val="000000"/>
                </a:solidFill>
                <a:uFill>
                  <a:solidFill>
                    <a:srgbClr val="FFFFFF"/>
                  </a:solidFill>
                </a:uFill>
                <a:latin typeface="Times New Roman"/>
                <a:ea typeface="DejaVu Sans"/>
              </a:rPr>
              <a:t>22</a:t>
            </a:fld>
            <a:endParaRPr lang="en-IN" sz="1800" b="0" strike="noStrike" spc="-1">
              <a:solidFill>
                <a:srgbClr val="000000"/>
              </a:solidFill>
              <a:uFill>
                <a:solidFill>
                  <a:srgbClr val="FFFFFF"/>
                </a:solidFill>
              </a:uFill>
              <a:latin typeface="Arial"/>
            </a:endParaRPr>
          </a:p>
        </p:txBody>
      </p:sp>
      <p:sp>
        <p:nvSpPr>
          <p:cNvPr id="380" name="CustomShape 4"/>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381" name="CustomShape 5"/>
          <p:cNvSpPr/>
          <p:nvPr/>
        </p:nvSpPr>
        <p:spPr>
          <a:xfrm>
            <a:off x="406080" y="269280"/>
            <a:ext cx="9191160" cy="53578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Another example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class C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cAttr = 'class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__init__(myself, a, b) : </a:t>
            </a:r>
            <a:r>
              <a:rPr lang="en-IN" sz="1600" b="0" strike="noStrike" spc="-1">
                <a:solidFill>
                  <a:srgbClr val="B84700"/>
                </a:solidFill>
                <a:uFill>
                  <a:solidFill>
                    <a:srgbClr val="FFFFFF"/>
                  </a:solidFill>
                </a:uFill>
                <a:latin typeface="Courier 10 Pitch"/>
                <a:ea typeface="WenQuanYi Micro Hei"/>
              </a:rPr>
              <a:t># constructor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myself.objAttr1 = a</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myself.objAttr2 = b</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'constr'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disp(myself)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'obj attr1 ::: ', myself.objAttr1</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'obj attr2 ::: ', myself.objAttr2</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r>
              <a:rPr lang="en-IN" sz="1600" b="0" strike="noStrike" spc="-1">
                <a:solidFill>
                  <a:srgbClr val="B84700"/>
                </a:solidFill>
                <a:uFill>
                  <a:solidFill>
                    <a:srgbClr val="FFFFFF"/>
                  </a:solidFill>
                </a:uFill>
                <a:latin typeface="Courier 10 Pitch"/>
                <a:ea typeface="WenQuanYi Micro Hei"/>
              </a:rPr>
              <a:t>#print cAttr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r>
              <a:rPr lang="en-IN" sz="1600" b="0" strike="noStrike" spc="-1">
                <a:solidFill>
                  <a:srgbClr val="B84700"/>
                </a:solidFill>
                <a:uFill>
                  <a:solidFill>
                    <a:srgbClr val="FFFFFF"/>
                  </a:solidFill>
                </a:uFill>
                <a:latin typeface="Courier 10 Pitch"/>
                <a:ea typeface="WenQuanYi Micro Hei"/>
              </a:rPr>
              <a:t>#error - tries to access a 'cAttr' from local scope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myself.cAttr = 'my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'class attr ::: ', C.cAttr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'obj attr ::: ', myself.cAttr</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'creating class instance...'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obj = C(12, [1,2,3,4])</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'calling disp func on instance...'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obj.disp()</a:t>
            </a:r>
            <a:endParaRPr lang="en-IN" sz="1800" b="0" strike="noStrike" spc="-1">
              <a:solidFill>
                <a:srgbClr val="000000"/>
              </a:solidFill>
              <a:uFill>
                <a:solidFill>
                  <a:srgbClr val="FFFFFF"/>
                </a:solidFill>
              </a:uFill>
              <a:latin typeface="Arial"/>
            </a:endParaRPr>
          </a:p>
        </p:txBody>
      </p:sp>
      <p:sp>
        <p:nvSpPr>
          <p:cNvPr id="382" name="CustomShape 6"/>
          <p:cNvSpPr/>
          <p:nvPr/>
        </p:nvSpPr>
        <p:spPr>
          <a:xfrm>
            <a:off x="5817600" y="4642200"/>
            <a:ext cx="4105080" cy="254772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600" b="0" strike="noStrike" spc="-1">
                <a:solidFill>
                  <a:srgbClr val="004586"/>
                </a:solidFill>
                <a:uFill>
                  <a:solidFill>
                    <a:srgbClr val="FFFFFF"/>
                  </a:solidFill>
                </a:uFill>
                <a:latin typeface="Courier 10 Pitch"/>
                <a:ea typeface="WenQuanYi Micro Hei"/>
              </a:rPr>
              <a:t>creating class instance...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constr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calling disp func on instance...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obj attr1 :::  12</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obj attr2 :::  [1, 2, 3, 4]</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class attr :::  class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obj attr :::  my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8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85"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13ECD63E-0D3E-469F-8EC9-6CE69A3D9550}" type="slidenum">
              <a:rPr lang="en-IN" sz="1400" b="0" strike="noStrike" spc="-1">
                <a:solidFill>
                  <a:srgbClr val="000000"/>
                </a:solidFill>
                <a:uFill>
                  <a:solidFill>
                    <a:srgbClr val="FFFFFF"/>
                  </a:solidFill>
                </a:uFill>
                <a:latin typeface="Times New Roman"/>
                <a:ea typeface="DejaVu Sans"/>
              </a:rPr>
              <a:t>23</a:t>
            </a:fld>
            <a:endParaRPr lang="en-IN" sz="1800" b="0" strike="noStrike" spc="-1">
              <a:solidFill>
                <a:srgbClr val="000000"/>
              </a:solidFill>
              <a:uFill>
                <a:solidFill>
                  <a:srgbClr val="FFFFFF"/>
                </a:solidFill>
              </a:uFill>
              <a:latin typeface="Arial"/>
            </a:endParaRPr>
          </a:p>
        </p:txBody>
      </p:sp>
      <p:sp>
        <p:nvSpPr>
          <p:cNvPr id="386" name="CustomShape 4"/>
          <p:cNvSpPr/>
          <p:nvPr/>
        </p:nvSpPr>
        <p:spPr>
          <a:xfrm>
            <a:off x="402120" y="824040"/>
            <a:ext cx="9258120" cy="2104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i="1" strike="noStrike" spc="-1">
                <a:solidFill>
                  <a:srgbClr val="000000"/>
                </a:solidFill>
                <a:uFill>
                  <a:solidFill>
                    <a:srgbClr val="FFFFFF"/>
                  </a:solidFill>
                </a:uFill>
                <a:latin typeface="Times New Roman"/>
                <a:ea typeface="WenQuanYi Micro Hei"/>
              </a:rPr>
              <a:t>object.attribute</a:t>
            </a:r>
            <a:r>
              <a:rPr lang="en-IN" sz="2200" b="0" strike="noStrike" spc="-1">
                <a:solidFill>
                  <a:srgbClr val="000000"/>
                </a:solidFill>
                <a:uFill>
                  <a:solidFill>
                    <a:srgbClr val="FFFFFF"/>
                  </a:solidFill>
                </a:uFill>
                <a:latin typeface="Times New Roman"/>
                <a:ea typeface="WenQuanYi Micro Hei"/>
              </a:rPr>
              <a:t> calls for a lookup for the first appearance of attribute that can be found</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 following rule is followed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1" i="1" strike="noStrike" spc="-1">
                <a:solidFill>
                  <a:srgbClr val="000000"/>
                </a:solidFill>
                <a:uFill>
                  <a:solidFill>
                    <a:srgbClr val="FFFFFF"/>
                  </a:solidFill>
                </a:uFill>
                <a:latin typeface="Times New Roman"/>
                <a:ea typeface="WenQuanYi Micro Hei"/>
              </a:rPr>
              <a:t>Find the first occurrence of attribute by looking in object, then in all classes above it, from bottom to top and left to right</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u="sng" strike="noStrike" spc="-1">
                <a:solidFill>
                  <a:srgbClr val="000000"/>
                </a:solidFill>
                <a:uFill>
                  <a:solidFill>
                    <a:srgbClr val="FFFFFF"/>
                  </a:solidFill>
                </a:uFill>
                <a:latin typeface="Times New Roman"/>
                <a:ea typeface="WenQuanYi Micro Hei"/>
              </a:rPr>
              <a:t>	Example</a:t>
            </a: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387" name="CustomShape 5"/>
          <p:cNvSpPr/>
          <p:nvPr/>
        </p:nvSpPr>
        <p:spPr>
          <a:xfrm>
            <a:off x="596880" y="64440"/>
            <a:ext cx="856836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Times New Roman"/>
                <a:ea typeface="DejaVu Sans"/>
              </a:rPr>
              <a:t>Attribute Inheritance Search</a:t>
            </a:r>
            <a:endParaRPr lang="en-IN" sz="1800" b="0" strike="noStrike" spc="-1">
              <a:solidFill>
                <a:srgbClr val="000000"/>
              </a:solidFill>
              <a:uFill>
                <a:solidFill>
                  <a:srgbClr val="FFFFFF"/>
                </a:solidFill>
              </a:uFill>
              <a:latin typeface="Arial"/>
            </a:endParaRPr>
          </a:p>
        </p:txBody>
      </p:sp>
      <p:sp>
        <p:nvSpPr>
          <p:cNvPr id="388" name="CustomShape 6"/>
          <p:cNvSpPr/>
          <p:nvPr/>
        </p:nvSpPr>
        <p:spPr>
          <a:xfrm>
            <a:off x="979920" y="3625560"/>
            <a:ext cx="708480" cy="967320"/>
          </a:xfrm>
          <a:custGeom>
            <a:avLst/>
            <a:gdLst/>
            <a:ahLst/>
            <a:cxnLst/>
            <a:rect l="l" t="t" r="r" b="b"/>
            <a:pathLst>
              <a:path w="1970" h="2690">
                <a:moveTo>
                  <a:pt x="328" y="0"/>
                </a:moveTo>
                <a:cubicBezTo>
                  <a:pt x="164" y="0"/>
                  <a:pt x="0" y="164"/>
                  <a:pt x="0" y="328"/>
                </a:cubicBezTo>
                <a:lnTo>
                  <a:pt x="0" y="2360"/>
                </a:lnTo>
                <a:cubicBezTo>
                  <a:pt x="0" y="2524"/>
                  <a:pt x="164" y="2689"/>
                  <a:pt x="328" y="2689"/>
                </a:cubicBezTo>
                <a:lnTo>
                  <a:pt x="1641" y="2689"/>
                </a:lnTo>
                <a:cubicBezTo>
                  <a:pt x="1805" y="2689"/>
                  <a:pt x="1969" y="2524"/>
                  <a:pt x="1969" y="2360"/>
                </a:cubicBezTo>
                <a:lnTo>
                  <a:pt x="1969" y="328"/>
                </a:lnTo>
                <a:cubicBezTo>
                  <a:pt x="1969" y="164"/>
                  <a:pt x="1805" y="0"/>
                  <a:pt x="1641" y="0"/>
                </a:cubicBezTo>
                <a:lnTo>
                  <a:pt x="328" y="0"/>
                </a:lnTo>
              </a:path>
            </a:pathLst>
          </a:custGeom>
          <a:solidFill>
            <a:srgbClr val="CFE7F5"/>
          </a:solidFill>
          <a:ln w="18360" cap="rnd">
            <a:solidFill>
              <a:srgbClr val="808080"/>
            </a:solidFill>
            <a:custDash>
              <a:ds d="100000" sp="100000"/>
            </a:custDash>
            <a:round/>
          </a:ln>
        </p:spPr>
        <p:style>
          <a:lnRef idx="0">
            <a:scrgbClr r="0" g="0" b="0"/>
          </a:lnRef>
          <a:fillRef idx="0">
            <a:scrgbClr r="0" g="0" b="0"/>
          </a:fillRef>
          <a:effectRef idx="0">
            <a:scrgbClr r="0" g="0" b="0"/>
          </a:effectRef>
          <a:fontRef idx="minor"/>
        </p:style>
        <p:txBody>
          <a:bodyPr wrap="none" lIns="99000" tIns="54000" rIns="99000" bIns="54000" anchor="ctr"/>
          <a:lstStyle/>
          <a:p>
            <a:pPr algn="ctr">
              <a:lnSpc>
                <a:spcPct val="100000"/>
              </a:lnSpc>
            </a:pPr>
            <a:r>
              <a:rPr lang="en-IN" sz="1800" b="0" strike="noStrike" spc="-1">
                <a:solidFill>
                  <a:srgbClr val="000000"/>
                </a:solidFill>
                <a:uFill>
                  <a:solidFill>
                    <a:srgbClr val="FFFFFF"/>
                  </a:solidFill>
                </a:uFill>
                <a:latin typeface="Times New Roman"/>
                <a:ea typeface="DejaVu Sans"/>
              </a:rPr>
              <a:t>C2</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000000"/>
                </a:solidFill>
                <a:uFill>
                  <a:solidFill>
                    <a:srgbClr val="FFFFFF"/>
                  </a:solidFill>
                </a:uFill>
                <a:latin typeface="Times New Roman"/>
                <a:ea typeface="DejaVu Sans"/>
              </a:rPr>
              <a:t>.x</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000000"/>
                </a:solidFill>
                <a:uFill>
                  <a:solidFill>
                    <a:srgbClr val="FFFFFF"/>
                  </a:solidFill>
                </a:uFill>
                <a:latin typeface="Times New Roman"/>
                <a:ea typeface="DejaVu Sans"/>
              </a:rPr>
              <a:t>.z</a:t>
            </a:r>
            <a:endParaRPr lang="en-IN" sz="1800" b="0" strike="noStrike" spc="-1">
              <a:solidFill>
                <a:srgbClr val="000000"/>
              </a:solidFill>
              <a:uFill>
                <a:solidFill>
                  <a:srgbClr val="FFFFFF"/>
                </a:solidFill>
              </a:uFill>
              <a:latin typeface="Arial"/>
            </a:endParaRPr>
          </a:p>
        </p:txBody>
      </p:sp>
      <p:sp>
        <p:nvSpPr>
          <p:cNvPr id="389" name="CustomShape 7"/>
          <p:cNvSpPr/>
          <p:nvPr/>
        </p:nvSpPr>
        <p:spPr>
          <a:xfrm>
            <a:off x="2647800" y="3618720"/>
            <a:ext cx="709920" cy="967320"/>
          </a:xfrm>
          <a:custGeom>
            <a:avLst/>
            <a:gdLst/>
            <a:ahLst/>
            <a:cxnLst/>
            <a:rect l="l" t="t" r="r" b="b"/>
            <a:pathLst>
              <a:path w="1975" h="2689">
                <a:moveTo>
                  <a:pt x="329" y="0"/>
                </a:moveTo>
                <a:cubicBezTo>
                  <a:pt x="164" y="0"/>
                  <a:pt x="0" y="164"/>
                  <a:pt x="0" y="328"/>
                </a:cubicBezTo>
                <a:lnTo>
                  <a:pt x="0" y="2359"/>
                </a:lnTo>
                <a:cubicBezTo>
                  <a:pt x="0" y="2523"/>
                  <a:pt x="164" y="2688"/>
                  <a:pt x="329" y="2688"/>
                </a:cubicBezTo>
                <a:lnTo>
                  <a:pt x="1645" y="2688"/>
                </a:lnTo>
                <a:cubicBezTo>
                  <a:pt x="1809" y="2688"/>
                  <a:pt x="1974" y="2523"/>
                  <a:pt x="1974" y="2359"/>
                </a:cubicBezTo>
                <a:lnTo>
                  <a:pt x="1974" y="328"/>
                </a:lnTo>
                <a:cubicBezTo>
                  <a:pt x="1974" y="164"/>
                  <a:pt x="1809" y="0"/>
                  <a:pt x="1645" y="0"/>
                </a:cubicBezTo>
                <a:lnTo>
                  <a:pt x="329" y="0"/>
                </a:lnTo>
              </a:path>
            </a:pathLst>
          </a:custGeom>
          <a:solidFill>
            <a:srgbClr val="CFE7F5"/>
          </a:solidFill>
          <a:ln w="18360" cap="rnd">
            <a:solidFill>
              <a:srgbClr val="808080"/>
            </a:solidFill>
            <a:custDash>
              <a:ds d="100000" sp="100000"/>
            </a:custDash>
            <a:round/>
          </a:ln>
        </p:spPr>
        <p:style>
          <a:lnRef idx="0">
            <a:scrgbClr r="0" g="0" b="0"/>
          </a:lnRef>
          <a:fillRef idx="0">
            <a:scrgbClr r="0" g="0" b="0"/>
          </a:fillRef>
          <a:effectRef idx="0">
            <a:scrgbClr r="0" g="0" b="0"/>
          </a:effectRef>
          <a:fontRef idx="minor"/>
        </p:style>
        <p:txBody>
          <a:bodyPr wrap="none" lIns="99000" tIns="54000" rIns="99000" bIns="54000" anchor="ctr"/>
          <a:lstStyle/>
          <a:p>
            <a:pPr algn="ctr">
              <a:lnSpc>
                <a:spcPct val="100000"/>
              </a:lnSpc>
            </a:pPr>
            <a:r>
              <a:rPr lang="en-IN" sz="1800" b="0" strike="noStrike" spc="-1">
                <a:solidFill>
                  <a:srgbClr val="000000"/>
                </a:solidFill>
                <a:uFill>
                  <a:solidFill>
                    <a:srgbClr val="FFFFFF"/>
                  </a:solidFill>
                </a:uFill>
                <a:latin typeface="Times New Roman"/>
                <a:ea typeface="DejaVu Sans"/>
              </a:rPr>
              <a:t>C3</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000000"/>
                </a:solidFill>
                <a:uFill>
                  <a:solidFill>
                    <a:srgbClr val="FFFFFF"/>
                  </a:solidFill>
                </a:uFill>
                <a:latin typeface="Times New Roman"/>
                <a:ea typeface="DejaVu Sans"/>
              </a:rPr>
              <a:t>.w</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000000"/>
                </a:solidFill>
                <a:uFill>
                  <a:solidFill>
                    <a:srgbClr val="FFFFFF"/>
                  </a:solidFill>
                </a:uFill>
                <a:latin typeface="Times New Roman"/>
                <a:ea typeface="DejaVu Sans"/>
              </a:rPr>
              <a:t>.z</a:t>
            </a:r>
            <a:endParaRPr lang="en-IN" sz="1800" b="0" strike="noStrike" spc="-1">
              <a:solidFill>
                <a:srgbClr val="000000"/>
              </a:solidFill>
              <a:uFill>
                <a:solidFill>
                  <a:srgbClr val="FFFFFF"/>
                </a:solidFill>
              </a:uFill>
              <a:latin typeface="Arial"/>
            </a:endParaRPr>
          </a:p>
        </p:txBody>
      </p:sp>
      <p:sp>
        <p:nvSpPr>
          <p:cNvPr id="390" name="CustomShape 8"/>
          <p:cNvSpPr/>
          <p:nvPr/>
        </p:nvSpPr>
        <p:spPr>
          <a:xfrm>
            <a:off x="1858680" y="4595040"/>
            <a:ext cx="709920" cy="967320"/>
          </a:xfrm>
          <a:custGeom>
            <a:avLst/>
            <a:gdLst/>
            <a:ahLst/>
            <a:cxnLst/>
            <a:rect l="l" t="t" r="r" b="b"/>
            <a:pathLst>
              <a:path w="1975" h="2689">
                <a:moveTo>
                  <a:pt x="329" y="0"/>
                </a:moveTo>
                <a:cubicBezTo>
                  <a:pt x="164" y="0"/>
                  <a:pt x="0" y="164"/>
                  <a:pt x="0" y="328"/>
                </a:cubicBezTo>
                <a:lnTo>
                  <a:pt x="0" y="2359"/>
                </a:lnTo>
                <a:cubicBezTo>
                  <a:pt x="0" y="2523"/>
                  <a:pt x="164" y="2688"/>
                  <a:pt x="329" y="2688"/>
                </a:cubicBezTo>
                <a:lnTo>
                  <a:pt x="1645" y="2688"/>
                </a:lnTo>
                <a:cubicBezTo>
                  <a:pt x="1809" y="2688"/>
                  <a:pt x="1974" y="2523"/>
                  <a:pt x="1974" y="2359"/>
                </a:cubicBezTo>
                <a:lnTo>
                  <a:pt x="1974" y="328"/>
                </a:lnTo>
                <a:cubicBezTo>
                  <a:pt x="1974" y="164"/>
                  <a:pt x="1809" y="0"/>
                  <a:pt x="1645" y="0"/>
                </a:cubicBezTo>
                <a:lnTo>
                  <a:pt x="329" y="0"/>
                </a:lnTo>
              </a:path>
            </a:pathLst>
          </a:custGeom>
          <a:solidFill>
            <a:srgbClr val="CFE7F5"/>
          </a:solidFill>
          <a:ln w="18360" cap="rnd">
            <a:solidFill>
              <a:srgbClr val="808080"/>
            </a:solidFill>
            <a:custDash>
              <a:ds d="100000" sp="100000"/>
            </a:custDash>
            <a:round/>
          </a:ln>
        </p:spPr>
        <p:style>
          <a:lnRef idx="0">
            <a:scrgbClr r="0" g="0" b="0"/>
          </a:lnRef>
          <a:fillRef idx="0">
            <a:scrgbClr r="0" g="0" b="0"/>
          </a:fillRef>
          <a:effectRef idx="0">
            <a:scrgbClr r="0" g="0" b="0"/>
          </a:effectRef>
          <a:fontRef idx="minor"/>
        </p:style>
        <p:txBody>
          <a:bodyPr wrap="none" lIns="99000" tIns="54000" rIns="99000" bIns="54000" anchor="ctr"/>
          <a:lstStyle/>
          <a:p>
            <a:pPr algn="ctr">
              <a:lnSpc>
                <a:spcPct val="100000"/>
              </a:lnSpc>
            </a:pPr>
            <a:r>
              <a:rPr lang="en-IN" sz="1800" b="0" strike="noStrike" spc="-1">
                <a:solidFill>
                  <a:srgbClr val="000000"/>
                </a:solidFill>
                <a:uFill>
                  <a:solidFill>
                    <a:srgbClr val="FFFFFF"/>
                  </a:solidFill>
                </a:uFill>
                <a:latin typeface="Times New Roman"/>
                <a:ea typeface="DejaVu Sans"/>
              </a:rPr>
              <a:t>C1</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000000"/>
                </a:solidFill>
                <a:uFill>
                  <a:solidFill>
                    <a:srgbClr val="FFFFFF"/>
                  </a:solidFill>
                </a:uFill>
                <a:latin typeface="Times New Roman"/>
                <a:ea typeface="DejaVu Sans"/>
              </a:rPr>
              <a:t>.x</a:t>
            </a:r>
            <a:endParaRPr lang="en-IN" sz="1800" b="0" strike="noStrike" spc="-1">
              <a:solidFill>
                <a:srgbClr val="000000"/>
              </a:solidFill>
              <a:uFill>
                <a:solidFill>
                  <a:srgbClr val="FFFFFF"/>
                </a:solidFill>
              </a:uFill>
              <a:latin typeface="Arial"/>
            </a:endParaRPr>
          </a:p>
          <a:p>
            <a:pPr algn="ctr">
              <a:lnSpc>
                <a:spcPct val="100000"/>
              </a:lnSpc>
            </a:pPr>
            <a:r>
              <a:rPr lang="en-IN" sz="1800" b="0" strike="noStrike" spc="-1">
                <a:solidFill>
                  <a:srgbClr val="000000"/>
                </a:solidFill>
                <a:uFill>
                  <a:solidFill>
                    <a:srgbClr val="FFFFFF"/>
                  </a:solidFill>
                </a:uFill>
                <a:latin typeface="Times New Roman"/>
                <a:ea typeface="DejaVu Sans"/>
              </a:rPr>
              <a:t>.y</a:t>
            </a:r>
            <a:endParaRPr lang="en-IN" sz="1800" b="0" strike="noStrike" spc="-1">
              <a:solidFill>
                <a:srgbClr val="000000"/>
              </a:solidFill>
              <a:uFill>
                <a:solidFill>
                  <a:srgbClr val="FFFFFF"/>
                </a:solidFill>
              </a:uFill>
              <a:latin typeface="Arial"/>
            </a:endParaRPr>
          </a:p>
        </p:txBody>
      </p:sp>
      <p:sp>
        <p:nvSpPr>
          <p:cNvPr id="391" name="CustomShape 9"/>
          <p:cNvSpPr/>
          <p:nvPr/>
        </p:nvSpPr>
        <p:spPr>
          <a:xfrm>
            <a:off x="836280" y="5562720"/>
            <a:ext cx="710280" cy="886680"/>
          </a:xfrm>
          <a:prstGeom prst="rect">
            <a:avLst/>
          </a:prstGeom>
          <a:solidFill>
            <a:srgbClr val="CFE7F5"/>
          </a:solidFill>
          <a:ln w="9360">
            <a:solidFill>
              <a:srgbClr val="80808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IN" sz="2000" b="0" strike="noStrike" spc="-1">
                <a:solidFill>
                  <a:srgbClr val="000000"/>
                </a:solidFill>
                <a:uFill>
                  <a:solidFill>
                    <a:srgbClr val="FFFFFF"/>
                  </a:solidFill>
                </a:uFill>
                <a:latin typeface="Times New Roman"/>
                <a:ea typeface="DejaVu Sans"/>
              </a:rPr>
              <a:t>I1</a:t>
            </a:r>
            <a:endParaRPr lang="en-IN" sz="1800" b="0" strike="noStrike" spc="-1">
              <a:solidFill>
                <a:srgbClr val="000000"/>
              </a:solidFill>
              <a:uFill>
                <a:solidFill>
                  <a:srgbClr val="FFFFFF"/>
                </a:solidFill>
              </a:uFill>
              <a:latin typeface="Arial"/>
            </a:endParaRPr>
          </a:p>
          <a:p>
            <a:pPr algn="ctr">
              <a:lnSpc>
                <a:spcPct val="100000"/>
              </a:lnSpc>
            </a:pPr>
            <a:r>
              <a:rPr lang="en-IN" sz="2000" b="0" strike="noStrike" spc="-1">
                <a:solidFill>
                  <a:srgbClr val="000000"/>
                </a:solidFill>
                <a:uFill>
                  <a:solidFill>
                    <a:srgbClr val="FFFFFF"/>
                  </a:solidFill>
                </a:uFill>
                <a:latin typeface="Times New Roman"/>
                <a:ea typeface="DejaVu Sans"/>
              </a:rPr>
              <a:t>.name</a:t>
            </a:r>
            <a:endParaRPr lang="en-IN" sz="1800" b="0" strike="noStrike" spc="-1">
              <a:solidFill>
                <a:srgbClr val="000000"/>
              </a:solidFill>
              <a:uFill>
                <a:solidFill>
                  <a:srgbClr val="FFFFFF"/>
                </a:solidFill>
              </a:uFill>
              <a:latin typeface="Arial"/>
            </a:endParaRPr>
          </a:p>
        </p:txBody>
      </p:sp>
      <p:sp>
        <p:nvSpPr>
          <p:cNvPr id="392" name="CustomShape 10"/>
          <p:cNvSpPr/>
          <p:nvPr/>
        </p:nvSpPr>
        <p:spPr>
          <a:xfrm>
            <a:off x="2848680" y="5562720"/>
            <a:ext cx="710280" cy="886680"/>
          </a:xfrm>
          <a:prstGeom prst="rect">
            <a:avLst/>
          </a:prstGeom>
          <a:solidFill>
            <a:srgbClr val="CFE7F5"/>
          </a:solidFill>
          <a:ln w="9360">
            <a:solidFill>
              <a:srgbClr val="80808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IN" sz="2000" b="0" strike="noStrike" spc="-1">
                <a:solidFill>
                  <a:srgbClr val="000000"/>
                </a:solidFill>
                <a:uFill>
                  <a:solidFill>
                    <a:srgbClr val="FFFFFF"/>
                  </a:solidFill>
                </a:uFill>
                <a:latin typeface="Times New Roman"/>
                <a:ea typeface="DejaVu Sans"/>
              </a:rPr>
              <a:t>I2</a:t>
            </a:r>
            <a:endParaRPr lang="en-IN" sz="1800" b="0" strike="noStrike" spc="-1">
              <a:solidFill>
                <a:srgbClr val="000000"/>
              </a:solidFill>
              <a:uFill>
                <a:solidFill>
                  <a:srgbClr val="FFFFFF"/>
                </a:solidFill>
              </a:uFill>
              <a:latin typeface="Arial"/>
            </a:endParaRPr>
          </a:p>
          <a:p>
            <a:pPr algn="ctr">
              <a:lnSpc>
                <a:spcPct val="100000"/>
              </a:lnSpc>
            </a:pPr>
            <a:r>
              <a:rPr lang="en-IN" sz="2000" b="0" strike="noStrike" spc="-1">
                <a:solidFill>
                  <a:srgbClr val="000000"/>
                </a:solidFill>
                <a:uFill>
                  <a:solidFill>
                    <a:srgbClr val="FFFFFF"/>
                  </a:solidFill>
                </a:uFill>
                <a:latin typeface="Times New Roman"/>
                <a:ea typeface="DejaVu Sans"/>
              </a:rPr>
              <a:t>.name</a:t>
            </a:r>
            <a:endParaRPr lang="en-IN" sz="1800" b="0" strike="noStrike" spc="-1">
              <a:solidFill>
                <a:srgbClr val="000000"/>
              </a:solidFill>
              <a:uFill>
                <a:solidFill>
                  <a:srgbClr val="FFFFFF"/>
                </a:solidFill>
              </a:uFill>
              <a:latin typeface="Arial"/>
            </a:endParaRPr>
          </a:p>
        </p:txBody>
      </p:sp>
      <p:sp>
        <p:nvSpPr>
          <p:cNvPr id="393" name="Line 11"/>
          <p:cNvSpPr/>
          <p:nvPr/>
        </p:nvSpPr>
        <p:spPr>
          <a:xfrm flipV="1">
            <a:off x="1546920" y="5461560"/>
            <a:ext cx="639000" cy="6840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394" name="Line 12"/>
          <p:cNvSpPr/>
          <p:nvPr/>
        </p:nvSpPr>
        <p:spPr>
          <a:xfrm flipH="1" flipV="1">
            <a:off x="2083680" y="5461560"/>
            <a:ext cx="866520" cy="6840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395" name="Line 13"/>
          <p:cNvSpPr/>
          <p:nvPr/>
        </p:nvSpPr>
        <p:spPr>
          <a:xfrm flipH="1" flipV="1">
            <a:off x="1586880" y="4008600"/>
            <a:ext cx="630000" cy="6876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396" name="Line 14"/>
          <p:cNvSpPr/>
          <p:nvPr/>
        </p:nvSpPr>
        <p:spPr>
          <a:xfrm flipV="1">
            <a:off x="2257560" y="3928320"/>
            <a:ext cx="391680" cy="76824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397" name="CustomShape 15"/>
          <p:cNvSpPr/>
          <p:nvPr/>
        </p:nvSpPr>
        <p:spPr>
          <a:xfrm>
            <a:off x="3769920" y="2708640"/>
            <a:ext cx="6210720" cy="4565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marL="182520" indent="-182160" algn="just">
              <a:lnSpc>
                <a:spcPct val="100000"/>
              </a:lnSpc>
              <a:buClr>
                <a:srgbClr val="000000"/>
              </a:buClr>
              <a:buSzPct val="45000"/>
              <a:buFont typeface="Wingdings" charset="2"/>
              <a:buChar char=""/>
            </a:pPr>
            <a:r>
              <a:rPr lang="en-IN" sz="2000" b="0" strike="noStrike" spc="-1">
                <a:solidFill>
                  <a:srgbClr val="000000"/>
                </a:solidFill>
                <a:uFill>
                  <a:solidFill>
                    <a:srgbClr val="FFFFFF"/>
                  </a:solidFill>
                </a:uFill>
                <a:latin typeface="Times New Roman"/>
                <a:ea typeface="DejaVu Sans"/>
              </a:rPr>
              <a:t>this tree links together three class objects and two instance objects into an inheritance search tree</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45000"/>
              <a:buFont typeface="Wingdings" charset="2"/>
              <a:buChar char=""/>
            </a:pPr>
            <a:r>
              <a:rPr lang="en-IN" sz="2000" b="0" strike="noStrike" spc="-1">
                <a:solidFill>
                  <a:srgbClr val="000000"/>
                </a:solidFill>
                <a:uFill>
                  <a:solidFill>
                    <a:srgbClr val="FFFFFF"/>
                  </a:solidFill>
                </a:uFill>
                <a:latin typeface="Times New Roman"/>
                <a:ea typeface="DejaVu Sans"/>
              </a:rPr>
              <a:t>invoking I2.w, invokes inheritance</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45000"/>
              <a:buFont typeface="Wingdings" charset="2"/>
              <a:buChar char=""/>
            </a:pPr>
            <a:r>
              <a:rPr lang="en-IN" sz="2000" b="0" strike="noStrike" spc="-1">
                <a:solidFill>
                  <a:srgbClr val="000000"/>
                </a:solidFill>
                <a:uFill>
                  <a:solidFill>
                    <a:srgbClr val="FFFFFF"/>
                  </a:solidFill>
                </a:uFill>
                <a:latin typeface="Times New Roman"/>
                <a:ea typeface="DejaVu Sans"/>
              </a:rPr>
              <a:t>the linked objects in the tree are searched in the following order, stopping when found first : I2, C1, C2, C3</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45000"/>
              <a:buFont typeface="Wingdings" charset="2"/>
              <a:buChar char=""/>
            </a:pPr>
            <a:r>
              <a:rPr lang="en-IN" sz="2000" b="0" strike="noStrike" spc="-1">
                <a:solidFill>
                  <a:srgbClr val="000000"/>
                </a:solidFill>
                <a:uFill>
                  <a:solidFill>
                    <a:srgbClr val="FFFFFF"/>
                  </a:solidFill>
                </a:uFill>
                <a:latin typeface="Times New Roman"/>
                <a:ea typeface="DejaVu Sans"/>
              </a:rPr>
              <a:t>thus :</a:t>
            </a:r>
            <a:endParaRPr lang="en-IN" sz="1800" b="0" strike="noStrike" spc="-1">
              <a:solidFill>
                <a:srgbClr val="000000"/>
              </a:solidFill>
              <a:uFill>
                <a:solidFill>
                  <a:srgbClr val="FFFFFF"/>
                </a:solidFill>
              </a:uFill>
              <a:latin typeface="Arial"/>
            </a:endParaRPr>
          </a:p>
          <a:p>
            <a:pPr marL="420480" lvl="1" indent="-191520" algn="just">
              <a:lnSpc>
                <a:spcPct val="100000"/>
              </a:lnSpc>
              <a:buClr>
                <a:srgbClr val="000000"/>
              </a:buClr>
              <a:buSzPct val="45000"/>
              <a:buFont typeface="Wingdings" charset="2"/>
              <a:buChar char=""/>
            </a:pPr>
            <a:r>
              <a:rPr lang="en-IN" sz="1800" b="0" strike="noStrike" spc="-1">
                <a:solidFill>
                  <a:srgbClr val="000000"/>
                </a:solidFill>
                <a:uFill>
                  <a:solidFill>
                    <a:srgbClr val="FFFFFF"/>
                  </a:solidFill>
                </a:uFill>
                <a:latin typeface="Times New Roman"/>
                <a:ea typeface="WenQuanYi Micro Hei"/>
              </a:rPr>
              <a:t>I1.x and I2.x both find x in C1 and stop because C1 is lower than C2</a:t>
            </a:r>
            <a:endParaRPr lang="en-IN" sz="1800" b="0" strike="noStrike" spc="-1">
              <a:solidFill>
                <a:srgbClr val="000000"/>
              </a:solidFill>
              <a:uFill>
                <a:solidFill>
                  <a:srgbClr val="FFFFFF"/>
                </a:solidFill>
              </a:uFill>
              <a:latin typeface="Arial"/>
            </a:endParaRPr>
          </a:p>
          <a:p>
            <a:pPr marL="420480" lvl="1" indent="-191520" algn="just">
              <a:lnSpc>
                <a:spcPct val="100000"/>
              </a:lnSpc>
              <a:buClr>
                <a:srgbClr val="000000"/>
              </a:buClr>
              <a:buSzPct val="45000"/>
              <a:buFont typeface="Wingdings" charset="2"/>
              <a:buChar char=""/>
            </a:pPr>
            <a:r>
              <a:rPr lang="en-IN" sz="1800" b="0" strike="noStrike" spc="-1">
                <a:solidFill>
                  <a:srgbClr val="000000"/>
                </a:solidFill>
                <a:uFill>
                  <a:solidFill>
                    <a:srgbClr val="FFFFFF"/>
                  </a:solidFill>
                </a:uFill>
                <a:latin typeface="Times New Roman"/>
                <a:ea typeface="WenQuanYi Micro Hei"/>
              </a:rPr>
              <a:t>I1.y and I2.y both find y in C1 because that’s the only place y appears</a:t>
            </a:r>
            <a:endParaRPr lang="en-IN" sz="1800" b="0" strike="noStrike" spc="-1">
              <a:solidFill>
                <a:srgbClr val="000000"/>
              </a:solidFill>
              <a:uFill>
                <a:solidFill>
                  <a:srgbClr val="FFFFFF"/>
                </a:solidFill>
              </a:uFill>
              <a:latin typeface="Arial"/>
            </a:endParaRPr>
          </a:p>
          <a:p>
            <a:pPr marL="420480" lvl="1" indent="-191520" algn="just">
              <a:lnSpc>
                <a:spcPct val="100000"/>
              </a:lnSpc>
              <a:buClr>
                <a:srgbClr val="000000"/>
              </a:buClr>
              <a:buSzPct val="45000"/>
              <a:buFont typeface="Wingdings" charset="2"/>
              <a:buChar char=""/>
            </a:pPr>
            <a:r>
              <a:rPr lang="en-IN" sz="1800" b="0" strike="noStrike" spc="-1">
                <a:solidFill>
                  <a:srgbClr val="000000"/>
                </a:solidFill>
                <a:uFill>
                  <a:solidFill>
                    <a:srgbClr val="FFFFFF"/>
                  </a:solidFill>
                </a:uFill>
                <a:latin typeface="Times New Roman"/>
                <a:ea typeface="WenQuanYi Micro Hei"/>
              </a:rPr>
              <a:t>I1.z and I2.z both find z in C2 because C2 is further to the left than C3</a:t>
            </a:r>
            <a:endParaRPr lang="en-IN" sz="1800" b="0" strike="noStrike" spc="-1">
              <a:solidFill>
                <a:srgbClr val="000000"/>
              </a:solidFill>
              <a:uFill>
                <a:solidFill>
                  <a:srgbClr val="FFFFFF"/>
                </a:solidFill>
              </a:uFill>
              <a:latin typeface="Arial"/>
            </a:endParaRPr>
          </a:p>
          <a:p>
            <a:pPr marL="420480" lvl="1" indent="-191520" algn="just">
              <a:lnSpc>
                <a:spcPct val="100000"/>
              </a:lnSpc>
              <a:buClr>
                <a:srgbClr val="000000"/>
              </a:buClr>
              <a:buSzPct val="45000"/>
              <a:buFont typeface="Wingdings" charset="2"/>
              <a:buChar char=""/>
            </a:pPr>
            <a:r>
              <a:rPr lang="en-IN" sz="1800" b="0" strike="noStrike" spc="-1">
                <a:solidFill>
                  <a:srgbClr val="000000"/>
                </a:solidFill>
                <a:uFill>
                  <a:solidFill>
                    <a:srgbClr val="FFFFFF"/>
                  </a:solidFill>
                </a:uFill>
                <a:latin typeface="Times New Roman"/>
                <a:ea typeface="WenQuanYi Micro Hei"/>
              </a:rPr>
              <a:t>I2.name finds name in I2 without climbing tree at all</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8"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99"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00"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D4CF082C-1880-4FCC-8DF7-0B520C192B6F}" type="slidenum">
              <a:rPr lang="en-IN" sz="1400" b="0" strike="noStrike" spc="-1">
                <a:solidFill>
                  <a:srgbClr val="000000"/>
                </a:solidFill>
                <a:uFill>
                  <a:solidFill>
                    <a:srgbClr val="FFFFFF"/>
                  </a:solidFill>
                </a:uFill>
                <a:latin typeface="Times New Roman"/>
                <a:ea typeface="DejaVu Sans"/>
              </a:rPr>
              <a:t>24</a:t>
            </a:fld>
            <a:endParaRPr lang="en-IN" sz="1800" b="0" strike="noStrike" spc="-1">
              <a:solidFill>
                <a:srgbClr val="000000"/>
              </a:solidFill>
              <a:uFill>
                <a:solidFill>
                  <a:srgbClr val="FFFFFF"/>
                </a:solidFill>
              </a:uFill>
              <a:latin typeface="Arial"/>
            </a:endParaRPr>
          </a:p>
        </p:txBody>
      </p:sp>
      <p:sp>
        <p:nvSpPr>
          <p:cNvPr id="401" name="CustomShape 4"/>
          <p:cNvSpPr/>
          <p:nvPr/>
        </p:nvSpPr>
        <p:spPr>
          <a:xfrm>
            <a:off x="402120" y="345960"/>
            <a:ext cx="3428280" cy="5580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1800" b="0" strike="noStrike" spc="-1">
                <a:solidFill>
                  <a:srgbClr val="355E00"/>
                </a:solidFill>
                <a:uFill>
                  <a:solidFill>
                    <a:srgbClr val="FFFFFF"/>
                  </a:solidFill>
                </a:uFill>
                <a:latin typeface="Courier 10 Pitch"/>
                <a:ea typeface="WenQuanYi Micro Hei"/>
              </a:rPr>
              <a:t>class c2par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w='c2par w'</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c2(c2par)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x='c2 x'</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z='c2 z'</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c3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w='c3 w'</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z='c3 z'</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c1(c2, c3)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x = 'c1 x'</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y = 'c1 y'</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i1 = c1()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i1.w</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0000"/>
                </a:solidFill>
                <a:uFill>
                  <a:solidFill>
                    <a:srgbClr val="FFFFFF"/>
                  </a:solidFill>
                </a:uFill>
                <a:latin typeface="Courier 10 Pitch"/>
                <a:ea typeface="WenQuanYi Micro Hei"/>
              </a:rPr>
              <a:t>Output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c2par w</a:t>
            </a:r>
            <a:endParaRPr lang="en-IN" sz="1800" b="0" strike="noStrike" spc="-1">
              <a:solidFill>
                <a:srgbClr val="000000"/>
              </a:solidFill>
              <a:uFill>
                <a:solidFill>
                  <a:srgbClr val="FFFFFF"/>
                </a:solidFill>
              </a:uFill>
              <a:latin typeface="Arial"/>
            </a:endParaRPr>
          </a:p>
        </p:txBody>
      </p:sp>
      <p:sp>
        <p:nvSpPr>
          <p:cNvPr id="402" name="CustomShape 5"/>
          <p:cNvSpPr/>
          <p:nvPr/>
        </p:nvSpPr>
        <p:spPr>
          <a:xfrm>
            <a:off x="5839920" y="348120"/>
            <a:ext cx="3428280" cy="5854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1800" b="0" strike="noStrike" spc="-1">
                <a:solidFill>
                  <a:srgbClr val="355E00"/>
                </a:solidFill>
                <a:uFill>
                  <a:solidFill>
                    <a:srgbClr val="FFFFFF"/>
                  </a:solidFill>
                </a:uFill>
                <a:latin typeface="Courier 10 Pitch"/>
                <a:ea typeface="WenQuanYi Micro Hei"/>
              </a:rPr>
              <a:t>class c2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x='c2 x'</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z='c2 z'</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c3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w='c3 w'</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z='c3 z'</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c1(c2, c3)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x = 'c1 x'</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y = 'c1 y'</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i1 = c1()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i1.w</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c1.a = 90</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i1.a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0000"/>
                </a:solidFill>
                <a:uFill>
                  <a:solidFill>
                    <a:srgbClr val="FFFFFF"/>
                  </a:solidFill>
                </a:uFill>
                <a:latin typeface="Courier 10 Pitch"/>
                <a:ea typeface="WenQuanYi Micro Hei"/>
              </a:rPr>
              <a:t>Output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c3 w</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90</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0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05"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0958AC12-1F9C-408B-B640-2601DE706431}" type="slidenum">
              <a:rPr lang="en-IN" sz="1400" b="0" strike="noStrike" spc="-1">
                <a:solidFill>
                  <a:srgbClr val="000000"/>
                </a:solidFill>
                <a:uFill>
                  <a:solidFill>
                    <a:srgbClr val="FFFFFF"/>
                  </a:solidFill>
                </a:uFill>
                <a:latin typeface="Times New Roman"/>
                <a:ea typeface="DejaVu Sans"/>
              </a:rPr>
              <a:t>25</a:t>
            </a:fld>
            <a:endParaRPr lang="en-IN" sz="1800" b="0" strike="noStrike" spc="-1">
              <a:solidFill>
                <a:srgbClr val="000000"/>
              </a:solidFill>
              <a:uFill>
                <a:solidFill>
                  <a:srgbClr val="FFFFFF"/>
                </a:solidFill>
              </a:uFill>
              <a:latin typeface="Arial"/>
            </a:endParaRPr>
          </a:p>
        </p:txBody>
      </p:sp>
      <p:sp>
        <p:nvSpPr>
          <p:cNvPr id="406" name="CustomShape 4"/>
          <p:cNvSpPr/>
          <p:nvPr/>
        </p:nvSpPr>
        <p:spPr>
          <a:xfrm>
            <a:off x="402120" y="824040"/>
            <a:ext cx="9258120" cy="5791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Python classes and instances of classes each have their own distinct namespaces represented by pre-defined attributes :</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Courier 10 Pitch"/>
                <a:ea typeface="WenQuanYi Micro Hei"/>
              </a:rPr>
              <a:t>MyClass.__dict__</a:t>
            </a:r>
            <a:endParaRPr lang="en-IN" sz="1800" b="0" strike="noStrike" spc="-1">
              <a:solidFill>
                <a:srgbClr val="000000"/>
              </a:solidFill>
              <a:uFill>
                <a:solidFill>
                  <a:srgbClr val="FFFFFF"/>
                </a:solidFill>
              </a:uFill>
              <a:latin typeface="Arial"/>
            </a:endParaRPr>
          </a:p>
          <a:p>
            <a:pPr marL="496800" indent="-217080" algn="just">
              <a:lnSpc>
                <a:spcPct val="100000"/>
              </a:lnSpc>
            </a:pPr>
            <a:r>
              <a:rPr lang="en-IN" sz="2200" b="0" strike="noStrike" spc="-1">
                <a:solidFill>
                  <a:srgbClr val="000000"/>
                </a:solidFill>
                <a:uFill>
                  <a:solidFill>
                    <a:srgbClr val="FFFFFF"/>
                  </a:solidFill>
                </a:uFill>
                <a:latin typeface="Times New Roman"/>
                <a:ea typeface="WenQuanYi Micro Hei"/>
              </a:rPr>
              <a:t>and </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Courier 10 Pitch"/>
                <a:ea typeface="WenQuanYi Micro Hei"/>
              </a:rPr>
              <a:t>instance_of_MyClass.__dict__</a:t>
            </a:r>
            <a:endParaRPr lang="en-IN" sz="1800" b="0" strike="noStrike" spc="-1">
              <a:solidFill>
                <a:srgbClr val="000000"/>
              </a:solidFill>
              <a:uFill>
                <a:solidFill>
                  <a:srgbClr val="FFFFFF"/>
                </a:solidFill>
              </a:uFill>
              <a:latin typeface="Arial"/>
            </a:endParaRPr>
          </a:p>
          <a:p>
            <a:pPr marL="496800" indent="-217080" algn="just">
              <a:lnSpc>
                <a:spcPct val="100000"/>
              </a:lnSpc>
            </a:pPr>
            <a:r>
              <a:rPr lang="en-IN" sz="2200" b="0" strike="noStrike" spc="-1">
                <a:solidFill>
                  <a:srgbClr val="0000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When an attribute is accessed from an instance of a class, it first looks at its instance namespace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If it finds the attribute, it returns the associated value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If not, it then looks in the class namespace and returns the attribute (if it’s present, throwing an error otherwise)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 instance namespace takes supremacy over the class namespace: if there is an attribute with the same name in both, the instance namespace will be checked first and its value returned. </a:t>
            </a:r>
            <a:endParaRPr lang="en-IN" sz="1800" b="0" strike="noStrike" spc="-1">
              <a:solidFill>
                <a:srgbClr val="000000"/>
              </a:solidFill>
              <a:uFill>
                <a:solidFill>
                  <a:srgbClr val="FFFFFF"/>
                </a:solidFill>
              </a:uFill>
              <a:latin typeface="Arial"/>
            </a:endParaRPr>
          </a:p>
        </p:txBody>
      </p:sp>
      <p:sp>
        <p:nvSpPr>
          <p:cNvPr id="407" name="CustomShape 5"/>
          <p:cNvSpPr/>
          <p:nvPr/>
        </p:nvSpPr>
        <p:spPr>
          <a:xfrm>
            <a:off x="596880" y="64440"/>
            <a:ext cx="856836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Times New Roman"/>
                <a:ea typeface="DejaVu Sans"/>
              </a:rPr>
              <a:t>A word about Python namespaces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8"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09"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10"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ACFB4237-3BF5-4D75-8A6C-220F3E1E3483}" type="slidenum">
              <a:rPr lang="en-IN" sz="1400" b="0" strike="noStrike" spc="-1">
                <a:solidFill>
                  <a:srgbClr val="000000"/>
                </a:solidFill>
                <a:uFill>
                  <a:solidFill>
                    <a:srgbClr val="FFFFFF"/>
                  </a:solidFill>
                </a:uFill>
                <a:latin typeface="Times New Roman"/>
                <a:ea typeface="DejaVu Sans"/>
              </a:rPr>
              <a:t>26</a:t>
            </a:fld>
            <a:endParaRPr lang="en-IN" sz="1800" b="0" strike="noStrike" spc="-1">
              <a:solidFill>
                <a:srgbClr val="000000"/>
              </a:solidFill>
              <a:uFill>
                <a:solidFill>
                  <a:srgbClr val="FFFFFF"/>
                </a:solidFill>
              </a:uFill>
              <a:latin typeface="Arial"/>
            </a:endParaRPr>
          </a:p>
        </p:txBody>
      </p:sp>
      <p:sp>
        <p:nvSpPr>
          <p:cNvPr id="411" name="CustomShape 4"/>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412" name="CustomShape 5"/>
          <p:cNvSpPr/>
          <p:nvPr/>
        </p:nvSpPr>
        <p:spPr>
          <a:xfrm>
            <a:off x="446040" y="426960"/>
            <a:ext cx="9191160" cy="57628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60280" indent="-182160" algn="just">
              <a:lnSpc>
                <a:spcPct val="100000"/>
              </a:lnSpc>
            </a:pPr>
            <a:r>
              <a:rPr lang="en-IN" sz="2200" b="1" strike="noStrike" spc="-1">
                <a:solidFill>
                  <a:srgbClr val="000000"/>
                </a:solidFill>
                <a:uFill>
                  <a:solidFill>
                    <a:srgbClr val="FFFFFF"/>
                  </a:solidFill>
                </a:uFill>
                <a:latin typeface="Times New Roman"/>
                <a:ea typeface="WenQuanYi Micro Hei"/>
              </a:rPr>
              <a:t>Python stores class and instance attributes in separate dictionaries</a:t>
            </a:r>
            <a:endParaRPr lang="en-IN" sz="1800" b="0" strike="noStrike" spc="-1">
              <a:solidFill>
                <a:srgbClr val="000000"/>
              </a:solidFill>
              <a:uFill>
                <a:solidFill>
                  <a:srgbClr val="FFFFFF"/>
                </a:solidFill>
              </a:uFill>
              <a:latin typeface="Arial"/>
            </a:endParaRPr>
          </a:p>
          <a:p>
            <a:pPr marL="244440" indent="-1933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Consider the following code :</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5C8526"/>
                </a:solidFill>
                <a:uFill>
                  <a:solidFill>
                    <a:srgbClr val="FFFFFF"/>
                  </a:solidFill>
                </a:uFill>
                <a:latin typeface="Courier 10 Pitch"/>
                <a:ea typeface="WenQuanYi Micro Hei"/>
              </a:rPr>
              <a:t>	class C :</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5C8526"/>
                </a:solidFill>
                <a:uFill>
                  <a:solidFill>
                    <a:srgbClr val="FFFFFF"/>
                  </a:solidFill>
                </a:uFill>
                <a:latin typeface="Courier 10 Pitch"/>
                <a:ea typeface="WenQuanYi Micro Hei"/>
              </a:rPr>
              <a:t>		a = 12</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5C8526"/>
                </a:solidFill>
                <a:uFill>
                  <a:solidFill>
                    <a:srgbClr val="FFFFFF"/>
                  </a:solidFill>
                </a:uFill>
                <a:latin typeface="Courier 10 Pitch"/>
                <a:ea typeface="WenQuanYi Micro Hei"/>
              </a:rPr>
              <a:t>	   	def f(self) :</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5C8526"/>
                </a:solidFill>
                <a:uFill>
                  <a:solidFill>
                    <a:srgbClr val="FFFFFF"/>
                  </a:solidFill>
                </a:uFill>
                <a:latin typeface="Courier 10 Pitch"/>
                <a:ea typeface="WenQuanYi Micro Hei"/>
              </a:rPr>
              <a:t>       	self.b = 'aaa'</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2000" b="0" strike="noStrike" spc="-1">
                <a:solidFill>
                  <a:srgbClr val="5C852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5C8526"/>
                </a:solidFill>
                <a:uFill>
                  <a:solidFill>
                    <a:srgbClr val="FFFFFF"/>
                  </a:solidFill>
                </a:uFill>
                <a:latin typeface="Courier 10 Pitch"/>
                <a:ea typeface="WenQuanYi Micro Hei"/>
              </a:rPr>
              <a:t>	print C.__dict__  	</a:t>
            </a:r>
            <a:r>
              <a:rPr lang="en-IN" sz="1800" b="0" strike="noStrike" spc="-1">
                <a:solidFill>
                  <a:srgbClr val="B84700"/>
                </a:solidFill>
                <a:uFill>
                  <a:solidFill>
                    <a:srgbClr val="FFFFFF"/>
                  </a:solidFill>
                </a:uFill>
                <a:latin typeface="Courier 10 Pitch"/>
                <a:ea typeface="WenQuanYi Micro Hei"/>
              </a:rPr>
              <a:t># prints class dictionary</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5C8526"/>
                </a:solidFill>
                <a:uFill>
                  <a:solidFill>
                    <a:srgbClr val="FFFFFF"/>
                  </a:solidFill>
                </a:uFill>
                <a:latin typeface="Courier 10 Pitch"/>
                <a:ea typeface="WenQuanYi Micro Hei"/>
              </a:rPr>
              <a:t>	obj = C()</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5C8526"/>
                </a:solidFill>
                <a:uFill>
                  <a:solidFill>
                    <a:srgbClr val="FFFFFF"/>
                  </a:solidFill>
                </a:uFill>
                <a:latin typeface="Courier 10 Pitch"/>
                <a:ea typeface="WenQuanYi Micro Hei"/>
              </a:rPr>
              <a:t>	print obj.__dict__	</a:t>
            </a:r>
            <a:r>
              <a:rPr lang="en-IN" sz="1800" b="0" strike="noStrike" spc="-1">
                <a:solidFill>
                  <a:srgbClr val="B84700"/>
                </a:solidFill>
                <a:uFill>
                  <a:solidFill>
                    <a:srgbClr val="FFFFFF"/>
                  </a:solidFill>
                </a:uFill>
                <a:latin typeface="Courier 10 Pitch"/>
                <a:ea typeface="WenQuanYi Micro Hei"/>
              </a:rPr>
              <a:t># prints instance dictionary - empty</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5C8526"/>
                </a:solidFill>
                <a:uFill>
                  <a:solidFill>
                    <a:srgbClr val="FFFFFF"/>
                  </a:solidFill>
                </a:uFill>
                <a:latin typeface="Courier 10 Pitch"/>
                <a:ea typeface="WenQuanYi Micro Hei"/>
              </a:rPr>
              <a:t>	obj.f()</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5C8526"/>
                </a:solidFill>
                <a:uFill>
                  <a:solidFill>
                    <a:srgbClr val="FFFFFF"/>
                  </a:solidFill>
                </a:uFill>
                <a:latin typeface="Courier 10 Pitch"/>
                <a:ea typeface="WenQuanYi Micro Hei"/>
              </a:rPr>
              <a:t>	print obj.__dict__	</a:t>
            </a:r>
            <a:r>
              <a:rPr lang="en-IN" sz="1800" b="0" strike="noStrike" spc="-1">
                <a:solidFill>
                  <a:srgbClr val="B84700"/>
                </a:solidFill>
                <a:uFill>
                  <a:solidFill>
                    <a:srgbClr val="FFFFFF"/>
                  </a:solidFill>
                </a:uFill>
                <a:latin typeface="Courier 10 Pitch"/>
                <a:ea typeface="WenQuanYi Micro Hei"/>
              </a:rPr>
              <a:t># prints instance dictionary -</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B84700"/>
                </a:solidFill>
                <a:uFill>
                  <a:solidFill>
                    <a:srgbClr val="FFFFFF"/>
                  </a:solidFill>
                </a:uFill>
                <a:latin typeface="Courier 10 Pitch"/>
                <a:ea typeface="WenQuanYi Micro Hei"/>
              </a:rPr>
              <a:t>							# contains attribute 'b'</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B847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004586"/>
                </a:solidFill>
                <a:uFill>
                  <a:solidFill>
                    <a:srgbClr val="FFFFFF"/>
                  </a:solidFill>
                </a:uFill>
                <a:latin typeface="Courier 10 Pitch"/>
                <a:ea typeface="WenQuanYi Micro Hei"/>
              </a:rPr>
              <a:t>{'a': 12, '__module__': '__main__', '__doc__': None, 'f': &lt;function f at 0xb724a144&gt;}</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004586"/>
                </a:solidFill>
                <a:uFill>
                  <a:solidFill>
                    <a:srgbClr val="FFFFFF"/>
                  </a:solidFill>
                </a:uFill>
                <a:latin typeface="Courier 10 Pitch"/>
                <a:ea typeface="WenQuanYi Micro Hei"/>
              </a:rPr>
              <a:t>{}</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004586"/>
                </a:solidFill>
                <a:uFill>
                  <a:solidFill>
                    <a:srgbClr val="FFFFFF"/>
                  </a:solidFill>
                </a:uFill>
                <a:latin typeface="Courier 10 Pitch"/>
                <a:ea typeface="WenQuanYi Micro Hei"/>
              </a:rPr>
              <a:t>{'b': 'aaa'}</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00458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000000"/>
                </a:solidFill>
                <a:uFill>
                  <a:solidFill>
                    <a:srgbClr val="FFFFFF"/>
                  </a:solidFill>
                </a:uFill>
                <a:latin typeface="Courier 10 Pitch"/>
                <a:ea typeface="WenQuanYi Micro Hei"/>
              </a:rPr>
              <a:t>obj.__class__.__dict__ </a:t>
            </a:r>
            <a:r>
              <a:rPr lang="en-IN" sz="2000" b="0" strike="noStrike" spc="-1">
                <a:solidFill>
                  <a:srgbClr val="000000"/>
                </a:solidFill>
                <a:uFill>
                  <a:solidFill>
                    <a:srgbClr val="FFFFFF"/>
                  </a:solidFill>
                </a:uFill>
                <a:latin typeface="Times New Roman"/>
                <a:ea typeface="WenQuanYi Micro Hei"/>
              </a:rPr>
              <a:t>is same as</a:t>
            </a:r>
            <a:r>
              <a:rPr lang="en-IN" sz="1800" b="0" strike="noStrike" spc="-1">
                <a:solidFill>
                  <a:srgbClr val="000000"/>
                </a:solidFill>
                <a:uFill>
                  <a:solidFill>
                    <a:srgbClr val="FFFFFF"/>
                  </a:solidFill>
                </a:uFill>
                <a:latin typeface="Courier 10 Pitch"/>
                <a:ea typeface="WenQuanYi Micro Hei"/>
              </a:rPr>
              <a:t> C.__dict__</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1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15"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04F56DF7-7580-4A19-B6F3-5DFD8C45BFE5}" type="slidenum">
              <a:rPr lang="en-IN" sz="1400" b="0" strike="noStrike" spc="-1">
                <a:solidFill>
                  <a:srgbClr val="000000"/>
                </a:solidFill>
                <a:uFill>
                  <a:solidFill>
                    <a:srgbClr val="FFFFFF"/>
                  </a:solidFill>
                </a:uFill>
                <a:latin typeface="Times New Roman"/>
                <a:ea typeface="DejaVu Sans"/>
              </a:rPr>
              <a:t>27</a:t>
            </a:fld>
            <a:endParaRPr lang="en-IN" sz="1800" b="0" strike="noStrike" spc="-1">
              <a:solidFill>
                <a:srgbClr val="000000"/>
              </a:solidFill>
              <a:uFill>
                <a:solidFill>
                  <a:srgbClr val="FFFFFF"/>
                </a:solidFill>
              </a:uFill>
              <a:latin typeface="Arial"/>
            </a:endParaRPr>
          </a:p>
        </p:txBody>
      </p:sp>
      <p:sp>
        <p:nvSpPr>
          <p:cNvPr id="416" name="CustomShape 4"/>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417" name="CustomShape 5"/>
          <p:cNvSpPr/>
          <p:nvPr/>
        </p:nvSpPr>
        <p:spPr>
          <a:xfrm>
            <a:off x="406080" y="269280"/>
            <a:ext cx="9191160" cy="4079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Instance attribute hides class attribute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class C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attr = 'class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f1(self)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attr = '10' 				</a:t>
            </a:r>
            <a:r>
              <a:rPr lang="en-IN" sz="1600" b="0" strike="noStrike" spc="-1">
                <a:solidFill>
                  <a:srgbClr val="B84700"/>
                </a:solidFill>
                <a:uFill>
                  <a:solidFill>
                    <a:srgbClr val="FFFFFF"/>
                  </a:solidFill>
                </a:uFill>
                <a:latin typeface="Courier 10 Pitch"/>
                <a:ea typeface="WenQuanYi Micro Hei"/>
              </a:rPr>
              <a:t># local scope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self.attr = 'obj attr'	</a:t>
            </a:r>
            <a:r>
              <a:rPr lang="en-IN" sz="1600" b="0" strike="noStrike" spc="-1">
                <a:solidFill>
                  <a:srgbClr val="B84700"/>
                </a:solidFill>
                <a:uFill>
                  <a:solidFill>
                    <a:srgbClr val="FFFFFF"/>
                  </a:solidFill>
                </a:uFill>
                <a:latin typeface="Courier 10 Pitch"/>
                <a:ea typeface="WenQuanYi Micro Hei"/>
              </a:rPr>
              <a:t># hides class attribute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C.attr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obj = C()</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obj.f1()</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'C.attr ::: ', C.attr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'obj.attr :::', obj.attr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'accessing class attribute for object', obj.__class__.attr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p:txBody>
      </p:sp>
      <p:sp>
        <p:nvSpPr>
          <p:cNvPr id="418" name="CustomShape 6"/>
          <p:cNvSpPr/>
          <p:nvPr/>
        </p:nvSpPr>
        <p:spPr>
          <a:xfrm>
            <a:off x="2337840" y="4841640"/>
            <a:ext cx="5082120" cy="201204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600" b="0" strike="noStrike" spc="-1">
                <a:solidFill>
                  <a:srgbClr val="004586"/>
                </a:solidFill>
                <a:uFill>
                  <a:solidFill>
                    <a:srgbClr val="FFFFFF"/>
                  </a:solidFill>
                </a:uFill>
                <a:latin typeface="Courier 10 Pitch"/>
                <a:ea typeface="WenQuanYi Micro Hei"/>
              </a:rPr>
              <a:t>class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C.attr :::  class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obj.attr ::: obj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accessing class attribute for object class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20"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21"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BC543840-ED9D-49A5-8CF8-26483A9D0E04}" type="slidenum">
              <a:rPr lang="en-IN" sz="1400" b="0" strike="noStrike" spc="-1">
                <a:solidFill>
                  <a:srgbClr val="000000"/>
                </a:solidFill>
                <a:uFill>
                  <a:solidFill>
                    <a:srgbClr val="FFFFFF"/>
                  </a:solidFill>
                </a:uFill>
                <a:latin typeface="Times New Roman"/>
                <a:ea typeface="DejaVu Sans"/>
              </a:rPr>
              <a:t>28</a:t>
            </a:fld>
            <a:endParaRPr lang="en-IN" sz="1800" b="0" strike="noStrike" spc="-1">
              <a:solidFill>
                <a:srgbClr val="000000"/>
              </a:solidFill>
              <a:uFill>
                <a:solidFill>
                  <a:srgbClr val="FFFFFF"/>
                </a:solidFill>
              </a:uFill>
              <a:latin typeface="Arial"/>
            </a:endParaRPr>
          </a:p>
        </p:txBody>
      </p:sp>
      <p:sp>
        <p:nvSpPr>
          <p:cNvPr id="422" name="CustomShape 4"/>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423" name="CustomShape 5"/>
          <p:cNvSpPr/>
          <p:nvPr/>
        </p:nvSpPr>
        <p:spPr>
          <a:xfrm>
            <a:off x="446040" y="69840"/>
            <a:ext cx="9191160" cy="6332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000" b="1" strike="noStrike" spc="-1">
                <a:solidFill>
                  <a:srgbClr val="000000"/>
                </a:solidFill>
                <a:uFill>
                  <a:solidFill>
                    <a:srgbClr val="FFFFFF"/>
                  </a:solidFill>
                </a:uFill>
                <a:latin typeface="Times New Roman"/>
                <a:ea typeface="WenQuanYi Micro Hei"/>
              </a:rPr>
              <a:t>Class attribute is shared by all instances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class Pet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  kind = 'dog'    		</a:t>
            </a:r>
            <a:r>
              <a:rPr lang="en-IN" sz="1600" b="0" strike="noStrike" spc="-1">
                <a:solidFill>
                  <a:srgbClr val="B84700"/>
                </a:solidFill>
                <a:uFill>
                  <a:solidFill>
                    <a:srgbClr val="FFFFFF"/>
                  </a:solidFill>
                </a:uFill>
                <a:latin typeface="Courier 10 Pitch"/>
                <a:ea typeface="WenQuanYi Micro Hei"/>
              </a:rPr>
              <a:t># class variable shared by all instances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  def __init__(self, name)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    self.name=name 	</a:t>
            </a:r>
            <a:r>
              <a:rPr lang="en-IN" sz="1600" b="0" strike="noStrike" spc="-1">
                <a:solidFill>
                  <a:srgbClr val="B84700"/>
                </a:solidFill>
                <a:uFill>
                  <a:solidFill>
                    <a:srgbClr val="FFFFFF"/>
                  </a:solidFill>
                </a:uFill>
                <a:latin typeface="Courier 10 Pitch"/>
                <a:ea typeface="WenQuanYi Micro Hei"/>
              </a:rPr>
              <a:t># instance variable unique to each instance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5C852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pet1 = Pet('mypet')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pet2 = Pet('yourpet')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print 'pet1 kind ::: ', pet1.kind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print 'pet2 kind ::: ', pet2.kind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print 'pet1 name ::: ', pet1.name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print 'pet2 name ::: ', pet2.name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5C852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Pet.kind = 'cat'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print 'changed Pet.kind to cat'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print 'pet1 kind ::: ', pet1.kind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print 'pet2 kind ::: ', pet2.kind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pet1 kind :::  dog</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pet2 kind :::  dog</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pet1 name :::  mypet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pet2 name :::  yourpet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changed Pet.kind to cat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pet1 kind :::  cat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pet2 kind :::  cat</a:t>
            </a:r>
            <a:endParaRPr lang="en-IN" sz="1800" b="0" strike="noStrike" spc="-1">
              <a:solidFill>
                <a:srgbClr val="000000"/>
              </a:solidFill>
              <a:uFill>
                <a:solidFill>
                  <a:srgbClr val="FFFFFF"/>
                </a:solidFill>
              </a:uFill>
              <a:latin typeface="Arial"/>
            </a:endParaRPr>
          </a:p>
        </p:txBody>
      </p:sp>
      <p:sp>
        <p:nvSpPr>
          <p:cNvPr id="424" name="CustomShape 6"/>
          <p:cNvSpPr/>
          <p:nvPr/>
        </p:nvSpPr>
        <p:spPr>
          <a:xfrm>
            <a:off x="5442480" y="2531880"/>
            <a:ext cx="4334760" cy="191412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marL="272880" indent="-194760" algn="just">
              <a:lnSpc>
                <a:spcPct val="100000"/>
              </a:lnSpc>
            </a:pPr>
            <a:r>
              <a:rPr lang="en-IN" sz="1800" b="1" strike="noStrike" spc="-1">
                <a:solidFill>
                  <a:srgbClr val="000000"/>
                </a:solidFill>
                <a:uFill>
                  <a:solidFill>
                    <a:srgbClr val="FFFFFF"/>
                  </a:solidFill>
                </a:uFill>
                <a:latin typeface="Times New Roman"/>
                <a:ea typeface="DejaVu Sans"/>
              </a:rPr>
              <a:t>When </a:t>
            </a:r>
            <a:r>
              <a:rPr lang="en-IN" sz="1800" b="1" i="1" strike="noStrike" spc="-1">
                <a:solidFill>
                  <a:srgbClr val="000000"/>
                </a:solidFill>
                <a:uFill>
                  <a:solidFill>
                    <a:srgbClr val="FFFFFF"/>
                  </a:solidFill>
                </a:uFill>
                <a:latin typeface="Times New Roman"/>
                <a:ea typeface="DejaVu Sans"/>
              </a:rPr>
              <a:t>instance.attr</a:t>
            </a:r>
            <a:r>
              <a:rPr lang="en-IN" sz="1800" b="1" strike="noStrike" spc="-1">
                <a:solidFill>
                  <a:srgbClr val="000000"/>
                </a:solidFill>
                <a:uFill>
                  <a:solidFill>
                    <a:srgbClr val="FFFFFF"/>
                  </a:solidFill>
                </a:uFill>
                <a:latin typeface="Times New Roman"/>
                <a:ea typeface="DejaVu Sans"/>
              </a:rPr>
              <a:t> is invoked :</a:t>
            </a:r>
            <a:endParaRPr lang="en-IN" sz="1800" b="0" strike="noStrike" spc="-1">
              <a:solidFill>
                <a:srgbClr val="000000"/>
              </a:solidFill>
              <a:uFill>
                <a:solidFill>
                  <a:srgbClr val="FFFFFF"/>
                </a:solidFill>
              </a:uFill>
              <a:latin typeface="Arial"/>
            </a:endParaRPr>
          </a:p>
          <a:p>
            <a:pPr marL="272880" indent="-194760" algn="just">
              <a:lnSpc>
                <a:spcPct val="100000"/>
              </a:lnSpc>
            </a:pPr>
            <a:r>
              <a:rPr lang="en-IN" sz="1800" b="1" strike="noStrike" spc="-1">
                <a:solidFill>
                  <a:srgbClr val="00000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a:p>
            <a:pPr marL="257040" indent="-204480" algn="just">
              <a:lnSpc>
                <a:spcPct val="100000"/>
              </a:lnSpc>
              <a:buClr>
                <a:srgbClr val="000000"/>
              </a:buClr>
              <a:buSzPct val="60000"/>
              <a:buFont typeface="Wingdings" charset="2"/>
              <a:buChar char=""/>
            </a:pPr>
            <a:r>
              <a:rPr lang="en-IN" sz="1800" b="0" strike="noStrike" spc="-1">
                <a:solidFill>
                  <a:srgbClr val="000000"/>
                </a:solidFill>
                <a:uFill>
                  <a:solidFill>
                    <a:srgbClr val="FFFFFF"/>
                  </a:solidFill>
                </a:uFill>
                <a:latin typeface="Times New Roman"/>
                <a:ea typeface="DejaVu Sans"/>
              </a:rPr>
              <a:t>python first searches for </a:t>
            </a:r>
            <a:r>
              <a:rPr lang="en-IN" sz="1800" b="0" i="1" strike="noStrike" spc="-1">
                <a:solidFill>
                  <a:srgbClr val="000000"/>
                </a:solidFill>
                <a:uFill>
                  <a:solidFill>
                    <a:srgbClr val="FFFFFF"/>
                  </a:solidFill>
                </a:uFill>
                <a:latin typeface="Times New Roman"/>
                <a:ea typeface="DejaVu Sans"/>
              </a:rPr>
              <a:t>attr</a:t>
            </a:r>
            <a:r>
              <a:rPr lang="en-IN" sz="1800" b="0" strike="noStrike" spc="-1">
                <a:solidFill>
                  <a:srgbClr val="000000"/>
                </a:solidFill>
                <a:uFill>
                  <a:solidFill>
                    <a:srgbClr val="FFFFFF"/>
                  </a:solidFill>
                </a:uFill>
                <a:latin typeface="Times New Roman"/>
                <a:ea typeface="DejaVu Sans"/>
              </a:rPr>
              <a:t> in </a:t>
            </a:r>
            <a:r>
              <a:rPr lang="en-IN" sz="1800" b="0" i="1" strike="noStrike" spc="-1">
                <a:solidFill>
                  <a:srgbClr val="000000"/>
                </a:solidFill>
                <a:uFill>
                  <a:solidFill>
                    <a:srgbClr val="FFFFFF"/>
                  </a:solidFill>
                </a:uFill>
                <a:latin typeface="Times New Roman"/>
                <a:ea typeface="DejaVu Sans"/>
              </a:rPr>
              <a:t>instance</a:t>
            </a:r>
            <a:endParaRPr lang="en-IN" sz="1800" b="0" strike="noStrike" spc="-1">
              <a:solidFill>
                <a:srgbClr val="000000"/>
              </a:solidFill>
              <a:uFill>
                <a:solidFill>
                  <a:srgbClr val="FFFFFF"/>
                </a:solidFill>
              </a:uFill>
              <a:latin typeface="Arial"/>
            </a:endParaRPr>
          </a:p>
          <a:p>
            <a:pPr marL="257040" indent="-204480" algn="just">
              <a:lnSpc>
                <a:spcPct val="100000"/>
              </a:lnSpc>
              <a:buClr>
                <a:srgbClr val="000000"/>
              </a:buClr>
              <a:buSzPct val="60000"/>
              <a:buFont typeface="Wingdings" charset="2"/>
              <a:buChar char=""/>
            </a:pPr>
            <a:r>
              <a:rPr lang="en-IN" sz="1800" b="0" strike="noStrike" spc="-1">
                <a:solidFill>
                  <a:srgbClr val="000000"/>
                </a:solidFill>
                <a:uFill>
                  <a:solidFill>
                    <a:srgbClr val="FFFFFF"/>
                  </a:solidFill>
                </a:uFill>
                <a:latin typeface="Times New Roman"/>
                <a:ea typeface="DejaVu Sans"/>
              </a:rPr>
              <a:t>if found, returns this</a:t>
            </a:r>
            <a:endParaRPr lang="en-IN" sz="1800" b="0" strike="noStrike" spc="-1">
              <a:solidFill>
                <a:srgbClr val="000000"/>
              </a:solidFill>
              <a:uFill>
                <a:solidFill>
                  <a:srgbClr val="FFFFFF"/>
                </a:solidFill>
              </a:uFill>
              <a:latin typeface="Arial"/>
            </a:endParaRPr>
          </a:p>
          <a:p>
            <a:pPr marL="257040" indent="-204480" algn="just">
              <a:lnSpc>
                <a:spcPct val="100000"/>
              </a:lnSpc>
              <a:buClr>
                <a:srgbClr val="000000"/>
              </a:buClr>
              <a:buSzPct val="60000"/>
              <a:buFont typeface="Wingdings" charset="2"/>
              <a:buChar char=""/>
            </a:pPr>
            <a:r>
              <a:rPr lang="en-IN" sz="1800" b="0" strike="noStrike" spc="-1">
                <a:solidFill>
                  <a:srgbClr val="000000"/>
                </a:solidFill>
                <a:uFill>
                  <a:solidFill>
                    <a:srgbClr val="FFFFFF"/>
                  </a:solidFill>
                </a:uFill>
                <a:latin typeface="Times New Roman"/>
                <a:ea typeface="DejaVu Sans"/>
              </a:rPr>
              <a:t>if not found, searches for </a:t>
            </a:r>
            <a:r>
              <a:rPr lang="en-IN" sz="1800" b="0" i="1" strike="noStrike" spc="-1">
                <a:solidFill>
                  <a:srgbClr val="000000"/>
                </a:solidFill>
                <a:uFill>
                  <a:solidFill>
                    <a:srgbClr val="FFFFFF"/>
                  </a:solidFill>
                </a:uFill>
                <a:latin typeface="Times New Roman"/>
                <a:ea typeface="DejaVu Sans"/>
              </a:rPr>
              <a:t>attr</a:t>
            </a:r>
            <a:r>
              <a:rPr lang="en-IN" sz="1800" b="0" strike="noStrike" spc="-1">
                <a:solidFill>
                  <a:srgbClr val="000000"/>
                </a:solidFill>
                <a:uFill>
                  <a:solidFill>
                    <a:srgbClr val="FFFFFF"/>
                  </a:solidFill>
                </a:uFill>
                <a:latin typeface="Times New Roman"/>
                <a:ea typeface="DejaVu Sans"/>
              </a:rPr>
              <a:t> in </a:t>
            </a:r>
            <a:r>
              <a:rPr lang="en-IN" sz="1800" b="0" i="1" strike="noStrike" spc="-1">
                <a:solidFill>
                  <a:srgbClr val="000000"/>
                </a:solidFill>
                <a:uFill>
                  <a:solidFill>
                    <a:srgbClr val="FFFFFF"/>
                  </a:solidFill>
                </a:uFill>
                <a:latin typeface="Times New Roman"/>
                <a:ea typeface="DejaVu Sans"/>
              </a:rPr>
              <a:t>class</a:t>
            </a:r>
            <a:endParaRPr lang="en-IN" sz="1800" b="0" strike="noStrike" spc="-1">
              <a:solidFill>
                <a:srgbClr val="000000"/>
              </a:solidFill>
              <a:uFill>
                <a:solidFill>
                  <a:srgbClr val="FFFFFF"/>
                </a:solidFill>
              </a:uFill>
              <a:latin typeface="Arial"/>
            </a:endParaRPr>
          </a:p>
        </p:txBody>
      </p:sp>
      <p:sp>
        <p:nvSpPr>
          <p:cNvPr id="425" name="CustomShape 7"/>
          <p:cNvSpPr/>
          <p:nvPr/>
        </p:nvSpPr>
        <p:spPr>
          <a:xfrm>
            <a:off x="3729240" y="5081400"/>
            <a:ext cx="6149880" cy="191412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800" b="0" strike="noStrike" spc="-1">
                <a:solidFill>
                  <a:srgbClr val="000000"/>
                </a:solidFill>
                <a:uFill>
                  <a:solidFill>
                    <a:srgbClr val="FFFFFF"/>
                  </a:solidFill>
                </a:uFill>
                <a:latin typeface="Times New Roman"/>
                <a:ea typeface="DejaVu Sans"/>
              </a:rPr>
              <a:t>Default behavior for attribute access is to </a:t>
            </a:r>
            <a:r>
              <a:rPr lang="en-IN" sz="1800" b="0" i="1" strike="noStrike" spc="-1">
                <a:solidFill>
                  <a:srgbClr val="000000"/>
                </a:solidFill>
                <a:uFill>
                  <a:solidFill>
                    <a:srgbClr val="FFFFFF"/>
                  </a:solidFill>
                </a:uFill>
                <a:latin typeface="Times New Roman"/>
                <a:ea typeface="DejaVu Sans"/>
              </a:rPr>
              <a:t>get</a:t>
            </a:r>
            <a:r>
              <a:rPr lang="en-IN" sz="1800" b="0" strike="noStrike" spc="-1">
                <a:solidFill>
                  <a:srgbClr val="000000"/>
                </a:solidFill>
                <a:uFill>
                  <a:solidFill>
                    <a:srgbClr val="FFFFFF"/>
                  </a:solidFill>
                </a:uFill>
                <a:latin typeface="Times New Roman"/>
                <a:ea typeface="DejaVu Sans"/>
              </a:rPr>
              <a:t>, </a:t>
            </a:r>
            <a:r>
              <a:rPr lang="en-IN" sz="1800" b="0" i="1" strike="noStrike" spc="-1">
                <a:solidFill>
                  <a:srgbClr val="000000"/>
                </a:solidFill>
                <a:uFill>
                  <a:solidFill>
                    <a:srgbClr val="FFFFFF"/>
                  </a:solidFill>
                </a:uFill>
                <a:latin typeface="Times New Roman"/>
                <a:ea typeface="DejaVu Sans"/>
              </a:rPr>
              <a:t>set</a:t>
            </a:r>
            <a:r>
              <a:rPr lang="en-IN" sz="1800" b="0" strike="noStrike" spc="-1">
                <a:solidFill>
                  <a:srgbClr val="000000"/>
                </a:solidFill>
                <a:uFill>
                  <a:solidFill>
                    <a:srgbClr val="FFFFFF"/>
                  </a:solidFill>
                </a:uFill>
                <a:latin typeface="Times New Roman"/>
                <a:ea typeface="DejaVu Sans"/>
              </a:rPr>
              <a:t>, or </a:t>
            </a:r>
            <a:r>
              <a:rPr lang="en-IN" sz="1800" b="0" i="1" strike="noStrike" spc="-1">
                <a:solidFill>
                  <a:srgbClr val="000000"/>
                </a:solidFill>
                <a:uFill>
                  <a:solidFill>
                    <a:srgbClr val="FFFFFF"/>
                  </a:solidFill>
                </a:uFill>
                <a:latin typeface="Times New Roman"/>
                <a:ea typeface="DejaVu Sans"/>
              </a:rPr>
              <a:t>delete </a:t>
            </a:r>
            <a:r>
              <a:rPr lang="en-IN" sz="1800" b="0" strike="noStrike" spc="-1">
                <a:solidFill>
                  <a:srgbClr val="000000"/>
                </a:solidFill>
                <a:uFill>
                  <a:solidFill>
                    <a:srgbClr val="FFFFFF"/>
                  </a:solidFill>
                </a:uFill>
                <a:latin typeface="Times New Roman"/>
                <a:ea typeface="DejaVu Sans"/>
              </a:rPr>
              <a:t>the attribute from object’s dictionary.</a:t>
            </a:r>
            <a:endParaRPr lang="en-IN" sz="1800" b="0" strike="noStrike" spc="-1">
              <a:solidFill>
                <a:srgbClr val="000000"/>
              </a:solidFill>
              <a:uFill>
                <a:solidFill>
                  <a:srgbClr val="FFFFFF"/>
                </a:solidFill>
              </a:uFill>
              <a:latin typeface="Arial"/>
            </a:endParaRPr>
          </a:p>
          <a:p>
            <a:pPr algn="just">
              <a:lnSpc>
                <a:spcPct val="100000"/>
              </a:lnSpc>
            </a:pPr>
            <a:r>
              <a:rPr lang="en-IN" sz="1800" b="1" u="sng" strike="noStrike" spc="-1">
                <a:solidFill>
                  <a:srgbClr val="000000"/>
                </a:solidFill>
                <a:uFill>
                  <a:solidFill>
                    <a:srgbClr val="FFFFFF"/>
                  </a:solidFill>
                </a:uFill>
                <a:latin typeface="Times New Roman"/>
                <a:ea typeface="DejaVu Sans"/>
              </a:rPr>
              <a:t>Example</a:t>
            </a:r>
            <a:r>
              <a:rPr lang="en-IN" sz="1800" b="1" strike="noStrike" spc="-1">
                <a:solidFill>
                  <a:srgbClr val="000000"/>
                </a:solidFill>
                <a:uFill>
                  <a:solidFill>
                    <a:srgbClr val="FFFFFF"/>
                  </a:solidFill>
                </a:uFill>
                <a:latin typeface="Times New Roman"/>
                <a:ea typeface="DejaVu Sans"/>
              </a:rPr>
              <a:t> : </a:t>
            </a:r>
            <a:r>
              <a:rPr lang="en-IN" sz="1600" b="0" strike="noStrike" spc="-1">
                <a:solidFill>
                  <a:srgbClr val="000000"/>
                </a:solidFill>
                <a:uFill>
                  <a:solidFill>
                    <a:srgbClr val="FFFFFF"/>
                  </a:solidFill>
                </a:uFill>
                <a:latin typeface="Courier 10 Pitch"/>
                <a:ea typeface="DejaVu Sans"/>
              </a:rPr>
              <a:t>a.x</a:t>
            </a:r>
            <a:r>
              <a:rPr lang="en-IN" sz="1800" b="0" strike="noStrike" spc="-1">
                <a:solidFill>
                  <a:srgbClr val="000000"/>
                </a:solidFill>
                <a:uFill>
                  <a:solidFill>
                    <a:srgbClr val="FFFFFF"/>
                  </a:solidFill>
                </a:uFill>
                <a:latin typeface="Times New Roman"/>
                <a:ea typeface="DejaVu Sans"/>
              </a:rPr>
              <a:t> has a lookup chain starting with </a:t>
            </a:r>
            <a:r>
              <a:rPr lang="en-IN" sz="1600" b="0" strike="noStrike" spc="-1">
                <a:solidFill>
                  <a:srgbClr val="000000"/>
                </a:solidFill>
                <a:uFill>
                  <a:solidFill>
                    <a:srgbClr val="FFFFFF"/>
                  </a:solidFill>
                </a:uFill>
                <a:latin typeface="Courier 10 Pitch"/>
                <a:ea typeface="DejaVu Sans"/>
              </a:rPr>
              <a:t>a.__dict__['x']</a:t>
            </a:r>
            <a:r>
              <a:rPr lang="en-IN" sz="1800" b="0" strike="noStrike" spc="-1">
                <a:solidFill>
                  <a:srgbClr val="000000"/>
                </a:solidFill>
                <a:uFill>
                  <a:solidFill>
                    <a:srgbClr val="FFFFFF"/>
                  </a:solidFill>
                </a:uFill>
                <a:latin typeface="Times New Roman"/>
                <a:ea typeface="DejaVu Sans"/>
              </a:rPr>
              <a:t>, then </a:t>
            </a:r>
            <a:r>
              <a:rPr lang="en-IN" sz="1600" b="0" strike="noStrike" spc="-1">
                <a:solidFill>
                  <a:srgbClr val="000000"/>
                </a:solidFill>
                <a:uFill>
                  <a:solidFill>
                    <a:srgbClr val="FFFFFF"/>
                  </a:solidFill>
                </a:uFill>
                <a:latin typeface="Courier 10 Pitch"/>
                <a:ea typeface="DejaVu Sans"/>
              </a:rPr>
              <a:t>type(a).__dict__['x']</a:t>
            </a:r>
            <a:r>
              <a:rPr lang="en-IN" sz="1800" b="0" strike="noStrike" spc="-1">
                <a:solidFill>
                  <a:srgbClr val="000000"/>
                </a:solidFill>
                <a:uFill>
                  <a:solidFill>
                    <a:srgbClr val="FFFFFF"/>
                  </a:solidFill>
                </a:uFill>
                <a:latin typeface="Times New Roman"/>
                <a:ea typeface="DejaVu Sans"/>
              </a:rPr>
              <a:t>, and continuing through the base classes of </a:t>
            </a:r>
            <a:r>
              <a:rPr lang="en-IN" sz="1600" b="0" strike="noStrike" spc="-1">
                <a:solidFill>
                  <a:srgbClr val="000000"/>
                </a:solidFill>
                <a:uFill>
                  <a:solidFill>
                    <a:srgbClr val="FFFFFF"/>
                  </a:solidFill>
                </a:uFill>
                <a:latin typeface="Courier 10 Pitch"/>
                <a:ea typeface="DejaVu Sans"/>
              </a:rPr>
              <a:t>type(a)</a:t>
            </a:r>
            <a:r>
              <a:rPr lang="en-IN" sz="1800" b="0" strike="noStrike" spc="-1">
                <a:solidFill>
                  <a:srgbClr val="000000"/>
                </a:solidFill>
                <a:uFill>
                  <a:solidFill>
                    <a:srgbClr val="FFFFFF"/>
                  </a:solidFill>
                </a:uFill>
                <a:latin typeface="Times New Roman"/>
                <a:ea typeface="DejaVu Sans"/>
              </a:rPr>
              <a:t> excluding metaclasses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6"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27"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28"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8E681253-F17E-486D-8EBA-C91E076429F8}" type="slidenum">
              <a:rPr lang="en-IN" sz="1400" b="0" strike="noStrike" spc="-1">
                <a:solidFill>
                  <a:srgbClr val="000000"/>
                </a:solidFill>
                <a:uFill>
                  <a:solidFill>
                    <a:srgbClr val="FFFFFF"/>
                  </a:solidFill>
                </a:uFill>
                <a:latin typeface="Times New Roman"/>
                <a:ea typeface="DejaVu Sans"/>
              </a:rPr>
              <a:t>29</a:t>
            </a:fld>
            <a:endParaRPr lang="en-IN" sz="1800" b="0" strike="noStrike" spc="-1">
              <a:solidFill>
                <a:srgbClr val="000000"/>
              </a:solidFill>
              <a:uFill>
                <a:solidFill>
                  <a:srgbClr val="FFFFFF"/>
                </a:solidFill>
              </a:uFill>
              <a:latin typeface="Arial"/>
            </a:endParaRPr>
          </a:p>
        </p:txBody>
      </p:sp>
      <p:sp>
        <p:nvSpPr>
          <p:cNvPr id="429" name="CustomShape 4"/>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430" name="CustomShape 5"/>
          <p:cNvSpPr/>
          <p:nvPr/>
        </p:nvSpPr>
        <p:spPr>
          <a:xfrm>
            <a:off x="486360" y="466560"/>
            <a:ext cx="9030240" cy="2928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000" b="1" strike="noStrike" spc="-1">
                <a:solidFill>
                  <a:srgbClr val="000000"/>
                </a:solidFill>
                <a:uFill>
                  <a:solidFill>
                    <a:srgbClr val="FFFFFF"/>
                  </a:solidFill>
                </a:uFill>
                <a:latin typeface="Times New Roman"/>
                <a:ea typeface="WenQuanYi Micro Hei"/>
              </a:rPr>
              <a:t>Verify the following by reading the </a:t>
            </a:r>
            <a:r>
              <a:rPr lang="en-IN" sz="2000" b="1" i="1" strike="noStrike" spc="-1">
                <a:solidFill>
                  <a:srgbClr val="000000"/>
                </a:solidFill>
                <a:uFill>
                  <a:solidFill>
                    <a:srgbClr val="FFFFFF"/>
                  </a:solidFill>
                </a:uFill>
                <a:latin typeface="Times New Roman"/>
                <a:ea typeface="WenQuanYi Micro Hei"/>
              </a:rPr>
              <a:t>__dict__</a:t>
            </a:r>
            <a:r>
              <a:rPr lang="en-IN" sz="2000" b="1" strike="noStrike" spc="-1">
                <a:solidFill>
                  <a:srgbClr val="000000"/>
                </a:solidFill>
                <a:uFill>
                  <a:solidFill>
                    <a:srgbClr val="FFFFFF"/>
                  </a:solidFill>
                </a:uFill>
                <a:latin typeface="Times New Roman"/>
                <a:ea typeface="WenQuanYi Micro Hei"/>
              </a:rPr>
              <a:t> of Pet, pet1 and pet2</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FF420E"/>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FF420E"/>
                </a:solidFill>
                <a:uFill>
                  <a:solidFill>
                    <a:srgbClr val="FFFFFF"/>
                  </a:solidFill>
                </a:uFill>
                <a:latin typeface="Courier 10 Pitch"/>
                <a:ea typeface="WenQuanYi Micro Hei"/>
              </a:rPr>
              <a:t>Pet.kind</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changes class attribute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FF420E"/>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FF420E"/>
                </a:solidFill>
                <a:uFill>
                  <a:solidFill>
                    <a:srgbClr val="FFFFFF"/>
                  </a:solidFill>
                </a:uFill>
                <a:latin typeface="Courier 10 Pitch"/>
                <a:ea typeface="WenQuanYi Micro Hei"/>
              </a:rPr>
              <a:t>pet1.__class__.kind</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changes class attribute</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FF420E"/>
                </a:solidFill>
                <a:uFill>
                  <a:solidFill>
                    <a:srgbClr val="FFFFFF"/>
                  </a:solidFill>
                </a:uFill>
                <a:latin typeface="Courier 10 Pitch"/>
                <a:ea typeface="WenQuanYi Micro Hei"/>
              </a:rPr>
              <a:t>pet1.kind = 'newkind'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0000"/>
                </a:solidFill>
                <a:uFill>
                  <a:solidFill>
                    <a:srgbClr val="FFFFFF"/>
                  </a:solidFill>
                </a:uFill>
                <a:latin typeface="Times New Roman"/>
                <a:ea typeface="WenQuanYi Micro Hei"/>
              </a:rPr>
              <a:t>creates data attribute </a:t>
            </a:r>
            <a:r>
              <a:rPr lang="en-IN" sz="1800" b="0" strike="noStrike" spc="-1">
                <a:solidFill>
                  <a:srgbClr val="000000"/>
                </a:solidFill>
                <a:uFill>
                  <a:solidFill>
                    <a:srgbClr val="FFFFFF"/>
                  </a:solidFill>
                </a:uFill>
                <a:latin typeface="Courier 10 Pitch"/>
                <a:ea typeface="WenQuanYi Micro Hei"/>
              </a:rPr>
              <a:t>kind</a:t>
            </a:r>
            <a:r>
              <a:rPr lang="en-IN" sz="1800" b="0" strike="noStrike" spc="-1">
                <a:solidFill>
                  <a:srgbClr val="000000"/>
                </a:solidFill>
                <a:uFill>
                  <a:solidFill>
                    <a:srgbClr val="FFFFFF"/>
                  </a:solidFill>
                </a:uFill>
                <a:latin typeface="Times New Roman"/>
                <a:ea typeface="WenQuanYi Micro Hei"/>
              </a:rPr>
              <a:t> for </a:t>
            </a:r>
            <a:r>
              <a:rPr lang="en-IN" sz="1800" b="0" strike="noStrike" spc="-1">
                <a:solidFill>
                  <a:srgbClr val="000000"/>
                </a:solidFill>
                <a:uFill>
                  <a:solidFill>
                    <a:srgbClr val="FFFFFF"/>
                  </a:solidFill>
                </a:uFill>
                <a:latin typeface="Courier 10 Pitch"/>
                <a:ea typeface="WenQuanYi Micro Hei"/>
              </a:rPr>
              <a:t>pet1</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8"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279"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280"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AB14CEB9-527F-4BB4-B616-D3938C0129BE}" type="slidenum">
              <a:rPr lang="en-IN" sz="1400" b="0" strike="noStrike" spc="-1">
                <a:solidFill>
                  <a:srgbClr val="000000"/>
                </a:solidFill>
                <a:uFill>
                  <a:solidFill>
                    <a:srgbClr val="FFFFFF"/>
                  </a:solidFill>
                </a:uFill>
                <a:latin typeface="Times New Roman"/>
                <a:ea typeface="DejaVu Sans"/>
              </a:rPr>
              <a:t>3</a:t>
            </a:fld>
            <a:endParaRPr lang="en-IN" sz="1800" b="0" strike="noStrike" spc="-1">
              <a:solidFill>
                <a:srgbClr val="000000"/>
              </a:solidFill>
              <a:uFill>
                <a:solidFill>
                  <a:srgbClr val="FFFFFF"/>
                </a:solidFill>
              </a:uFill>
              <a:latin typeface="Arial"/>
            </a:endParaRPr>
          </a:p>
        </p:txBody>
      </p:sp>
      <p:sp>
        <p:nvSpPr>
          <p:cNvPr id="281" name="CustomShape 4"/>
          <p:cNvSpPr/>
          <p:nvPr/>
        </p:nvSpPr>
        <p:spPr>
          <a:xfrm>
            <a:off x="596520" y="78480"/>
            <a:ext cx="8568360" cy="810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000000"/>
                </a:solidFill>
                <a:uFill>
                  <a:solidFill>
                    <a:srgbClr val="FFFFFF"/>
                  </a:solidFill>
                </a:uFill>
                <a:latin typeface="Times New Roman"/>
                <a:ea typeface="DejaVu Sans"/>
              </a:rPr>
              <a:t>CLASSES</a:t>
            </a:r>
            <a:endParaRPr lang="en-IN" sz="1800" b="0" strike="noStrike" spc="-1">
              <a:solidFill>
                <a:srgbClr val="000000"/>
              </a:solidFill>
              <a:uFill>
                <a:solidFill>
                  <a:srgbClr val="FFFFFF"/>
                </a:solidFill>
              </a:uFill>
              <a:latin typeface="Arial"/>
            </a:endParaRPr>
          </a:p>
        </p:txBody>
      </p:sp>
      <p:sp>
        <p:nvSpPr>
          <p:cNvPr id="282" name="CustomShape 5"/>
          <p:cNvSpPr/>
          <p:nvPr/>
        </p:nvSpPr>
        <p:spPr>
          <a:xfrm>
            <a:off x="564840" y="775080"/>
            <a:ext cx="9090000" cy="4938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5200" indent="-204480" algn="just">
              <a:lnSpc>
                <a:spcPct val="100000"/>
              </a:lnSpc>
            </a:pPr>
            <a:r>
              <a:rPr lang="en-IN" sz="2200" b="0" strike="noStrike" spc="-1">
                <a:solidFill>
                  <a:srgbClr val="000000"/>
                </a:solidFill>
                <a:uFill>
                  <a:solidFill>
                    <a:srgbClr val="FFFFFF"/>
                  </a:solidFill>
                </a:uFill>
                <a:latin typeface="Times New Roman"/>
                <a:ea typeface="DejaVu Sans"/>
              </a:rPr>
              <a:t>Classes provide with the following features :</a:t>
            </a:r>
            <a:endParaRPr lang="en-IN" sz="1800" b="0" strike="noStrike" spc="-1">
              <a:solidFill>
                <a:srgbClr val="000000"/>
              </a:solidFill>
              <a:uFill>
                <a:solidFill>
                  <a:srgbClr val="FFFFFF"/>
                </a:solidFill>
              </a:uFill>
              <a:latin typeface="Arial"/>
            </a:endParaRPr>
          </a:p>
          <a:p>
            <a:pPr marL="279360" indent="-20916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DejaVu Sans"/>
              </a:rPr>
              <a:t>Multiple instances :</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they are factories for generating one or more objects</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every time a class is called, a new object is generated with a distinct namespace</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each object generated from a class has access to the class’s attributes and gets a namespace of its own data that varies per object</a:t>
            </a:r>
            <a:endParaRPr lang="en-IN" sz="1800" b="0" strike="noStrike" spc="-1">
              <a:solidFill>
                <a:srgbClr val="000000"/>
              </a:solidFill>
              <a:uFill>
                <a:solidFill>
                  <a:srgbClr val="FFFFFF"/>
                </a:solidFill>
              </a:uFill>
              <a:latin typeface="Arial"/>
            </a:endParaRPr>
          </a:p>
          <a:p>
            <a:pPr marL="914400" lvl="2" indent="-193320" algn="just">
              <a:lnSpc>
                <a:spcPct val="100000"/>
              </a:lnSpc>
              <a:buClr>
                <a:srgbClr val="000000"/>
              </a:buClr>
              <a:buSzPct val="45000"/>
              <a:buFont typeface="Wingdings" charset="2"/>
              <a:buChar char=""/>
            </a:pPr>
            <a:r>
              <a:rPr lang="en-IN" sz="2200" b="0" strike="noStrike" spc="-1">
                <a:solidFill>
                  <a:srgbClr val="000000"/>
                </a:solidFill>
                <a:uFill>
                  <a:solidFill>
                    <a:srgbClr val="FFFFFF"/>
                  </a:solidFill>
                </a:uFill>
                <a:latin typeface="Times New Roman"/>
                <a:ea typeface="WenQuanYi Micro Hei"/>
              </a:rPr>
              <a:t>this is similar to the per-call state retention of closure functions</a:t>
            </a:r>
            <a:endParaRPr lang="en-IN" sz="1800" b="0" strike="noStrike" spc="-1">
              <a:solidFill>
                <a:srgbClr val="000000"/>
              </a:solidFill>
              <a:uFill>
                <a:solidFill>
                  <a:srgbClr val="FFFFFF"/>
                </a:solidFill>
              </a:uFill>
              <a:latin typeface="Arial"/>
            </a:endParaRPr>
          </a:p>
          <a:p>
            <a:pPr marL="914400" lvl="2" indent="-193320" algn="just">
              <a:lnSpc>
                <a:spcPct val="100000"/>
              </a:lnSpc>
              <a:buClr>
                <a:srgbClr val="000000"/>
              </a:buClr>
              <a:buSzPct val="45000"/>
              <a:buFont typeface="Wingdings" charset="2"/>
              <a:buChar char=""/>
            </a:pPr>
            <a:r>
              <a:rPr lang="en-IN" sz="2200" b="0" strike="noStrike" spc="-1">
                <a:solidFill>
                  <a:srgbClr val="000000"/>
                </a:solidFill>
                <a:uFill>
                  <a:solidFill>
                    <a:srgbClr val="FFFFFF"/>
                  </a:solidFill>
                </a:uFill>
                <a:latin typeface="Times New Roman"/>
                <a:ea typeface="WenQuanYi Micro Hei"/>
              </a:rPr>
              <a:t>but this is explicit and natural in classes</a:t>
            </a:r>
            <a:endParaRPr lang="en-IN" sz="1800" b="0" strike="noStrike" spc="-1">
              <a:solidFill>
                <a:srgbClr val="000000"/>
              </a:solidFill>
              <a:uFill>
                <a:solidFill>
                  <a:srgbClr val="FFFFFF"/>
                </a:solidFill>
              </a:uFill>
              <a:latin typeface="Arial"/>
            </a:endParaRPr>
          </a:p>
          <a:p>
            <a:pPr marL="279360" indent="-209160" algn="just">
              <a:lnSpc>
                <a:spcPct val="100000"/>
              </a:lnSpc>
              <a:buClr>
                <a:srgbClr val="000000"/>
              </a:buClr>
              <a:buSzPct val="65000"/>
              <a:buFont typeface="Wingdings" charset="2"/>
              <a:buChar char=""/>
            </a:pPr>
            <a:r>
              <a:rPr lang="en-IN" sz="2400" b="1" i="1" strike="noStrike" spc="-1">
                <a:solidFill>
                  <a:srgbClr val="000000"/>
                </a:solidFill>
                <a:uFill>
                  <a:solidFill>
                    <a:srgbClr val="FFFFFF"/>
                  </a:solidFill>
                </a:uFill>
                <a:latin typeface="Times New Roman"/>
                <a:ea typeface="DejaVu Sans"/>
              </a:rPr>
              <a:t>Customization via inheritance :</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400" b="0" strike="noStrike" spc="-1">
                <a:solidFill>
                  <a:srgbClr val="000000"/>
                </a:solidFill>
                <a:uFill>
                  <a:solidFill>
                    <a:srgbClr val="FFFFFF"/>
                  </a:solidFill>
                </a:uFill>
                <a:latin typeface="Times New Roman"/>
                <a:ea typeface="WenQuanYi Micro Hei"/>
              </a:rPr>
              <a:t>a class can be extended by defining its attributes outside the class itself in new software components coded as subclasses</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400" b="0" strike="noStrike" spc="-1">
                <a:solidFill>
                  <a:srgbClr val="000000"/>
                </a:solidFill>
                <a:uFill>
                  <a:solidFill>
                    <a:srgbClr val="FFFFFF"/>
                  </a:solidFill>
                </a:uFill>
                <a:latin typeface="Times New Roman"/>
                <a:ea typeface="WenQuanYi Micro Hei"/>
              </a:rPr>
              <a:t>classes can build up namespace hierarchies which define names to be used by objects created from classes in the hierarchy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1"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32"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33"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B90423C1-AF73-4D3D-AB8F-DCEFAECBD2B5}" type="slidenum">
              <a:rPr lang="en-IN" sz="1400" b="0" strike="noStrike" spc="-1">
                <a:solidFill>
                  <a:srgbClr val="000000"/>
                </a:solidFill>
                <a:uFill>
                  <a:solidFill>
                    <a:srgbClr val="FFFFFF"/>
                  </a:solidFill>
                </a:uFill>
                <a:latin typeface="Times New Roman"/>
                <a:ea typeface="DejaVu Sans"/>
              </a:rPr>
              <a:t>30</a:t>
            </a:fld>
            <a:endParaRPr lang="en-IN" sz="1800" b="0" strike="noStrike" spc="-1">
              <a:solidFill>
                <a:srgbClr val="000000"/>
              </a:solidFill>
              <a:uFill>
                <a:solidFill>
                  <a:srgbClr val="FFFFFF"/>
                </a:solidFill>
              </a:uFill>
              <a:latin typeface="Arial"/>
            </a:endParaRPr>
          </a:p>
        </p:txBody>
      </p:sp>
      <p:sp>
        <p:nvSpPr>
          <p:cNvPr id="434" name="CustomShape 4"/>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435" name="CustomShape 5"/>
          <p:cNvSpPr/>
          <p:nvPr/>
        </p:nvSpPr>
        <p:spPr>
          <a:xfrm>
            <a:off x="248040" y="148680"/>
            <a:ext cx="9630720" cy="6482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000" b="1" strike="noStrike" spc="-1">
                <a:solidFill>
                  <a:srgbClr val="000000"/>
                </a:solidFill>
                <a:uFill>
                  <a:solidFill>
                    <a:srgbClr val="FFFFFF"/>
                  </a:solidFill>
                </a:uFill>
                <a:latin typeface="Times New Roman"/>
                <a:ea typeface="WenQuanYi Micro Hei"/>
              </a:rPr>
              <a:t>Dealing with shared class attribute that is mutable in nature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class Pet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    kind = 'dog'    </a:t>
            </a:r>
            <a:r>
              <a:rPr lang="en-IN" sz="1600" b="0" strike="noStrike" spc="-1">
                <a:solidFill>
                  <a:srgbClr val="B84700"/>
                </a:solidFill>
                <a:uFill>
                  <a:solidFill>
                    <a:srgbClr val="FFFFFF"/>
                  </a:solidFill>
                </a:uFill>
                <a:latin typeface="Courier 10 Pitch"/>
                <a:ea typeface="WenQuanYi Micro Hei"/>
              </a:rPr>
              <a:t># class attribute shared by all instances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    tricks = []     </a:t>
            </a:r>
            <a:r>
              <a:rPr lang="en-IN" sz="1600" b="0" strike="noStrike" spc="-1">
                <a:solidFill>
                  <a:srgbClr val="B84700"/>
                </a:solidFill>
                <a:uFill>
                  <a:solidFill>
                    <a:srgbClr val="FFFFFF"/>
                  </a:solidFill>
                </a:uFill>
                <a:latin typeface="Courier 10 Pitch"/>
                <a:ea typeface="WenQuanYi Micro Hei"/>
              </a:rPr>
              <a:t># class attribute which is a mutable object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    def __init__(self, name) : self.name = name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B84700"/>
                </a:solidFill>
                <a:uFill>
                  <a:solidFill>
                    <a:srgbClr val="FFFFFF"/>
                  </a:solidFill>
                </a:uFill>
                <a:latin typeface="Courier 10 Pitch"/>
                <a:ea typeface="WenQuanYi Micro Hei"/>
              </a:rPr>
              <a:t>		# instance attribute unique to each instance</a:t>
            </a:r>
            <a:r>
              <a:rPr lang="en-IN" sz="1600" b="0" strike="noStrike" spc="-1">
                <a:solidFill>
                  <a:srgbClr val="5C852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    def changePet(self, newPet) : self.kind = newPet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    def addTricks(self, tricks) : print 'in addTricks', self.tricks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        </a:t>
            </a:r>
            <a:r>
              <a:rPr lang="en-IN" sz="1600" b="1" strike="noStrike" spc="-1">
                <a:solidFill>
                  <a:srgbClr val="FF420E"/>
                </a:solidFill>
                <a:uFill>
                  <a:solidFill>
                    <a:srgbClr val="FFFFFF"/>
                  </a:solidFill>
                </a:uFill>
                <a:latin typeface="Courier 10 Pitch"/>
                <a:ea typeface="WenQuanYi Micro Hei"/>
              </a:rPr>
              <a:t>self.tricks.append(tricks)</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FF420E"/>
                </a:solidFill>
                <a:uFill>
                  <a:solidFill>
                    <a:srgbClr val="FFFFFF"/>
                  </a:solidFill>
                </a:uFill>
                <a:latin typeface="Courier 10 Pitch"/>
                <a:ea typeface="WenQuanYi Micro Hei"/>
              </a:rPr>
              <a:t>        #self.tricks = [tricks]</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FF420E"/>
                </a:solidFill>
                <a:uFill>
                  <a:solidFill>
                    <a:srgbClr val="FFFFFF"/>
                  </a:solidFill>
                </a:uFill>
                <a:latin typeface="Courier 10 Pitch"/>
                <a:ea typeface="WenQuanYi Micro Hei"/>
              </a:rPr>
              <a:t>        #self.tricks += [tricks]</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FF420E"/>
                </a:solidFill>
                <a:uFill>
                  <a:solidFill>
                    <a:srgbClr val="FFFFFF"/>
                  </a:solidFill>
                </a:uFill>
                <a:latin typeface="Courier 10 Pitch"/>
                <a:ea typeface="WenQuanYi Micro Hei"/>
              </a:rPr>
              <a:t>        #self.tricks = self.tricks + [tricks]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pet1 = Pet('mypet');pet2 = Pet('yourpet')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print 'pet1 kind:::', pet1.kind; print 'pet2 kind:::', pet2.kind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print 'pet1 name:::', pet1.name; print 'pet2 name:::', pet2.name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Pet.kind = 'cat';print 'changed Pet.kind to cat'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print 'pet1 kind:::', pet1.kind; print 'pet2 kind:::', pet2.kind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B84700"/>
                </a:solidFill>
                <a:uFill>
                  <a:solidFill>
                    <a:srgbClr val="FFFFFF"/>
                  </a:solidFill>
                </a:uFill>
                <a:latin typeface="Courier 10 Pitch"/>
                <a:ea typeface="WenQuanYi Micro Hei"/>
              </a:rPr>
              <a:t>#changing pet1 kind does not change pet2 kind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pet1.changePet('parrot'); print 'changed pet1.kind to parrot'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print 'pet1 kind:::', pet1.kind; print 'pet2 kind:::', pet2.kind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pet1.addTricks('imitate'); pet1.addTricks('laugh')</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pet2.addTricks('roll over')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print 'pet1 tricks:',pet1.tricks;print 'pet2 tricks:',pet2.tricks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print Pet.__dict__;print pet1.__dict__;print pet2.__dict__</a:t>
            </a:r>
            <a:endParaRPr lang="en-IN" sz="1800" b="0" strike="noStrike" spc="-1">
              <a:solidFill>
                <a:srgbClr val="000000"/>
              </a:solidFill>
              <a:uFill>
                <a:solidFill>
                  <a:srgbClr val="FFFFFF"/>
                </a:solidFill>
              </a:uFill>
              <a:latin typeface="Arial"/>
            </a:endParaRPr>
          </a:p>
        </p:txBody>
      </p:sp>
      <p:sp>
        <p:nvSpPr>
          <p:cNvPr id="436" name="CustomShape 6"/>
          <p:cNvSpPr/>
          <p:nvPr/>
        </p:nvSpPr>
        <p:spPr>
          <a:xfrm>
            <a:off x="6653880" y="2635200"/>
            <a:ext cx="3125520" cy="100620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FF00">
              <a:alpha val="10000"/>
            </a:srgbClr>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800" b="0" strike="noStrike" spc="-1">
                <a:solidFill>
                  <a:srgbClr val="000000"/>
                </a:solidFill>
                <a:uFill>
                  <a:solidFill>
                    <a:srgbClr val="FFFFFF"/>
                  </a:solidFill>
                </a:uFill>
                <a:latin typeface="Times New Roman"/>
                <a:ea typeface="DejaVu Sans"/>
              </a:rPr>
              <a:t>Uncomment these and execute with one statement at a time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3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39"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7E1C36F0-E827-4432-9799-42789C439A7C}" type="slidenum">
              <a:rPr lang="en-IN" sz="1400" b="0" strike="noStrike" spc="-1">
                <a:solidFill>
                  <a:srgbClr val="000000"/>
                </a:solidFill>
                <a:uFill>
                  <a:solidFill>
                    <a:srgbClr val="FFFFFF"/>
                  </a:solidFill>
                </a:uFill>
                <a:latin typeface="Times New Roman"/>
                <a:ea typeface="DejaVu Sans"/>
              </a:rPr>
              <a:t>31</a:t>
            </a:fld>
            <a:endParaRPr lang="en-IN" sz="1800" b="0" strike="noStrike" spc="-1">
              <a:solidFill>
                <a:srgbClr val="000000"/>
              </a:solidFill>
              <a:uFill>
                <a:solidFill>
                  <a:srgbClr val="FFFFFF"/>
                </a:solidFill>
              </a:uFill>
              <a:latin typeface="Arial"/>
            </a:endParaRPr>
          </a:p>
        </p:txBody>
      </p:sp>
      <p:sp>
        <p:nvSpPr>
          <p:cNvPr id="440" name="CustomShape 4"/>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441" name="CustomShape 5"/>
          <p:cNvSpPr/>
          <p:nvPr/>
        </p:nvSpPr>
        <p:spPr>
          <a:xfrm>
            <a:off x="486360" y="466920"/>
            <a:ext cx="9030240" cy="4514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000" b="1" strike="noStrike" spc="-1">
                <a:solidFill>
                  <a:srgbClr val="000000"/>
                </a:solidFill>
                <a:uFill>
                  <a:solidFill>
                    <a:srgbClr val="FFFFFF"/>
                  </a:solidFill>
                </a:uFill>
                <a:latin typeface="Times New Roman"/>
                <a:ea typeface="WenQuanYi Micro Hei"/>
              </a:rPr>
              <a:t>Verify the following by reading the </a:t>
            </a:r>
            <a:r>
              <a:rPr lang="en-IN" sz="2000" b="1" i="1" strike="noStrike" spc="-1">
                <a:solidFill>
                  <a:srgbClr val="000000"/>
                </a:solidFill>
                <a:uFill>
                  <a:solidFill>
                    <a:srgbClr val="FFFFFF"/>
                  </a:solidFill>
                </a:uFill>
                <a:latin typeface="Times New Roman"/>
                <a:ea typeface="WenQuanYi Micro Hei"/>
              </a:rPr>
              <a:t>__dict__</a:t>
            </a:r>
            <a:r>
              <a:rPr lang="en-IN" sz="2000" b="1" strike="noStrike" spc="-1">
                <a:solidFill>
                  <a:srgbClr val="000000"/>
                </a:solidFill>
                <a:uFill>
                  <a:solidFill>
                    <a:srgbClr val="FFFFFF"/>
                  </a:solidFill>
                </a:uFill>
                <a:latin typeface="Times New Roman"/>
                <a:ea typeface="WenQuanYi Micro Hei"/>
              </a:rPr>
              <a:t> of Pet, pet1 and pet2</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FF420E"/>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FF420E"/>
                </a:solidFill>
                <a:uFill>
                  <a:solidFill>
                    <a:srgbClr val="FFFFFF"/>
                  </a:solidFill>
                </a:uFill>
                <a:latin typeface="Courier 10 Pitch"/>
                <a:ea typeface="WenQuanYi Micro Hei"/>
              </a:rPr>
              <a:t>self.tricks.append(tricks)</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Modify </a:t>
            </a:r>
            <a:r>
              <a:rPr lang="en-IN" sz="2000" b="0" i="1" strike="noStrike" spc="-1">
                <a:solidFill>
                  <a:srgbClr val="000000"/>
                </a:solidFill>
                <a:uFill>
                  <a:solidFill>
                    <a:srgbClr val="FFFFFF"/>
                  </a:solidFill>
                </a:uFill>
                <a:latin typeface="Times new Roman"/>
                <a:ea typeface="WenQuanYi Micro Hei"/>
              </a:rPr>
              <a:t>self.tricks</a:t>
            </a:r>
            <a:endParaRPr lang="en-IN" sz="1800" b="0" strike="noStrike" spc="-1">
              <a:solidFill>
                <a:srgbClr val="000000"/>
              </a:solidFill>
              <a:uFill>
                <a:solidFill>
                  <a:srgbClr val="FFFFFF"/>
                </a:solidFill>
              </a:uFill>
              <a:latin typeface="Arial"/>
            </a:endParaRPr>
          </a:p>
          <a:p>
            <a:pPr algn="just">
              <a:lnSpc>
                <a:spcPct val="100000"/>
              </a:lnSpc>
            </a:pPr>
            <a:r>
              <a:rPr lang="en-IN" sz="2000" b="0" i="1" strike="noStrike" spc="-1">
                <a:solidFill>
                  <a:srgbClr val="000000"/>
                </a:solidFill>
                <a:uFill>
                  <a:solidFill>
                    <a:srgbClr val="FFFFFF"/>
                  </a:solidFill>
                </a:uFill>
                <a:latin typeface="Times new Roman"/>
                <a:ea typeface="WenQuanYi Micro Hei"/>
              </a:rPr>
              <a:t>	tricks </a:t>
            </a:r>
            <a:r>
              <a:rPr lang="en-IN" sz="2000" b="0" strike="noStrike" spc="-1">
                <a:solidFill>
                  <a:srgbClr val="000000"/>
                </a:solidFill>
                <a:uFill>
                  <a:solidFill>
                    <a:srgbClr val="FFFFFF"/>
                  </a:solidFill>
                </a:uFill>
                <a:latin typeface="Times new Roman"/>
                <a:ea typeface="WenQuanYi Micro Hei"/>
              </a:rPr>
              <a:t>attribute NOT available in instance</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		thus access </a:t>
            </a:r>
            <a:r>
              <a:rPr lang="en-IN" sz="2000" b="0" i="1" strike="noStrike" spc="-1">
                <a:solidFill>
                  <a:srgbClr val="000000"/>
                </a:solidFill>
                <a:uFill>
                  <a:solidFill>
                    <a:srgbClr val="FFFFFF"/>
                  </a:solidFill>
                </a:uFill>
                <a:latin typeface="Times new Roman"/>
                <a:ea typeface="WenQuanYi Micro Hei"/>
              </a:rPr>
              <a:t>tricks</a:t>
            </a:r>
            <a:r>
              <a:rPr lang="en-IN" sz="2000" b="0" strike="noStrike" spc="-1">
                <a:solidFill>
                  <a:srgbClr val="000000"/>
                </a:solidFill>
                <a:uFill>
                  <a:solidFill>
                    <a:srgbClr val="FFFFFF"/>
                  </a:solidFill>
                </a:uFill>
                <a:latin typeface="Times new Roman"/>
                <a:ea typeface="WenQuanYi Micro Hei"/>
              </a:rPr>
              <a:t> of class</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There is still no </a:t>
            </a:r>
            <a:r>
              <a:rPr lang="en-IN" sz="2000" b="0" i="1" strike="noStrike" spc="-1">
                <a:solidFill>
                  <a:srgbClr val="000000"/>
                </a:solidFill>
                <a:uFill>
                  <a:solidFill>
                    <a:srgbClr val="FFFFFF"/>
                  </a:solidFill>
                </a:uFill>
                <a:latin typeface="Times new Roman"/>
                <a:ea typeface="WenQuanYi Micro Hei"/>
              </a:rPr>
              <a:t>tricks </a:t>
            </a:r>
            <a:r>
              <a:rPr lang="en-IN" sz="2000" b="0" strike="noStrike" spc="-1">
                <a:solidFill>
                  <a:srgbClr val="000000"/>
                </a:solidFill>
                <a:uFill>
                  <a:solidFill>
                    <a:srgbClr val="FFFFFF"/>
                  </a:solidFill>
                </a:uFill>
                <a:latin typeface="Times new Roman"/>
                <a:ea typeface="WenQuanYi Micro Hei"/>
              </a:rPr>
              <a:t>created for instance, beacuse there is no statement as </a:t>
            </a:r>
            <a:r>
              <a:rPr lang="en-IN" sz="2000" b="0" i="1" strike="noStrike" spc="-1">
                <a:solidFill>
                  <a:srgbClr val="000000"/>
                </a:solidFill>
                <a:uFill>
                  <a:solidFill>
                    <a:srgbClr val="FFFFFF"/>
                  </a:solidFill>
                </a:uFill>
                <a:latin typeface="Times new Roman"/>
                <a:ea typeface="WenQuanYi Micro Hei"/>
              </a:rPr>
              <a:t>self.tricks = ...</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Append happen to class </a:t>
            </a:r>
            <a:r>
              <a:rPr lang="en-IN" sz="2000" b="0" i="1" strike="noStrike" spc="-1">
                <a:solidFill>
                  <a:srgbClr val="000000"/>
                </a:solidFill>
                <a:uFill>
                  <a:solidFill>
                    <a:srgbClr val="FFFFFF"/>
                  </a:solidFill>
                </a:uFill>
                <a:latin typeface="Times new Roman"/>
                <a:ea typeface="WenQuanYi Micro Hei"/>
              </a:rPr>
              <a:t>tricks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FF420E"/>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FF420E"/>
                </a:solidFill>
                <a:uFill>
                  <a:solidFill>
                    <a:srgbClr val="FFFFFF"/>
                  </a:solidFill>
                </a:uFill>
                <a:latin typeface="Courier 10 Pitch"/>
                <a:ea typeface="WenQuanYi Micro Hei"/>
              </a:rPr>
              <a:t>self.tricks = [tricks]</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Assign (create) </a:t>
            </a:r>
            <a:r>
              <a:rPr lang="en-IN" sz="2000" b="0" i="1" strike="noStrike" spc="-1">
                <a:solidFill>
                  <a:srgbClr val="000000"/>
                </a:solidFill>
                <a:uFill>
                  <a:solidFill>
                    <a:srgbClr val="FFFFFF"/>
                  </a:solidFill>
                </a:uFill>
                <a:latin typeface="Times New Roman"/>
                <a:ea typeface="WenQuanYi Micro Hei"/>
              </a:rPr>
              <a:t>self.tricks</a:t>
            </a:r>
            <a:r>
              <a:rPr lang="en-IN" sz="2000" b="0" strike="noStrike" spc="-1">
                <a:solidFill>
                  <a:srgbClr val="000000"/>
                </a:solidFill>
                <a:uFill>
                  <a:solidFill>
                    <a:srgbClr val="FFFFFF"/>
                  </a:solidFill>
                </a:uFill>
                <a:latin typeface="Times New Roman"/>
                <a:ea typeface="WenQuanYi Micro Hei"/>
              </a:rPr>
              <a:t> as a new list with a single entry</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Thus </a:t>
            </a:r>
            <a:r>
              <a:rPr lang="en-IN" sz="2000" b="0" i="1" strike="noStrike" spc="-1">
                <a:solidFill>
                  <a:srgbClr val="000000"/>
                </a:solidFill>
                <a:uFill>
                  <a:solidFill>
                    <a:srgbClr val="FFFFFF"/>
                  </a:solidFill>
                </a:uFill>
                <a:latin typeface="Times New Roman"/>
                <a:ea typeface="WenQuanYi Micro Hei"/>
              </a:rPr>
              <a:t>tricks</a:t>
            </a:r>
            <a:r>
              <a:rPr lang="en-IN" sz="2000" b="0" strike="noStrike" spc="-1">
                <a:solidFill>
                  <a:srgbClr val="000000"/>
                </a:solidFill>
                <a:uFill>
                  <a:solidFill>
                    <a:srgbClr val="FFFFFF"/>
                  </a:solidFill>
                </a:uFill>
                <a:latin typeface="Times New Roman"/>
                <a:ea typeface="WenQuanYi Micro Hei"/>
              </a:rPr>
              <a:t> is created for instance</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Class </a:t>
            </a:r>
            <a:r>
              <a:rPr lang="en-IN" sz="2000" b="0" i="1" strike="noStrike" spc="-1">
                <a:solidFill>
                  <a:srgbClr val="000000"/>
                </a:solidFill>
                <a:uFill>
                  <a:solidFill>
                    <a:srgbClr val="FFFFFF"/>
                  </a:solidFill>
                </a:uFill>
                <a:latin typeface="Times New Roman"/>
                <a:ea typeface="WenQuanYi Micro Hei"/>
              </a:rPr>
              <a:t>tricks</a:t>
            </a:r>
            <a:r>
              <a:rPr lang="en-IN" sz="2000" b="0" strike="noStrike" spc="-1">
                <a:solidFill>
                  <a:srgbClr val="000000"/>
                </a:solidFill>
                <a:uFill>
                  <a:solidFill>
                    <a:srgbClr val="FFFFFF"/>
                  </a:solidFill>
                </a:uFill>
                <a:latin typeface="Times New Roman"/>
                <a:ea typeface="WenQuanYi Micro Hei"/>
              </a:rPr>
              <a:t> remains empty</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2"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43"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44"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7ED3BE4F-1D98-4F0D-A2BB-E96DA790B152}" type="slidenum">
              <a:rPr lang="en-IN" sz="1400" b="0" strike="noStrike" spc="-1">
                <a:solidFill>
                  <a:srgbClr val="000000"/>
                </a:solidFill>
                <a:uFill>
                  <a:solidFill>
                    <a:srgbClr val="FFFFFF"/>
                  </a:solidFill>
                </a:uFill>
                <a:latin typeface="Times New Roman"/>
                <a:ea typeface="DejaVu Sans"/>
              </a:rPr>
              <a:t>32</a:t>
            </a:fld>
            <a:endParaRPr lang="en-IN" sz="1800" b="0" strike="noStrike" spc="-1">
              <a:solidFill>
                <a:srgbClr val="000000"/>
              </a:solidFill>
              <a:uFill>
                <a:solidFill>
                  <a:srgbClr val="FFFFFF"/>
                </a:solidFill>
              </a:uFill>
              <a:latin typeface="Arial"/>
            </a:endParaRPr>
          </a:p>
        </p:txBody>
      </p:sp>
      <p:sp>
        <p:nvSpPr>
          <p:cNvPr id="445" name="CustomShape 4"/>
          <p:cNvSpPr/>
          <p:nvPr/>
        </p:nvSpPr>
        <p:spPr>
          <a:xfrm>
            <a:off x="-201240" y="107280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446" name="CustomShape 5"/>
          <p:cNvSpPr/>
          <p:nvPr/>
        </p:nvSpPr>
        <p:spPr>
          <a:xfrm>
            <a:off x="446040" y="307800"/>
            <a:ext cx="9191160" cy="5490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1800" b="1" strike="noStrike" spc="-1">
                <a:solidFill>
                  <a:srgbClr val="FF420E"/>
                </a:solidFill>
                <a:uFill>
                  <a:solidFill>
                    <a:srgbClr val="FFFFFF"/>
                  </a:solidFill>
                </a:uFill>
                <a:latin typeface="Courier 10 Pitch"/>
                <a:ea typeface="WenQuanYi Micro Hei"/>
              </a:rPr>
              <a:t>self.tricks += [tricks]</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Read </a:t>
            </a:r>
            <a:r>
              <a:rPr lang="en-IN" sz="2000" b="0" i="1" strike="noStrike" spc="-1">
                <a:solidFill>
                  <a:srgbClr val="000000"/>
                </a:solidFill>
                <a:uFill>
                  <a:solidFill>
                    <a:srgbClr val="FFFFFF"/>
                  </a:solidFill>
                </a:uFill>
                <a:latin typeface="Times New Roman"/>
                <a:ea typeface="WenQuanYi Micro Hei"/>
              </a:rPr>
              <a:t>self.tricks</a:t>
            </a:r>
            <a:endParaRPr lang="en-IN" sz="1800" b="0" strike="noStrike" spc="-1">
              <a:solidFill>
                <a:srgbClr val="000000"/>
              </a:solidFill>
              <a:uFill>
                <a:solidFill>
                  <a:srgbClr val="FFFFFF"/>
                </a:solidFill>
              </a:uFill>
              <a:latin typeface="Arial"/>
            </a:endParaRPr>
          </a:p>
          <a:p>
            <a:pPr algn="just">
              <a:lnSpc>
                <a:spcPct val="100000"/>
              </a:lnSpc>
            </a:pPr>
            <a:r>
              <a:rPr lang="en-IN" sz="2000" b="0" i="1" strike="noStrike" spc="-1">
                <a:solidFill>
                  <a:srgbClr val="000000"/>
                </a:solidFill>
                <a:uFill>
                  <a:solidFill>
                    <a:srgbClr val="FFFFFF"/>
                  </a:solidFill>
                </a:uFill>
                <a:latin typeface="Times new Roman"/>
                <a:ea typeface="WenQuanYi Micro Hei"/>
              </a:rPr>
              <a:t>	tricks </a:t>
            </a:r>
            <a:r>
              <a:rPr lang="en-IN" sz="2000" b="0" strike="noStrike" spc="-1">
                <a:solidFill>
                  <a:srgbClr val="000000"/>
                </a:solidFill>
                <a:uFill>
                  <a:solidFill>
                    <a:srgbClr val="FFFFFF"/>
                  </a:solidFill>
                </a:uFill>
                <a:latin typeface="Times new Roman"/>
                <a:ea typeface="WenQuanYi Micro Hei"/>
              </a:rPr>
              <a:t>attribute NOT available in instance</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		thus access </a:t>
            </a:r>
            <a:r>
              <a:rPr lang="en-IN" sz="2000" b="0" i="1" strike="noStrike" spc="-1">
                <a:solidFill>
                  <a:srgbClr val="000000"/>
                </a:solidFill>
                <a:uFill>
                  <a:solidFill>
                    <a:srgbClr val="FFFFFF"/>
                  </a:solidFill>
                </a:uFill>
                <a:latin typeface="Times new Roman"/>
                <a:ea typeface="WenQuanYi Micro Hei"/>
              </a:rPr>
              <a:t>tricks</a:t>
            </a:r>
            <a:r>
              <a:rPr lang="en-IN" sz="2000" b="0" strike="noStrike" spc="-1">
                <a:solidFill>
                  <a:srgbClr val="000000"/>
                </a:solidFill>
                <a:uFill>
                  <a:solidFill>
                    <a:srgbClr val="FFFFFF"/>
                  </a:solidFill>
                </a:uFill>
                <a:latin typeface="Times new Roman"/>
                <a:ea typeface="WenQuanYi Micro Hei"/>
              </a:rPr>
              <a:t> of class</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Now execute += operation on this </a:t>
            </a:r>
            <a:r>
              <a:rPr lang="en-IN" sz="2000" b="0" i="1" strike="noStrike" spc="-1">
                <a:solidFill>
                  <a:srgbClr val="000000"/>
                </a:solidFill>
                <a:uFill>
                  <a:solidFill>
                    <a:srgbClr val="FFFFFF"/>
                  </a:solidFill>
                </a:uFill>
                <a:latin typeface="Times new Roman"/>
                <a:ea typeface="WenQuanYi Micro Hei"/>
              </a:rPr>
              <a:t>tricks</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This does an augmented assignment :</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	</a:t>
            </a:r>
            <a:r>
              <a:rPr lang="en-IN" sz="2000" b="0" i="1" strike="noStrike" spc="-1">
                <a:solidFill>
                  <a:srgbClr val="000000"/>
                </a:solidFill>
                <a:uFill>
                  <a:solidFill>
                    <a:srgbClr val="FFFFFF"/>
                  </a:solidFill>
                </a:uFill>
                <a:latin typeface="Times new Roman"/>
                <a:ea typeface="WenQuanYi Micro Hei"/>
              </a:rPr>
              <a:t>tricks</a:t>
            </a:r>
            <a:r>
              <a:rPr lang="en-IN" sz="2000" b="0" strike="noStrike" spc="-1">
                <a:solidFill>
                  <a:srgbClr val="000000"/>
                </a:solidFill>
                <a:uFill>
                  <a:solidFill>
                    <a:srgbClr val="FFFFFF"/>
                  </a:solidFill>
                </a:uFill>
                <a:latin typeface="Times new Roman"/>
                <a:ea typeface="WenQuanYi Micro Hei"/>
              </a:rPr>
              <a:t>(instance) = </a:t>
            </a:r>
            <a:r>
              <a:rPr lang="en-IN" sz="2000" b="0" i="1" strike="noStrike" spc="-1">
                <a:solidFill>
                  <a:srgbClr val="000000"/>
                </a:solidFill>
                <a:uFill>
                  <a:solidFill>
                    <a:srgbClr val="FFFFFF"/>
                  </a:solidFill>
                </a:uFill>
                <a:latin typeface="Times new Roman"/>
                <a:ea typeface="WenQuanYi Micro Hei"/>
              </a:rPr>
              <a:t>tricks</a:t>
            </a:r>
            <a:r>
              <a:rPr lang="en-IN" sz="2000" b="0" strike="noStrike" spc="-1">
                <a:solidFill>
                  <a:srgbClr val="000000"/>
                </a:solidFill>
                <a:uFill>
                  <a:solidFill>
                    <a:srgbClr val="FFFFFF"/>
                  </a:solidFill>
                </a:uFill>
                <a:latin typeface="Times new Roman"/>
                <a:ea typeface="WenQuanYi Micro Hei"/>
              </a:rPr>
              <a:t>(class)</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	so both are references to same object</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	the + operation is performed</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	both references show updated list</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Class </a:t>
            </a:r>
            <a:r>
              <a:rPr lang="en-IN" sz="2000" b="0" i="1" strike="noStrike" spc="-1">
                <a:solidFill>
                  <a:srgbClr val="000000"/>
                </a:solidFill>
                <a:uFill>
                  <a:solidFill>
                    <a:srgbClr val="FFFFFF"/>
                  </a:solidFill>
                </a:uFill>
                <a:latin typeface="Times new Roman"/>
                <a:ea typeface="WenQuanYi Micro Hei"/>
              </a:rPr>
              <a:t>tricks </a:t>
            </a:r>
            <a:r>
              <a:rPr lang="en-IN" sz="2000" b="0" strike="noStrike" spc="-1">
                <a:solidFill>
                  <a:srgbClr val="000000"/>
                </a:solidFill>
                <a:uFill>
                  <a:solidFill>
                    <a:srgbClr val="FFFFFF"/>
                  </a:solidFill>
                </a:uFill>
                <a:latin typeface="Times new Roman"/>
                <a:ea typeface="WenQuanYi Micro Hei"/>
              </a:rPr>
              <a:t>show added trick</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Instance </a:t>
            </a:r>
            <a:r>
              <a:rPr lang="en-IN" sz="2000" b="0" i="1" strike="noStrike" spc="-1">
                <a:solidFill>
                  <a:srgbClr val="000000"/>
                </a:solidFill>
                <a:uFill>
                  <a:solidFill>
                    <a:srgbClr val="FFFFFF"/>
                  </a:solidFill>
                </a:uFill>
                <a:latin typeface="Times new Roman"/>
                <a:ea typeface="WenQuanYi Micro Hei"/>
              </a:rPr>
              <a:t>trick </a:t>
            </a:r>
            <a:r>
              <a:rPr lang="en-IN" sz="2000" b="0" strike="noStrike" spc="-1">
                <a:solidFill>
                  <a:srgbClr val="000000"/>
                </a:solidFill>
                <a:uFill>
                  <a:solidFill>
                    <a:srgbClr val="FFFFFF"/>
                  </a:solidFill>
                </a:uFill>
                <a:latin typeface="Times new Roman"/>
                <a:ea typeface="WenQuanYi Micro Hei"/>
              </a:rPr>
              <a:t>show added trick</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FF420E"/>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FF420E"/>
                </a:solidFill>
                <a:uFill>
                  <a:solidFill>
                    <a:srgbClr val="FFFFFF"/>
                  </a:solidFill>
                </a:uFill>
                <a:latin typeface="Courier 10 Pitch"/>
                <a:ea typeface="WenQuanYi Micro Hei"/>
              </a:rPr>
              <a:t>self.tricks = self.tricks + [tricks]</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Assign (create) </a:t>
            </a:r>
            <a:r>
              <a:rPr lang="en-IN" sz="2000" b="0" i="1" strike="noStrike" spc="-1">
                <a:solidFill>
                  <a:srgbClr val="000000"/>
                </a:solidFill>
                <a:uFill>
                  <a:solidFill>
                    <a:srgbClr val="FFFFFF"/>
                  </a:solidFill>
                </a:uFill>
                <a:latin typeface="Times New Roman"/>
                <a:ea typeface="WenQuanYi Micro Hei"/>
              </a:rPr>
              <a:t>self.tricks</a:t>
            </a:r>
            <a:r>
              <a:rPr lang="en-IN" sz="2000" b="0" strike="noStrike" spc="-1">
                <a:solidFill>
                  <a:srgbClr val="000000"/>
                </a:solidFill>
                <a:uFill>
                  <a:solidFill>
                    <a:srgbClr val="FFFFFF"/>
                  </a:solidFill>
                </a:uFill>
                <a:latin typeface="Times New Roman"/>
                <a:ea typeface="WenQuanYi Micro Hei"/>
              </a:rPr>
              <a:t> as sum of </a:t>
            </a:r>
            <a:r>
              <a:rPr lang="en-IN" sz="2000" b="0" i="1" strike="noStrike" spc="-1">
                <a:solidFill>
                  <a:srgbClr val="000000"/>
                </a:solidFill>
                <a:uFill>
                  <a:solidFill>
                    <a:srgbClr val="FFFFFF"/>
                  </a:solidFill>
                </a:uFill>
                <a:latin typeface="Times New Roman"/>
                <a:ea typeface="WenQuanYi Micro Hei"/>
              </a:rPr>
              <a:t>self.tricks</a:t>
            </a:r>
            <a:r>
              <a:rPr lang="en-IN" sz="2000" b="0" strike="noStrike" spc="-1">
                <a:solidFill>
                  <a:srgbClr val="000000"/>
                </a:solidFill>
                <a:uFill>
                  <a:solidFill>
                    <a:srgbClr val="FFFFFF"/>
                  </a:solidFill>
                </a:uFill>
                <a:latin typeface="Times New Roman"/>
                <a:ea typeface="WenQuanYi Micro Hei"/>
              </a:rPr>
              <a:t> (class </a:t>
            </a:r>
            <a:r>
              <a:rPr lang="en-IN" sz="2000" b="0" i="1" strike="noStrike" spc="-1">
                <a:solidFill>
                  <a:srgbClr val="000000"/>
                </a:solidFill>
                <a:uFill>
                  <a:solidFill>
                    <a:srgbClr val="FFFFFF"/>
                  </a:solidFill>
                </a:uFill>
                <a:latin typeface="Times New Roman"/>
                <a:ea typeface="WenQuanYi Micro Hei"/>
              </a:rPr>
              <a:t>tricks</a:t>
            </a:r>
            <a:r>
              <a:rPr lang="en-IN" sz="2000" b="0" strike="noStrike" spc="-1">
                <a:solidFill>
                  <a:srgbClr val="000000"/>
                </a:solidFill>
                <a:uFill>
                  <a:solidFill>
                    <a:srgbClr val="FFFFFF"/>
                  </a:solidFill>
                </a:uFill>
                <a:latin typeface="Times New Roman"/>
                <a:ea typeface="WenQuanYi Micro Hei"/>
              </a:rPr>
              <a:t> first time and instance </a:t>
            </a:r>
            <a:r>
              <a:rPr lang="en-IN" sz="2000" b="0" i="1" strike="noStrike" spc="-1">
                <a:solidFill>
                  <a:srgbClr val="000000"/>
                </a:solidFill>
                <a:uFill>
                  <a:solidFill>
                    <a:srgbClr val="FFFFFF"/>
                  </a:solidFill>
                </a:uFill>
                <a:latin typeface="Times New Roman"/>
                <a:ea typeface="WenQuanYi Micro Hei"/>
              </a:rPr>
              <a:t>tricks </a:t>
            </a:r>
            <a:r>
              <a:rPr lang="en-IN" sz="2000" b="0" strike="noStrike" spc="-1">
                <a:solidFill>
                  <a:srgbClr val="000000"/>
                </a:solidFill>
                <a:uFill>
                  <a:solidFill>
                    <a:srgbClr val="FFFFFF"/>
                  </a:solidFill>
                </a:uFill>
                <a:latin typeface="Times New Roman"/>
                <a:ea typeface="WenQuanYi Micro Hei"/>
              </a:rPr>
              <a:t>after that) and a list containing single entry</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Thus </a:t>
            </a:r>
            <a:r>
              <a:rPr lang="en-IN" sz="2000" b="0" i="1" strike="noStrike" spc="-1">
                <a:solidFill>
                  <a:srgbClr val="000000"/>
                </a:solidFill>
                <a:uFill>
                  <a:solidFill>
                    <a:srgbClr val="FFFFFF"/>
                  </a:solidFill>
                </a:uFill>
                <a:latin typeface="Times New Roman"/>
                <a:ea typeface="WenQuanYi Micro Hei"/>
              </a:rPr>
              <a:t>tricks</a:t>
            </a:r>
            <a:r>
              <a:rPr lang="en-IN" sz="2000" b="0" strike="noStrike" spc="-1">
                <a:solidFill>
                  <a:srgbClr val="000000"/>
                </a:solidFill>
                <a:uFill>
                  <a:solidFill>
                    <a:srgbClr val="FFFFFF"/>
                  </a:solidFill>
                </a:uFill>
                <a:latin typeface="Times New Roman"/>
                <a:ea typeface="WenQuanYi Micro Hei"/>
              </a:rPr>
              <a:t> is created for instance</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Class </a:t>
            </a:r>
            <a:r>
              <a:rPr lang="en-IN" sz="2000" b="0" i="1" strike="noStrike" spc="-1">
                <a:solidFill>
                  <a:srgbClr val="000000"/>
                </a:solidFill>
                <a:uFill>
                  <a:solidFill>
                    <a:srgbClr val="FFFFFF"/>
                  </a:solidFill>
                </a:uFill>
                <a:latin typeface="Times New Roman"/>
                <a:ea typeface="WenQuanYi Micro Hei"/>
              </a:rPr>
              <a:t>tricks</a:t>
            </a:r>
            <a:r>
              <a:rPr lang="en-IN" sz="2000" b="0" strike="noStrike" spc="-1">
                <a:solidFill>
                  <a:srgbClr val="000000"/>
                </a:solidFill>
                <a:uFill>
                  <a:solidFill>
                    <a:srgbClr val="FFFFFF"/>
                  </a:solidFill>
                </a:uFill>
                <a:latin typeface="Times New Roman"/>
                <a:ea typeface="WenQuanYi Micro Hei"/>
              </a:rPr>
              <a:t> remains empty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4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49"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420E63C6-3119-4109-8B90-B937CFF7B059}" type="slidenum">
              <a:rPr lang="en-IN" sz="1400" b="0" strike="noStrike" spc="-1">
                <a:solidFill>
                  <a:srgbClr val="000000"/>
                </a:solidFill>
                <a:uFill>
                  <a:solidFill>
                    <a:srgbClr val="FFFFFF"/>
                  </a:solidFill>
                </a:uFill>
                <a:latin typeface="Times New Roman"/>
                <a:ea typeface="DejaVu Sans"/>
              </a:rPr>
              <a:t>33</a:t>
            </a:fld>
            <a:endParaRPr lang="en-IN" sz="1800" b="0" strike="noStrike" spc="-1">
              <a:solidFill>
                <a:srgbClr val="000000"/>
              </a:solidFill>
              <a:uFill>
                <a:solidFill>
                  <a:srgbClr val="FFFFFF"/>
                </a:solidFill>
              </a:uFill>
              <a:latin typeface="Arial"/>
            </a:endParaRPr>
          </a:p>
        </p:txBody>
      </p:sp>
      <p:sp>
        <p:nvSpPr>
          <p:cNvPr id="450" name="CustomShape 4"/>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451" name="CustomShape 5"/>
          <p:cNvSpPr/>
          <p:nvPr/>
        </p:nvSpPr>
        <p:spPr>
          <a:xfrm>
            <a:off x="363600" y="507240"/>
            <a:ext cx="9474840" cy="3080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400" b="1" strike="noStrike" spc="-1">
                <a:solidFill>
                  <a:srgbClr val="000000"/>
                </a:solidFill>
                <a:uFill>
                  <a:solidFill>
                    <a:srgbClr val="FFFFFF"/>
                  </a:solidFill>
                </a:uFill>
                <a:latin typeface="Times New Roman"/>
                <a:ea typeface="WenQuanYi Micro Hei"/>
              </a:rPr>
              <a:t>The correct design of the class should use an instance variable :</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5C8526"/>
                </a:solidFill>
                <a:uFill>
                  <a:solidFill>
                    <a:srgbClr val="FFFFFF"/>
                  </a:solidFill>
                </a:uFill>
                <a:latin typeface="Courier 10 Pitch"/>
                <a:ea typeface="WenQuanYi Micro Hei"/>
              </a:rPr>
              <a:t>class Dog:</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5C8526"/>
                </a:solidFill>
                <a:uFill>
                  <a:solidFill>
                    <a:srgbClr val="FFFFFF"/>
                  </a:solidFill>
                </a:uFill>
                <a:latin typeface="Courier 10 Pitch"/>
                <a:ea typeface="WenQuanYi Micro Hei"/>
              </a:rPr>
              <a:t>    def __init__(self, name):</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5C8526"/>
                </a:solidFill>
                <a:uFill>
                  <a:solidFill>
                    <a:srgbClr val="FFFFFF"/>
                  </a:solidFill>
                </a:uFill>
                <a:latin typeface="Courier 10 Pitch"/>
                <a:ea typeface="WenQuanYi Micro Hei"/>
              </a:rPr>
              <a:t>        self.name = name</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5C8526"/>
                </a:solidFill>
                <a:uFill>
                  <a:solidFill>
                    <a:srgbClr val="FFFFFF"/>
                  </a:solidFill>
                </a:uFill>
                <a:latin typeface="Courier 10 Pitch"/>
                <a:ea typeface="WenQuanYi Micro Hei"/>
              </a:rPr>
              <a:t>		  </a:t>
            </a:r>
            <a:r>
              <a:rPr lang="en-IN" sz="2000" b="0" strike="noStrike" spc="-1">
                <a:solidFill>
                  <a:srgbClr val="B84700"/>
                </a:solidFill>
                <a:uFill>
                  <a:solidFill>
                    <a:srgbClr val="FFFFFF"/>
                  </a:solidFill>
                </a:uFill>
                <a:latin typeface="Courier 10 Pitch"/>
                <a:ea typeface="WenQuanYi Micro Hei"/>
              </a:rPr>
              <a:t># creates a new empty list for each dog</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5C8526"/>
                </a:solidFill>
                <a:uFill>
                  <a:solidFill>
                    <a:srgbClr val="FFFFFF"/>
                  </a:solidFill>
                </a:uFill>
                <a:latin typeface="Courier 10 Pitch"/>
                <a:ea typeface="WenQuanYi Micro Hei"/>
              </a:rPr>
              <a:t>        self.tricks =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5C852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5C8526"/>
                </a:solidFill>
                <a:uFill>
                  <a:solidFill>
                    <a:srgbClr val="FFFFFF"/>
                  </a:solidFill>
                </a:uFill>
                <a:latin typeface="Courier 10 Pitch"/>
                <a:ea typeface="WenQuanYi Micro Hei"/>
              </a:rPr>
              <a:t>    def add_trick(self, trick):</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5C8526"/>
                </a:solidFill>
                <a:uFill>
                  <a:solidFill>
                    <a:srgbClr val="FFFFFF"/>
                  </a:solidFill>
                </a:uFill>
                <a:latin typeface="Courier 10 Pitch"/>
                <a:ea typeface="WenQuanYi Micro Hei"/>
              </a:rPr>
              <a:t>		  self.tricks.append(trick)</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2"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53"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54"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37F0E5B4-53AF-462F-8740-264E8A4B63A5}" type="slidenum">
              <a:rPr lang="en-IN" sz="1400" b="0" strike="noStrike" spc="-1">
                <a:solidFill>
                  <a:srgbClr val="000000"/>
                </a:solidFill>
                <a:uFill>
                  <a:solidFill>
                    <a:srgbClr val="FFFFFF"/>
                  </a:solidFill>
                </a:uFill>
                <a:latin typeface="Times New Roman"/>
                <a:ea typeface="DejaVu Sans"/>
              </a:rPr>
              <a:t>34</a:t>
            </a:fld>
            <a:endParaRPr lang="en-IN" sz="1800" b="0" strike="noStrike" spc="-1">
              <a:solidFill>
                <a:srgbClr val="000000"/>
              </a:solidFill>
              <a:uFill>
                <a:solidFill>
                  <a:srgbClr val="FFFFFF"/>
                </a:solidFill>
              </a:uFill>
              <a:latin typeface="Arial"/>
            </a:endParaRPr>
          </a:p>
        </p:txBody>
      </p:sp>
      <p:sp>
        <p:nvSpPr>
          <p:cNvPr id="455" name="CustomShape 4"/>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456" name="CustomShape 5"/>
          <p:cNvSpPr/>
          <p:nvPr/>
        </p:nvSpPr>
        <p:spPr>
          <a:xfrm>
            <a:off x="445680" y="664920"/>
            <a:ext cx="9191520" cy="4390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A class attribute can refer to a function defined outside the scope of the class :</a:t>
            </a:r>
            <a:endParaRPr lang="en-IN" sz="1800" b="0" strike="noStrike" spc="-1">
              <a:solidFill>
                <a:srgbClr val="000000"/>
              </a:solidFill>
              <a:uFill>
                <a:solidFill>
                  <a:srgbClr val="FFFFFF"/>
                </a:solidFill>
              </a:uFill>
              <a:latin typeface="Arial"/>
            </a:endParaRPr>
          </a:p>
          <a:p>
            <a:pPr algn="just">
              <a:lnSpc>
                <a:spcPct val="100000"/>
              </a:lnSpc>
            </a:pPr>
            <a:r>
              <a:rPr lang="en-IN" sz="22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def outsideF(self, a, b)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    print 'outer func::', a, b</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class C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    f = outsideF</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    def g(self)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        print 'in g'</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obj = C()</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obj.f(1, [1,2])</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obj.f(2, [1,2,3])</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print C.__dict__</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5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59"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BE3A3566-5126-4FFA-AB0B-983BDD44326E}" type="slidenum">
              <a:rPr lang="en-IN" sz="1400" b="0" strike="noStrike" spc="-1">
                <a:solidFill>
                  <a:srgbClr val="000000"/>
                </a:solidFill>
                <a:uFill>
                  <a:solidFill>
                    <a:srgbClr val="FFFFFF"/>
                  </a:solidFill>
                </a:uFill>
                <a:latin typeface="Times New Roman"/>
                <a:ea typeface="DejaVu Sans"/>
              </a:rPr>
              <a:t>35</a:t>
            </a:fld>
            <a:endParaRPr lang="en-IN" sz="1800" b="0" strike="noStrike" spc="-1">
              <a:solidFill>
                <a:srgbClr val="000000"/>
              </a:solidFill>
              <a:uFill>
                <a:solidFill>
                  <a:srgbClr val="FFFFFF"/>
                </a:solidFill>
              </a:uFill>
              <a:latin typeface="Arial"/>
            </a:endParaRPr>
          </a:p>
        </p:txBody>
      </p:sp>
      <p:sp>
        <p:nvSpPr>
          <p:cNvPr id="460" name="CustomShape 4"/>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461" name="CustomShape 5"/>
          <p:cNvSpPr/>
          <p:nvPr/>
        </p:nvSpPr>
        <p:spPr>
          <a:xfrm>
            <a:off x="446040" y="664920"/>
            <a:ext cx="9191160" cy="4604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A method may invoke other methods of the same object :</a:t>
            </a:r>
            <a:endParaRPr lang="en-IN" sz="1800" b="0" strike="noStrike" spc="-1">
              <a:solidFill>
                <a:srgbClr val="000000"/>
              </a:solidFill>
              <a:uFill>
                <a:solidFill>
                  <a:srgbClr val="FFFFFF"/>
                </a:solidFill>
              </a:uFill>
              <a:latin typeface="Arial"/>
            </a:endParaRPr>
          </a:p>
          <a:p>
            <a:pPr algn="just">
              <a:lnSpc>
                <a:spcPct val="100000"/>
              </a:lnSpc>
            </a:pPr>
            <a:r>
              <a:rPr lang="en-IN" sz="22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class C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    def f(self)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        print 'in f'</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    def g(self)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        print 'in g'</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        print 'calling f...'</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        self.f()</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obj = C()</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obj.g()</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5C852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WenQuanYi Micro Hei"/>
              </a:rPr>
              <a:t>in g</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WenQuanYi Micro Hei"/>
              </a:rPr>
              <a:t>calling f...</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WenQuanYi Micro Hei"/>
              </a:rPr>
              <a:t>in f</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2"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63"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64"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D415462B-0E10-4F76-80CD-0755B5980222}" type="slidenum">
              <a:rPr lang="en-IN" sz="1400" b="0" strike="noStrike" spc="-1">
                <a:solidFill>
                  <a:srgbClr val="000000"/>
                </a:solidFill>
                <a:uFill>
                  <a:solidFill>
                    <a:srgbClr val="FFFFFF"/>
                  </a:solidFill>
                </a:uFill>
                <a:latin typeface="Times New Roman"/>
                <a:ea typeface="DejaVu Sans"/>
              </a:rPr>
              <a:t>36</a:t>
            </a:fld>
            <a:endParaRPr lang="en-IN" sz="1800" b="0" strike="noStrike" spc="-1">
              <a:solidFill>
                <a:srgbClr val="000000"/>
              </a:solidFill>
              <a:uFill>
                <a:solidFill>
                  <a:srgbClr val="FFFFFF"/>
                </a:solidFill>
              </a:uFill>
              <a:latin typeface="Arial"/>
            </a:endParaRPr>
          </a:p>
        </p:txBody>
      </p:sp>
      <p:sp>
        <p:nvSpPr>
          <p:cNvPr id="465" name="CustomShape 4"/>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466" name="CustomShape 5"/>
          <p:cNvSpPr/>
          <p:nvPr/>
        </p:nvSpPr>
        <p:spPr>
          <a:xfrm>
            <a:off x="446040" y="824040"/>
            <a:ext cx="9191160" cy="4604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Assigning one class instance to another :</a:t>
            </a:r>
            <a:endParaRPr lang="en-IN" sz="1800" b="0" strike="noStrike" spc="-1">
              <a:solidFill>
                <a:srgbClr val="000000"/>
              </a:solidFill>
              <a:uFill>
                <a:solidFill>
                  <a:srgbClr val="FFFFFF"/>
                </a:solidFill>
              </a:uFill>
              <a:latin typeface="Arial"/>
            </a:endParaRPr>
          </a:p>
          <a:p>
            <a:pPr algn="just">
              <a:lnSpc>
                <a:spcPct val="100000"/>
              </a:lnSpc>
            </a:pPr>
            <a:r>
              <a:rPr lang="en-IN" sz="22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C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__init__(self, myname) : self.myname = myname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f(self) : self.x = 'aaa'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__del__(self)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'destr called for ', self.myname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o2 = C('o2'); o1 = C('o1')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o1.f()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'assigning............'</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o2 = o1	</a:t>
            </a:r>
            <a:r>
              <a:rPr lang="en-IN" sz="1800" b="0" strike="noStrike" spc="-1">
                <a:solidFill>
                  <a:srgbClr val="B84700"/>
                </a:solidFill>
                <a:uFill>
                  <a:solidFill>
                    <a:srgbClr val="FFFFFF"/>
                  </a:solidFill>
                </a:uFill>
                <a:latin typeface="Courier 10 Pitch"/>
                <a:ea typeface="WenQuanYi Micro Hei"/>
              </a:rPr>
              <a:t># invokes destr for the obj referred by o2</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o2.x = 'bbb'</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o1.x </a:t>
            </a:r>
            <a:r>
              <a:rPr lang="en-IN" sz="1800" b="0" strike="noStrike" spc="-1">
                <a:solidFill>
                  <a:srgbClr val="B84700"/>
                </a:solidFill>
                <a:uFill>
                  <a:solidFill>
                    <a:srgbClr val="FFFFFF"/>
                  </a:solidFill>
                </a:uFill>
                <a:latin typeface="Courier 10 Pitch"/>
                <a:ea typeface="WenQuanYi Micro Hei"/>
              </a:rPr>
              <a:t>#prints 'bbb' bec o1 and o2 refer to same object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o1, o2 </a:t>
            </a:r>
            <a:r>
              <a:rPr lang="en-IN" sz="1800" b="0" strike="noStrike" spc="-1">
                <a:solidFill>
                  <a:srgbClr val="B84700"/>
                </a:solidFill>
                <a:uFill>
                  <a:solidFill>
                    <a:srgbClr val="FFFFFF"/>
                  </a:solidFill>
                </a:uFill>
                <a:latin typeface="Courier 10 Pitch"/>
                <a:ea typeface="WenQuanYi Micro Hei"/>
              </a:rPr>
              <a:t># prints same address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o1 is o2 </a:t>
            </a:r>
            <a:r>
              <a:rPr lang="en-IN" sz="1800" b="0" strike="noStrike" spc="-1">
                <a:solidFill>
                  <a:srgbClr val="B84700"/>
                </a:solidFill>
                <a:uFill>
                  <a:solidFill>
                    <a:srgbClr val="FFFFFF"/>
                  </a:solidFill>
                </a:uFill>
                <a:latin typeface="Courier 10 Pitch"/>
                <a:ea typeface="WenQuanYi Micro Hei"/>
              </a:rPr>
              <a:t># TRUE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6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69"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BBF96896-D86D-475D-A6E7-38857B6D9E5A}" type="slidenum">
              <a:rPr lang="en-IN" sz="1400" b="0" strike="noStrike" spc="-1">
                <a:solidFill>
                  <a:srgbClr val="000000"/>
                </a:solidFill>
                <a:uFill>
                  <a:solidFill>
                    <a:srgbClr val="FFFFFF"/>
                  </a:solidFill>
                </a:uFill>
                <a:latin typeface="Times New Roman"/>
                <a:ea typeface="DejaVu Sans"/>
              </a:rPr>
              <a:t>37</a:t>
            </a:fld>
            <a:endParaRPr lang="en-IN" sz="1800" b="0" strike="noStrike" spc="-1">
              <a:solidFill>
                <a:srgbClr val="000000"/>
              </a:solidFill>
              <a:uFill>
                <a:solidFill>
                  <a:srgbClr val="FFFFFF"/>
                </a:solidFill>
              </a:uFill>
              <a:latin typeface="Arial"/>
            </a:endParaRPr>
          </a:p>
        </p:txBody>
      </p:sp>
      <p:sp>
        <p:nvSpPr>
          <p:cNvPr id="470" name="CustomShape 4"/>
          <p:cNvSpPr/>
          <p:nvPr/>
        </p:nvSpPr>
        <p:spPr>
          <a:xfrm>
            <a:off x="596880" y="183240"/>
            <a:ext cx="8568000" cy="701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i="1" strike="noStrike" spc="-1">
                <a:solidFill>
                  <a:srgbClr val="FF420E"/>
                </a:solidFill>
                <a:uFill>
                  <a:solidFill>
                    <a:srgbClr val="FFFFFF"/>
                  </a:solidFill>
                </a:uFill>
                <a:latin typeface="Times New Roman"/>
                <a:ea typeface="DejaVu Sans"/>
              </a:rPr>
              <a:t>Common operaator overloading methods</a:t>
            </a:r>
            <a:endParaRPr lang="en-IN" sz="1800" b="0" strike="noStrike" spc="-1">
              <a:solidFill>
                <a:srgbClr val="000000"/>
              </a:solidFill>
              <a:uFill>
                <a:solidFill>
                  <a:srgbClr val="FFFFFF"/>
                </a:solidFill>
              </a:uFill>
              <a:latin typeface="Arial"/>
            </a:endParaRPr>
          </a:p>
        </p:txBody>
      </p:sp>
      <p:sp>
        <p:nvSpPr>
          <p:cNvPr id="471" name="CustomShape 5"/>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472" name="CustomShape 6"/>
          <p:cNvSpPr/>
          <p:nvPr/>
        </p:nvSpPr>
        <p:spPr>
          <a:xfrm>
            <a:off x="446040" y="943200"/>
            <a:ext cx="9191520" cy="5395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993366"/>
                </a:solidFill>
                <a:uFill>
                  <a:solidFill>
                    <a:srgbClr val="FFFFFF"/>
                  </a:solidFill>
                </a:uFill>
                <a:latin typeface="Times New Roman"/>
                <a:ea typeface="WenQuanYi Micro Hei"/>
              </a:rPr>
              <a:t>Method</a:t>
            </a:r>
            <a:r>
              <a:rPr lang="en-IN" sz="2200" b="1" strike="noStrike" spc="-1">
                <a:solidFill>
                  <a:srgbClr val="000000"/>
                </a:solidFill>
                <a:uFill>
                  <a:solidFill>
                    <a:srgbClr val="FFFFFF"/>
                  </a:solidFill>
                </a:uFill>
                <a:latin typeface="Times New Roman"/>
                <a:ea typeface="WenQuanYi Micro Hei"/>
              </a:rPr>
              <a:t>			</a:t>
            </a:r>
            <a:r>
              <a:rPr lang="en-IN" sz="2200" b="1" strike="noStrike" spc="-1">
                <a:solidFill>
                  <a:srgbClr val="004A4A"/>
                </a:solidFill>
                <a:uFill>
                  <a:solidFill>
                    <a:srgbClr val="FFFFFF"/>
                  </a:solidFill>
                </a:uFill>
                <a:latin typeface="Times New Roman"/>
                <a:ea typeface="WenQuanYi Micro Hei"/>
              </a:rPr>
              <a:t>Implements</a:t>
            </a:r>
            <a:r>
              <a:rPr lang="en-IN" sz="2200" b="1" strike="noStrike" spc="-1">
                <a:solidFill>
                  <a:srgbClr val="000000"/>
                </a:solidFill>
                <a:uFill>
                  <a:solidFill>
                    <a:srgbClr val="FFFFFF"/>
                  </a:solidFill>
                </a:uFill>
                <a:latin typeface="Times New Roman"/>
                <a:ea typeface="WenQuanYi Micro Hei"/>
              </a:rPr>
              <a:t>					</a:t>
            </a:r>
            <a:r>
              <a:rPr lang="en-IN" sz="2200" b="1" strike="noStrike" spc="-1">
                <a:solidFill>
                  <a:srgbClr val="FF3366"/>
                </a:solidFill>
                <a:uFill>
                  <a:solidFill>
                    <a:srgbClr val="FFFFFF"/>
                  </a:solidFill>
                </a:uFill>
                <a:latin typeface="Times New Roman"/>
                <a:ea typeface="WenQuanYi Micro Hei"/>
              </a:rPr>
              <a:t>Called for</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993366"/>
                </a:solidFill>
                <a:uFill>
                  <a:solidFill>
                    <a:srgbClr val="FFFFFF"/>
                  </a:solidFill>
                </a:uFill>
                <a:latin typeface="Times New Roman"/>
                <a:ea typeface="WenQuanYi Micro Hei"/>
              </a:rPr>
              <a:t>__init__ </a:t>
            </a:r>
            <a:r>
              <a:rPr lang="en-IN" sz="2200" b="0" strike="noStrike" spc="-1">
                <a:solidFill>
                  <a:srgbClr val="000000"/>
                </a:solidFill>
                <a:uFill>
                  <a:solidFill>
                    <a:srgbClr val="FFFFFF"/>
                  </a:solidFill>
                </a:uFill>
                <a:latin typeface="Times New Roman"/>
                <a:ea typeface="WenQuanYi Micro Hei"/>
              </a:rPr>
              <a:t>			</a:t>
            </a:r>
            <a:r>
              <a:rPr lang="en-IN" sz="2000" b="0" strike="noStrike" spc="-1">
                <a:solidFill>
                  <a:srgbClr val="004A4A"/>
                </a:solidFill>
                <a:uFill>
                  <a:solidFill>
                    <a:srgbClr val="FFFFFF"/>
                  </a:solidFill>
                </a:uFill>
                <a:latin typeface="Times New Roman"/>
                <a:ea typeface="WenQuanYi Micro Hei"/>
              </a:rPr>
              <a:t>Constructor </a:t>
            </a:r>
            <a:r>
              <a:rPr lang="en-IN" sz="2000" b="0" strike="noStrike" spc="-1">
                <a:solidFill>
                  <a:srgbClr val="000000"/>
                </a:solidFill>
                <a:uFill>
                  <a:solidFill>
                    <a:srgbClr val="FFFFFF"/>
                  </a:solidFill>
                </a:uFill>
                <a:latin typeface="Times New Roman"/>
                <a:ea typeface="WenQuanYi Micro Hei"/>
              </a:rPr>
              <a:t>			</a:t>
            </a:r>
            <a:r>
              <a:rPr lang="en-IN" sz="2000" b="0" strike="noStrike" spc="-1">
                <a:solidFill>
                  <a:srgbClr val="FF3366"/>
                </a:solidFill>
                <a:uFill>
                  <a:solidFill>
                    <a:srgbClr val="FFFFFF"/>
                  </a:solidFill>
                </a:uFill>
                <a:latin typeface="Times New Roman"/>
                <a:ea typeface="WenQuanYi Micro Hei"/>
              </a:rPr>
              <a:t>Object creation: X = Class(args)</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993366"/>
                </a:solidFill>
                <a:uFill>
                  <a:solidFill>
                    <a:srgbClr val="FFFFFF"/>
                  </a:solidFill>
                </a:uFill>
                <a:latin typeface="Times New Roman"/>
                <a:ea typeface="WenQuanYi Micro Hei"/>
              </a:rPr>
              <a:t>__del__ </a:t>
            </a:r>
            <a:r>
              <a:rPr lang="en-IN" sz="2200" b="0" strike="noStrike" spc="-1">
                <a:solidFill>
                  <a:srgbClr val="000000"/>
                </a:solidFill>
                <a:uFill>
                  <a:solidFill>
                    <a:srgbClr val="FFFFFF"/>
                  </a:solidFill>
                </a:uFill>
                <a:latin typeface="Times New Roman"/>
                <a:ea typeface="WenQuanYi Micro Hei"/>
              </a:rPr>
              <a:t>			</a:t>
            </a:r>
            <a:r>
              <a:rPr lang="en-IN" sz="2000" b="0" strike="noStrike" spc="-1">
                <a:solidFill>
                  <a:srgbClr val="004A4A"/>
                </a:solidFill>
                <a:uFill>
                  <a:solidFill>
                    <a:srgbClr val="FFFFFF"/>
                  </a:solidFill>
                </a:uFill>
                <a:latin typeface="Times New Roman"/>
                <a:ea typeface="WenQuanYi Micro Hei"/>
              </a:rPr>
              <a:t>Destructor </a:t>
            </a:r>
            <a:r>
              <a:rPr lang="en-IN" sz="2000" b="0" strike="noStrike" spc="-1">
                <a:solidFill>
                  <a:srgbClr val="000000"/>
                </a:solidFill>
                <a:uFill>
                  <a:solidFill>
                    <a:srgbClr val="FFFFFF"/>
                  </a:solidFill>
                </a:uFill>
                <a:latin typeface="Times New Roman"/>
                <a:ea typeface="WenQuanYi Micro Hei"/>
              </a:rPr>
              <a:t>			</a:t>
            </a:r>
            <a:r>
              <a:rPr lang="en-IN" sz="2000" b="0" strike="noStrike" spc="-1">
                <a:solidFill>
                  <a:srgbClr val="FF3366"/>
                </a:solidFill>
                <a:uFill>
                  <a:solidFill>
                    <a:srgbClr val="FFFFFF"/>
                  </a:solidFill>
                </a:uFill>
                <a:latin typeface="Times New Roman"/>
                <a:ea typeface="WenQuanYi Micro Hei"/>
              </a:rPr>
              <a:t>Object reclamation of X</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993366"/>
                </a:solidFill>
                <a:uFill>
                  <a:solidFill>
                    <a:srgbClr val="FFFFFF"/>
                  </a:solidFill>
                </a:uFill>
                <a:latin typeface="Times New Roman"/>
                <a:ea typeface="WenQuanYi Micro Hei"/>
              </a:rPr>
              <a:t>__add__</a:t>
            </a:r>
            <a:r>
              <a:rPr lang="en-IN" sz="2200" b="0" strike="noStrike" spc="-1">
                <a:solidFill>
                  <a:srgbClr val="000000"/>
                </a:solidFill>
                <a:uFill>
                  <a:solidFill>
                    <a:srgbClr val="FFFFFF"/>
                  </a:solidFill>
                </a:uFill>
                <a:latin typeface="Times New Roman"/>
                <a:ea typeface="WenQuanYi Micro Hei"/>
              </a:rPr>
              <a:t>			</a:t>
            </a:r>
            <a:r>
              <a:rPr lang="en-IN" sz="2000" b="0" strike="noStrike" spc="-1">
                <a:solidFill>
                  <a:srgbClr val="004A4A"/>
                </a:solidFill>
                <a:uFill>
                  <a:solidFill>
                    <a:srgbClr val="FFFFFF"/>
                  </a:solidFill>
                </a:uFill>
                <a:latin typeface="Times New Roman"/>
                <a:ea typeface="WenQuanYi Micro Hei"/>
              </a:rPr>
              <a:t>Operator + </a:t>
            </a:r>
            <a:r>
              <a:rPr lang="en-IN" sz="2000" b="0" strike="noStrike" spc="-1">
                <a:solidFill>
                  <a:srgbClr val="000000"/>
                </a:solidFill>
                <a:uFill>
                  <a:solidFill>
                    <a:srgbClr val="FFFFFF"/>
                  </a:solidFill>
                </a:uFill>
                <a:latin typeface="Times New Roman"/>
                <a:ea typeface="WenQuanYi Micro Hei"/>
              </a:rPr>
              <a:t>			</a:t>
            </a:r>
            <a:r>
              <a:rPr lang="en-IN" sz="2000" b="0" strike="noStrike" spc="-1">
                <a:solidFill>
                  <a:srgbClr val="FF3366"/>
                </a:solidFill>
                <a:uFill>
                  <a:solidFill>
                    <a:srgbClr val="FFFFFF"/>
                  </a:solidFill>
                </a:uFill>
                <a:latin typeface="Times New Roman"/>
                <a:ea typeface="WenQuanYi Micro Hei"/>
              </a:rPr>
              <a:t>X + Y, X += Y if no __iadd__</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993366"/>
                </a:solidFill>
                <a:uFill>
                  <a:solidFill>
                    <a:srgbClr val="FFFFFF"/>
                  </a:solidFill>
                </a:uFill>
                <a:latin typeface="Times New Roman"/>
                <a:ea typeface="WenQuanYi Micro Hei"/>
              </a:rPr>
              <a:t>__or__	</a:t>
            </a:r>
            <a:r>
              <a:rPr lang="en-IN" sz="2200" b="0" strike="noStrike" spc="-1">
                <a:solidFill>
                  <a:srgbClr val="000000"/>
                </a:solidFill>
                <a:uFill>
                  <a:solidFill>
                    <a:srgbClr val="FFFFFF"/>
                  </a:solidFill>
                </a:uFill>
                <a:latin typeface="Times New Roman"/>
                <a:ea typeface="WenQuanYi Micro Hei"/>
              </a:rPr>
              <a:t>			</a:t>
            </a:r>
            <a:r>
              <a:rPr lang="en-IN" sz="2000" b="0" strike="noStrike" spc="-1">
                <a:solidFill>
                  <a:srgbClr val="004A4A"/>
                </a:solidFill>
                <a:uFill>
                  <a:solidFill>
                    <a:srgbClr val="FFFFFF"/>
                  </a:solidFill>
                </a:uFill>
                <a:latin typeface="Times New Roman"/>
                <a:ea typeface="WenQuanYi Micro Hei"/>
              </a:rPr>
              <a:t>Operator | </a:t>
            </a:r>
            <a:r>
              <a:rPr lang="en-IN" sz="1600" b="0" strike="noStrike" spc="-1">
                <a:solidFill>
                  <a:srgbClr val="004A4A"/>
                </a:solidFill>
                <a:uFill>
                  <a:solidFill>
                    <a:srgbClr val="FFFFFF"/>
                  </a:solidFill>
                </a:uFill>
                <a:latin typeface="Times New Roman"/>
                <a:ea typeface="WenQuanYi Micro Hei"/>
              </a:rPr>
              <a:t>(bitwise OR)</a:t>
            </a:r>
            <a:r>
              <a:rPr lang="en-IN" sz="2000" b="0" strike="noStrike" spc="-1">
                <a:solidFill>
                  <a:srgbClr val="000000"/>
                </a:solidFill>
                <a:uFill>
                  <a:solidFill>
                    <a:srgbClr val="FFFFFF"/>
                  </a:solidFill>
                </a:uFill>
                <a:latin typeface="Times New Roman"/>
                <a:ea typeface="WenQuanYi Micro Hei"/>
              </a:rPr>
              <a:t> </a:t>
            </a:r>
            <a:r>
              <a:rPr lang="en-IN" sz="2000" b="0" strike="noStrike" spc="-1">
                <a:solidFill>
                  <a:srgbClr val="FF3366"/>
                </a:solidFill>
                <a:uFill>
                  <a:solidFill>
                    <a:srgbClr val="FFFFFF"/>
                  </a:solidFill>
                </a:uFill>
                <a:latin typeface="Times New Roman"/>
                <a:ea typeface="WenQuanYi Micro Hei"/>
              </a:rPr>
              <a:t>	X | Y, X |= Y if no __ior__</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993366"/>
                </a:solidFill>
                <a:uFill>
                  <a:solidFill>
                    <a:srgbClr val="FFFFFF"/>
                  </a:solidFill>
                </a:uFill>
                <a:latin typeface="Times New Roman"/>
                <a:ea typeface="WenQuanYi Micro Hei"/>
              </a:rPr>
              <a:t>__repr__, __str__ </a:t>
            </a:r>
            <a:r>
              <a:rPr lang="en-IN" sz="2200" b="0" strike="noStrike" spc="-1">
                <a:solidFill>
                  <a:srgbClr val="000000"/>
                </a:solidFill>
                <a:uFill>
                  <a:solidFill>
                    <a:srgbClr val="FFFFFF"/>
                  </a:solidFill>
                </a:uFill>
                <a:latin typeface="Times New Roman"/>
                <a:ea typeface="WenQuanYi Micro Hei"/>
              </a:rPr>
              <a:t>	</a:t>
            </a:r>
            <a:r>
              <a:rPr lang="en-IN" sz="2000" b="0" strike="noStrike" spc="-1">
                <a:solidFill>
                  <a:srgbClr val="004A4A"/>
                </a:solidFill>
                <a:uFill>
                  <a:solidFill>
                    <a:srgbClr val="FFFFFF"/>
                  </a:solidFill>
                </a:uFill>
                <a:latin typeface="Times New Roman"/>
                <a:ea typeface="WenQuanYi Micro Hei"/>
              </a:rPr>
              <a:t>Printing, conversions</a:t>
            </a:r>
            <a:r>
              <a:rPr lang="en-IN" sz="2000" b="0" strike="noStrike" spc="-1">
                <a:solidFill>
                  <a:srgbClr val="FF3366"/>
                </a:solidFill>
                <a:uFill>
                  <a:solidFill>
                    <a:srgbClr val="FFFFFF"/>
                  </a:solidFill>
                </a:uFill>
                <a:latin typeface="Times New Roman"/>
                <a:ea typeface="WenQuanYi Micro Hei"/>
              </a:rPr>
              <a:t>	print(X), repr(X), str(X)</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993366"/>
                </a:solidFill>
                <a:uFill>
                  <a:solidFill>
                    <a:srgbClr val="FFFFFF"/>
                  </a:solidFill>
                </a:uFill>
                <a:latin typeface="Times New Roman"/>
                <a:ea typeface="WenQuanYi Micro Hei"/>
              </a:rPr>
              <a:t>__len__ </a:t>
            </a:r>
            <a:r>
              <a:rPr lang="en-IN" sz="2200" b="0" strike="noStrike" spc="-1">
                <a:solidFill>
                  <a:srgbClr val="000000"/>
                </a:solidFill>
                <a:uFill>
                  <a:solidFill>
                    <a:srgbClr val="FFFFFF"/>
                  </a:solidFill>
                </a:uFill>
                <a:latin typeface="Times New Roman"/>
                <a:ea typeface="WenQuanYi Micro Hei"/>
              </a:rPr>
              <a:t>			</a:t>
            </a:r>
            <a:r>
              <a:rPr lang="en-IN" sz="2000" b="0" strike="noStrike" spc="-1">
                <a:solidFill>
                  <a:srgbClr val="004A4A"/>
                </a:solidFill>
                <a:uFill>
                  <a:solidFill>
                    <a:srgbClr val="FFFFFF"/>
                  </a:solidFill>
                </a:uFill>
                <a:latin typeface="Times New Roman"/>
                <a:ea typeface="WenQuanYi Micro Hei"/>
              </a:rPr>
              <a:t>Length </a:t>
            </a:r>
            <a:r>
              <a:rPr lang="en-IN" sz="2000" b="0" strike="noStrike" spc="-1">
                <a:solidFill>
                  <a:srgbClr val="000000"/>
                </a:solidFill>
                <a:uFill>
                  <a:solidFill>
                    <a:srgbClr val="FFFFFF"/>
                  </a:solidFill>
                </a:uFill>
                <a:latin typeface="Times New Roman"/>
                <a:ea typeface="WenQuanYi Micro Hei"/>
              </a:rPr>
              <a:t>				</a:t>
            </a:r>
            <a:r>
              <a:rPr lang="en-IN" sz="2000" b="0" strike="noStrike" spc="-1">
                <a:solidFill>
                  <a:srgbClr val="FF3366"/>
                </a:solidFill>
                <a:uFill>
                  <a:solidFill>
                    <a:srgbClr val="FFFFFF"/>
                  </a:solidFill>
                </a:uFill>
                <a:latin typeface="Times New Roman"/>
                <a:ea typeface="WenQuanYi Micro Hei"/>
              </a:rPr>
              <a:t>len(X), truth tests if no __bool__</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993366"/>
                </a:solidFill>
                <a:uFill>
                  <a:solidFill>
                    <a:srgbClr val="FFFFFF"/>
                  </a:solidFill>
                </a:uFill>
                <a:latin typeface="Times New Roman"/>
                <a:ea typeface="WenQuanYi Micro Hei"/>
              </a:rPr>
              <a:t>__bool__</a:t>
            </a:r>
            <a:r>
              <a:rPr lang="en-IN" sz="2200" b="0" strike="noStrike" spc="-1">
                <a:solidFill>
                  <a:srgbClr val="000000"/>
                </a:solidFill>
                <a:uFill>
                  <a:solidFill>
                    <a:srgbClr val="FFFFFF"/>
                  </a:solidFill>
                </a:uFill>
                <a:latin typeface="Times New Roman"/>
                <a:ea typeface="WenQuanYi Micro Hei"/>
              </a:rPr>
              <a:t> 			</a:t>
            </a:r>
            <a:r>
              <a:rPr lang="en-IN" sz="2000" b="0" strike="noStrike" spc="-1">
                <a:solidFill>
                  <a:srgbClr val="004A4A"/>
                </a:solidFill>
                <a:uFill>
                  <a:solidFill>
                    <a:srgbClr val="FFFFFF"/>
                  </a:solidFill>
                </a:uFill>
                <a:latin typeface="Times New Roman"/>
                <a:ea typeface="WenQuanYi Micro Hei"/>
              </a:rPr>
              <a:t>Boolean tests 	</a:t>
            </a:r>
            <a:r>
              <a:rPr lang="en-IN" sz="2000" b="0" strike="noStrike" spc="-1">
                <a:solidFill>
                  <a:srgbClr val="000000"/>
                </a:solidFill>
                <a:uFill>
                  <a:solidFill>
                    <a:srgbClr val="FFFFFF"/>
                  </a:solidFill>
                </a:uFill>
                <a:latin typeface="Times New Roman"/>
                <a:ea typeface="WenQuanYi Micro Hei"/>
              </a:rPr>
              <a:t>	</a:t>
            </a:r>
            <a:r>
              <a:rPr lang="en-IN" sz="2000" b="0" strike="noStrike" spc="-1">
                <a:solidFill>
                  <a:srgbClr val="FF3366"/>
                </a:solidFill>
                <a:uFill>
                  <a:solidFill>
                    <a:srgbClr val="FFFFFF"/>
                  </a:solidFill>
                </a:uFill>
                <a:latin typeface="Times New Roman"/>
                <a:ea typeface="WenQuanYi Micro Hei"/>
              </a:rPr>
              <a:t>bool(X), truth tests </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993366"/>
                </a:solidFill>
                <a:uFill>
                  <a:solidFill>
                    <a:srgbClr val="FFFFFF"/>
                  </a:solidFill>
                </a:uFill>
                <a:latin typeface="Times New Roman"/>
                <a:ea typeface="WenQuanYi Micro Hei"/>
              </a:rPr>
              <a:t>__lt__, __gt__,		</a:t>
            </a:r>
            <a:r>
              <a:rPr lang="en-IN" sz="2000" b="0" strike="noStrike" spc="-1">
                <a:solidFill>
                  <a:srgbClr val="004A4A"/>
                </a:solidFill>
                <a:uFill>
                  <a:solidFill>
                    <a:srgbClr val="FFFFFF"/>
                  </a:solidFill>
                </a:uFill>
                <a:latin typeface="Times New Roman"/>
                <a:ea typeface="WenQuanYi Micro Hei"/>
              </a:rPr>
              <a:t>Comparisons 		</a:t>
            </a:r>
            <a:r>
              <a:rPr lang="en-IN" sz="1400" b="0" strike="noStrike" spc="-1">
                <a:solidFill>
                  <a:srgbClr val="FF3366"/>
                </a:solidFill>
                <a:uFill>
                  <a:solidFill>
                    <a:srgbClr val="FFFFFF"/>
                  </a:solidFill>
                </a:uFill>
                <a:latin typeface="Times New Roman"/>
                <a:ea typeface="WenQuanYi Micro Hei"/>
              </a:rPr>
              <a:t>X &lt; Y, X &gt; Y, X &lt;= Y, X &gt;= Y, X == Y, X != Y</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993366"/>
                </a:solidFill>
                <a:uFill>
                  <a:solidFill>
                    <a:srgbClr val="FFFFFF"/>
                  </a:solidFill>
                </a:uFill>
                <a:latin typeface="Times New Roman"/>
                <a:ea typeface="WenQuanYi Micro Hei"/>
              </a:rPr>
              <a:t>__le__, __ge__,</a:t>
            </a: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993366"/>
                </a:solidFill>
                <a:uFill>
                  <a:solidFill>
                    <a:srgbClr val="FFFFFF"/>
                  </a:solidFill>
                </a:uFill>
                <a:latin typeface="Times New Roman"/>
                <a:ea typeface="WenQuanYi Micro Hei"/>
              </a:rPr>
              <a:t>__eq__, __ne__ </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993366"/>
                </a:solidFill>
                <a:uFill>
                  <a:solidFill>
                    <a:srgbClr val="FFFFFF"/>
                  </a:solidFill>
                </a:uFill>
                <a:latin typeface="Times New Roman"/>
                <a:ea typeface="WenQuanYi Micro Hei"/>
              </a:rPr>
              <a:t>__getitem__ 		</a:t>
            </a:r>
            <a:r>
              <a:rPr lang="en-IN" sz="1600" b="0" strike="noStrike" spc="-1">
                <a:solidFill>
                  <a:srgbClr val="004A4A"/>
                </a:solidFill>
                <a:uFill>
                  <a:solidFill>
                    <a:srgbClr val="FFFFFF"/>
                  </a:solidFill>
                </a:uFill>
                <a:latin typeface="Times New Roman"/>
                <a:ea typeface="WenQuanYi Micro Hei"/>
              </a:rPr>
              <a:t>Indexing, slicing, iteration	</a:t>
            </a:r>
            <a:r>
              <a:rPr lang="en-IN" sz="1100" b="0" strike="noStrike" spc="-1">
                <a:solidFill>
                  <a:srgbClr val="FF3366"/>
                </a:solidFill>
                <a:uFill>
                  <a:solidFill>
                    <a:srgbClr val="FFFFFF"/>
                  </a:solidFill>
                </a:uFill>
                <a:latin typeface="Times New Roman"/>
                <a:ea typeface="WenQuanYi Micro Hei"/>
              </a:rPr>
              <a:t>X[key], X[i:j], for loops and other iterations if no </a:t>
            </a:r>
            <a:r>
              <a:rPr lang="en-IN" sz="1300" b="0" strike="noStrike" spc="-1">
                <a:solidFill>
                  <a:srgbClr val="FF3366"/>
                </a:solidFill>
                <a:uFill>
                  <a:solidFill>
                    <a:srgbClr val="FFFFFF"/>
                  </a:solidFill>
                </a:uFill>
                <a:latin typeface="Times New Roman"/>
                <a:ea typeface="WenQuanYi Micro Hei"/>
              </a:rPr>
              <a:t>__iter__</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993366"/>
                </a:solidFill>
                <a:uFill>
                  <a:solidFill>
                    <a:srgbClr val="FFFFFF"/>
                  </a:solidFill>
                </a:uFill>
                <a:latin typeface="Times New Roman"/>
                <a:ea typeface="WenQuanYi Micro Hei"/>
              </a:rPr>
              <a:t>__setitem__ 		</a:t>
            </a:r>
            <a:r>
              <a:rPr lang="en-IN" sz="1600" b="0" strike="noStrike" spc="-1">
                <a:solidFill>
                  <a:srgbClr val="004A4A"/>
                </a:solidFill>
                <a:uFill>
                  <a:solidFill>
                    <a:srgbClr val="FFFFFF"/>
                  </a:solidFill>
                </a:uFill>
                <a:latin typeface="Times New Roman"/>
                <a:ea typeface="WenQuanYi Micro Hei"/>
              </a:rPr>
              <a:t>Index and slice assignment 	</a:t>
            </a:r>
            <a:r>
              <a:rPr lang="en-IN" sz="1600" b="0" strike="noStrike" spc="-1">
                <a:solidFill>
                  <a:srgbClr val="FF3366"/>
                </a:solidFill>
                <a:uFill>
                  <a:solidFill>
                    <a:srgbClr val="FFFFFF"/>
                  </a:solidFill>
                </a:uFill>
                <a:latin typeface="Times New Roman"/>
                <a:ea typeface="WenQuanYi Micro Hei"/>
              </a:rPr>
              <a:t>X[key] = value, X[i:j] = iterable</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993366"/>
                </a:solidFill>
                <a:uFill>
                  <a:solidFill>
                    <a:srgbClr val="FFFFFF"/>
                  </a:solidFill>
                </a:uFill>
                <a:latin typeface="Times New Roman"/>
                <a:ea typeface="WenQuanYi Micro Hei"/>
              </a:rPr>
              <a:t>__delitem__ 		</a:t>
            </a:r>
            <a:r>
              <a:rPr lang="en-IN" sz="1800" b="0" strike="noStrike" spc="-1">
                <a:solidFill>
                  <a:srgbClr val="004A4A"/>
                </a:solidFill>
                <a:uFill>
                  <a:solidFill>
                    <a:srgbClr val="FFFFFF"/>
                  </a:solidFill>
                </a:uFill>
                <a:latin typeface="Times New Roman"/>
                <a:ea typeface="WenQuanYi Micro Hei"/>
              </a:rPr>
              <a:t>Index and slice deletion</a:t>
            </a:r>
            <a:r>
              <a:rPr lang="en-IN" sz="1800" b="0" strike="noStrike" spc="-1">
                <a:solidFill>
                  <a:srgbClr val="FF3366"/>
                </a:solidFill>
                <a:uFill>
                  <a:solidFill>
                    <a:srgbClr val="FFFFFF"/>
                  </a:solidFill>
                </a:uFill>
                <a:latin typeface="Times New Roman"/>
                <a:ea typeface="WenQuanYi Micro Hei"/>
              </a:rPr>
              <a:t> 	del X[key], del X[i:j]</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993366"/>
                </a:solidFill>
                <a:uFill>
                  <a:solidFill>
                    <a:srgbClr val="FFFFFF"/>
                  </a:solidFill>
                </a:uFill>
                <a:latin typeface="Times New Roman"/>
                <a:ea typeface="WenQuanYi Micro Hei"/>
              </a:rPr>
              <a:t>__getattr__ 		</a:t>
            </a:r>
            <a:r>
              <a:rPr lang="en-IN" sz="1800" b="1" strike="noStrike" spc="-1">
                <a:solidFill>
                  <a:srgbClr val="993366"/>
                </a:solidFill>
                <a:uFill>
                  <a:solidFill>
                    <a:srgbClr val="FFFFFF"/>
                  </a:solidFill>
                </a:uFill>
                <a:latin typeface="Times New Roman"/>
                <a:ea typeface="WenQuanYi Micro Hei"/>
              </a:rPr>
              <a:t>Called when an attribute lookup has not found the attribute in the usual places (i.e. it is not an instance attribute nor is it found in the class tree for self)</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7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75" name="CustomShape 3"/>
          <p:cNvSpPr/>
          <p:nvPr/>
        </p:nvSpPr>
        <p:spPr>
          <a:xfrm>
            <a:off x="722448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773BAB80-852C-44D8-83C4-FF6A0718B8CD}" type="slidenum">
              <a:rPr lang="en-IN" sz="1400" b="0" strike="noStrike" spc="-1">
                <a:solidFill>
                  <a:srgbClr val="000000"/>
                </a:solidFill>
                <a:uFill>
                  <a:solidFill>
                    <a:srgbClr val="FFFFFF"/>
                  </a:solidFill>
                </a:uFill>
                <a:latin typeface="Times New Roman"/>
                <a:ea typeface="DejaVu Sans"/>
              </a:rPr>
              <a:t>38</a:t>
            </a:fld>
            <a:endParaRPr lang="en-IN" sz="1800" b="0" strike="noStrike" spc="-1">
              <a:solidFill>
                <a:srgbClr val="000000"/>
              </a:solidFill>
              <a:uFill>
                <a:solidFill>
                  <a:srgbClr val="FFFFFF"/>
                </a:solidFill>
              </a:uFill>
              <a:latin typeface="Arial"/>
            </a:endParaRPr>
          </a:p>
        </p:txBody>
      </p:sp>
      <p:sp>
        <p:nvSpPr>
          <p:cNvPr id="476" name="CustomShape 4"/>
          <p:cNvSpPr/>
          <p:nvPr/>
        </p:nvSpPr>
        <p:spPr>
          <a:xfrm>
            <a:off x="596880" y="1968480"/>
            <a:ext cx="856836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3600" b="1" strike="noStrike" spc="-1">
                <a:solidFill>
                  <a:srgbClr val="993366"/>
                </a:solidFill>
                <a:uFill>
                  <a:solidFill>
                    <a:srgbClr val="FFFFFF"/>
                  </a:solidFill>
                </a:uFill>
                <a:latin typeface="Times New Roman"/>
                <a:ea typeface="DejaVu Sans"/>
              </a:rPr>
              <a:t>Inheritance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7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79"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D34DB0C5-6736-4E75-8113-2FDEE259459E}" type="slidenum">
              <a:rPr lang="en-IN" sz="1400" b="0" strike="noStrike" spc="-1">
                <a:solidFill>
                  <a:srgbClr val="000000"/>
                </a:solidFill>
                <a:uFill>
                  <a:solidFill>
                    <a:srgbClr val="FFFFFF"/>
                  </a:solidFill>
                </a:uFill>
                <a:latin typeface="Times New Roman"/>
                <a:ea typeface="DejaVu Sans"/>
              </a:rPr>
              <a:t>39</a:t>
            </a:fld>
            <a:endParaRPr lang="en-IN" sz="1800" b="0" strike="noStrike" spc="-1">
              <a:solidFill>
                <a:srgbClr val="000000"/>
              </a:solidFill>
              <a:uFill>
                <a:solidFill>
                  <a:srgbClr val="FFFFFF"/>
                </a:solidFill>
              </a:uFill>
              <a:latin typeface="Arial"/>
            </a:endParaRPr>
          </a:p>
        </p:txBody>
      </p:sp>
      <p:sp>
        <p:nvSpPr>
          <p:cNvPr id="480" name="CustomShape 4"/>
          <p:cNvSpPr/>
          <p:nvPr/>
        </p:nvSpPr>
        <p:spPr>
          <a:xfrm>
            <a:off x="402120" y="1021680"/>
            <a:ext cx="9258120" cy="4085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Each class statement generates a new class object</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Each time a class is called, it generates a new instance object</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Instances are automatically linked to the classes from which they are created</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Classes are automatically linked to their superclasses according to the way the superclasses are listed in parentheses in a class header line – the left-to-right order there gives the order in the tree</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Code segment for the above statements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class C2: ... 			</a:t>
            </a:r>
            <a:r>
              <a:rPr lang="en-IN" sz="1800" b="0" strike="noStrike" spc="-1">
                <a:solidFill>
                  <a:srgbClr val="B84700"/>
                </a:solidFill>
                <a:uFill>
                  <a:solidFill>
                    <a:srgbClr val="FFFFFF"/>
                  </a:solidFill>
                </a:uFill>
                <a:latin typeface="Courier 10 Pitch"/>
                <a:ea typeface="WenQuanYi Micro Hei"/>
              </a:rPr>
              <a:t># Make class objects</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class C3: ...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class C1(C2, C3): ... 	</a:t>
            </a:r>
            <a:r>
              <a:rPr lang="en-IN" sz="1800" b="0" strike="noStrike" spc="-1">
                <a:solidFill>
                  <a:srgbClr val="B84700"/>
                </a:solidFill>
                <a:uFill>
                  <a:solidFill>
                    <a:srgbClr val="FFFFFF"/>
                  </a:solidFill>
                </a:uFill>
                <a:latin typeface="Courier 10 Pitch"/>
                <a:ea typeface="WenQuanYi Micro Hei"/>
              </a:rPr>
              <a:t># Linked to superclasses</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B84700"/>
                </a:solidFill>
                <a:uFill>
                  <a:solidFill>
                    <a:srgbClr val="FFFFFF"/>
                  </a:solidFill>
                </a:uFill>
                <a:latin typeface="Courier 10 Pitch"/>
                <a:ea typeface="WenQuanYi Micro Hei"/>
              </a:rPr>
              <a:t>								# (in this order)</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I1 = C1() 				</a:t>
            </a:r>
            <a:r>
              <a:rPr lang="en-IN" sz="1800" b="0" strike="noStrike" spc="-1">
                <a:solidFill>
                  <a:srgbClr val="B84700"/>
                </a:solidFill>
                <a:uFill>
                  <a:solidFill>
                    <a:srgbClr val="FFFFFF"/>
                  </a:solidFill>
                </a:uFill>
                <a:latin typeface="Courier 10 Pitch"/>
                <a:ea typeface="WenQuanYi Micro Hei"/>
              </a:rPr>
              <a:t># Make instance objects</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I2 = C1() 				</a:t>
            </a:r>
            <a:r>
              <a:rPr lang="en-IN" sz="1800" b="0" strike="noStrike" spc="-1">
                <a:solidFill>
                  <a:srgbClr val="B84700"/>
                </a:solidFill>
                <a:uFill>
                  <a:solidFill>
                    <a:srgbClr val="FFFFFF"/>
                  </a:solidFill>
                </a:uFill>
                <a:latin typeface="Courier 10 Pitch"/>
                <a:ea typeface="WenQuanYi Micro Hei"/>
              </a:rPr>
              <a:t># Linked to their classes</a:t>
            </a:r>
            <a:endParaRPr lang="en-IN" sz="1800" b="0" strike="noStrike" spc="-1">
              <a:solidFill>
                <a:srgbClr val="000000"/>
              </a:solidFill>
              <a:uFill>
                <a:solidFill>
                  <a:srgbClr val="FFFFFF"/>
                </a:solidFill>
              </a:uFill>
              <a:latin typeface="Arial"/>
            </a:endParaRPr>
          </a:p>
        </p:txBody>
      </p:sp>
      <p:sp>
        <p:nvSpPr>
          <p:cNvPr id="481" name="CustomShape 5"/>
          <p:cNvSpPr/>
          <p:nvPr/>
        </p:nvSpPr>
        <p:spPr>
          <a:xfrm>
            <a:off x="596520" y="64440"/>
            <a:ext cx="856836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Times New Roman"/>
                <a:ea typeface="DejaVu Sans"/>
              </a:rPr>
              <a:t>Class Trees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28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285" name="CustomShape 3"/>
          <p:cNvSpPr/>
          <p:nvPr/>
        </p:nvSpPr>
        <p:spPr>
          <a:xfrm>
            <a:off x="722412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E582C2B8-0836-4FB4-A76A-B6DB5C462479}" type="slidenum">
              <a:rPr lang="en-IN" sz="1400" b="0" strike="noStrike" spc="-1">
                <a:solidFill>
                  <a:srgbClr val="000000"/>
                </a:solidFill>
                <a:uFill>
                  <a:solidFill>
                    <a:srgbClr val="FFFFFF"/>
                  </a:solidFill>
                </a:uFill>
                <a:latin typeface="Times New Roman"/>
                <a:ea typeface="DejaVu Sans"/>
              </a:rPr>
              <a:t>4</a:t>
            </a:fld>
            <a:endParaRPr lang="en-IN" sz="1800" b="0" strike="noStrike" spc="-1">
              <a:solidFill>
                <a:srgbClr val="000000"/>
              </a:solidFill>
              <a:uFill>
                <a:solidFill>
                  <a:srgbClr val="FFFFFF"/>
                </a:solidFill>
              </a:uFill>
              <a:latin typeface="Arial"/>
            </a:endParaRPr>
          </a:p>
        </p:txBody>
      </p:sp>
      <p:sp>
        <p:nvSpPr>
          <p:cNvPr id="286" name="CustomShape 4"/>
          <p:cNvSpPr/>
          <p:nvPr/>
        </p:nvSpPr>
        <p:spPr>
          <a:xfrm>
            <a:off x="564840" y="140040"/>
            <a:ext cx="9089640" cy="6428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04480" indent="-204120" algn="just">
              <a:lnSpc>
                <a:spcPct val="100000"/>
              </a:lnSpc>
              <a:buClr>
                <a:srgbClr val="000000"/>
              </a:buClr>
              <a:buSzPct val="65000"/>
              <a:buFont typeface="Wingdings" charset="2"/>
              <a:buChar char=""/>
            </a:pPr>
            <a:r>
              <a:rPr lang="en-IN" sz="1979" b="1" i="1" strike="noStrike" spc="-1">
                <a:solidFill>
                  <a:srgbClr val="000000"/>
                </a:solidFill>
                <a:uFill>
                  <a:solidFill>
                    <a:srgbClr val="FFFFFF"/>
                  </a:solidFill>
                </a:uFill>
                <a:latin typeface="Times New Roman"/>
                <a:ea typeface="DejaVu Sans"/>
              </a:rPr>
              <a:t>Operator overloading :</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classes can define objects that respond to the sorts of operations that work on built-in types</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eg, objects made with classes can be sliced, concatenated, indexed, and so on</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classes can intercept and implement any built-in type operation</a:t>
            </a:r>
            <a:endParaRPr lang="en-IN" sz="1800" b="0" strike="noStrike" spc="-1">
              <a:solidFill>
                <a:srgbClr val="000000"/>
              </a:solidFill>
              <a:uFill>
                <a:solidFill>
                  <a:srgbClr val="FFFFFF"/>
                </a:solidFill>
              </a:uFill>
              <a:latin typeface="Arial"/>
            </a:endParaRPr>
          </a:p>
          <a:p>
            <a:pPr marL="220320" indent="-204120" algn="just">
              <a:lnSpc>
                <a:spcPct val="100000"/>
              </a:lnSpc>
            </a:pPr>
            <a:r>
              <a:rPr lang="en-IN" sz="2200" b="0" strike="noStrike" spc="-1">
                <a:solidFill>
                  <a:srgbClr val="00000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a:p>
            <a:pPr marL="220320" indent="-204120" algn="just">
              <a:lnSpc>
                <a:spcPct val="100000"/>
              </a:lnSpc>
            </a:pPr>
            <a:r>
              <a:rPr lang="en-IN" sz="2200" b="1" strike="noStrike" spc="-1">
                <a:solidFill>
                  <a:srgbClr val="000000"/>
                </a:solidFill>
                <a:uFill>
                  <a:solidFill>
                    <a:srgbClr val="FFFFFF"/>
                  </a:solidFill>
                </a:uFill>
                <a:latin typeface="Times New Roman"/>
                <a:ea typeface="DejaVu Sans"/>
              </a:rPr>
              <a:t>In the Python object model, classes and the instances generated from them are two distinct object types :</a:t>
            </a:r>
            <a:endParaRPr lang="en-IN" sz="1800" b="0" strike="noStrike" spc="-1">
              <a:solidFill>
                <a:srgbClr val="000000"/>
              </a:solidFill>
              <a:uFill>
                <a:solidFill>
                  <a:srgbClr val="FFFFFF"/>
                </a:solidFill>
              </a:uFill>
              <a:latin typeface="Arial"/>
            </a:endParaRPr>
          </a:p>
          <a:p>
            <a:pPr marL="204480" indent="-204120" algn="just">
              <a:lnSpc>
                <a:spcPct val="100000"/>
              </a:lnSpc>
              <a:buClr>
                <a:srgbClr val="000000"/>
              </a:buClr>
              <a:buSzPct val="65000"/>
              <a:buFont typeface="Wingdings" charset="2"/>
              <a:buChar char=""/>
            </a:pPr>
            <a:r>
              <a:rPr lang="en-IN" sz="2200" b="0" i="1" strike="noStrike" spc="-1">
                <a:solidFill>
                  <a:srgbClr val="000000"/>
                </a:solidFill>
                <a:uFill>
                  <a:solidFill>
                    <a:srgbClr val="FFFFFF"/>
                  </a:solidFill>
                </a:uFill>
                <a:latin typeface="Times New Roman"/>
                <a:ea typeface="DejaVu Sans"/>
              </a:rPr>
              <a:t>Classes :</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serve as instance factories</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their attributes provide behavior – data and functions</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this behavior is inherited by all the instances generated from them</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1" strike="noStrike" spc="-1">
                <a:solidFill>
                  <a:srgbClr val="000000"/>
                </a:solidFill>
                <a:uFill>
                  <a:solidFill>
                    <a:srgbClr val="FFFFFF"/>
                  </a:solidFill>
                </a:uFill>
                <a:latin typeface="Times New Roman"/>
                <a:ea typeface="WenQuanYi Micro Hei"/>
              </a:rPr>
              <a:t>a class inherits attributes from all classes above it in the inheritance tree</a:t>
            </a:r>
            <a:endParaRPr lang="en-IN" sz="1800" b="0" strike="noStrike" spc="-1">
              <a:solidFill>
                <a:srgbClr val="000000"/>
              </a:solidFill>
              <a:uFill>
                <a:solidFill>
                  <a:srgbClr val="FFFFFF"/>
                </a:solidFill>
              </a:uFill>
              <a:latin typeface="Arial"/>
            </a:endParaRPr>
          </a:p>
          <a:p>
            <a:pPr marL="204480" indent="-204120" algn="just">
              <a:lnSpc>
                <a:spcPct val="100000"/>
              </a:lnSpc>
              <a:buClr>
                <a:srgbClr val="000000"/>
              </a:buClr>
              <a:buSzPct val="65000"/>
              <a:buFont typeface="Wingdings" charset="2"/>
              <a:buChar char=""/>
            </a:pPr>
            <a:r>
              <a:rPr lang="en-IN" sz="2200" b="0" i="1" strike="noStrike" spc="-1">
                <a:solidFill>
                  <a:srgbClr val="000000"/>
                </a:solidFill>
                <a:uFill>
                  <a:solidFill>
                    <a:srgbClr val="FFFFFF"/>
                  </a:solidFill>
                </a:uFill>
                <a:latin typeface="Times New Roman"/>
                <a:ea typeface="DejaVu Sans"/>
              </a:rPr>
              <a:t>Instances :</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represent the concrete items in a program’s domain</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their attributes record data that varies per specific object</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1" strike="noStrike" spc="-1">
                <a:solidFill>
                  <a:srgbClr val="000000"/>
                </a:solidFill>
                <a:uFill>
                  <a:solidFill>
                    <a:srgbClr val="FFFFFF"/>
                  </a:solidFill>
                </a:uFill>
                <a:latin typeface="Times New Roman"/>
                <a:ea typeface="WenQuanYi Micro Hei"/>
              </a:rPr>
              <a:t>an instance inherits attributes from its class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2"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83"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84"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9C275B71-661D-4A40-B3A3-421AC1FBEFCF}" type="slidenum">
              <a:rPr lang="en-IN" sz="1400" b="0" strike="noStrike" spc="-1">
                <a:solidFill>
                  <a:srgbClr val="000000"/>
                </a:solidFill>
                <a:uFill>
                  <a:solidFill>
                    <a:srgbClr val="FFFFFF"/>
                  </a:solidFill>
                </a:uFill>
                <a:latin typeface="Times New Roman"/>
                <a:ea typeface="DejaVu Sans"/>
              </a:rPr>
              <a:t>40</a:t>
            </a:fld>
            <a:endParaRPr lang="en-IN" sz="1800" b="0" strike="noStrike" spc="-1">
              <a:solidFill>
                <a:srgbClr val="000000"/>
              </a:solidFill>
              <a:uFill>
                <a:solidFill>
                  <a:srgbClr val="FFFFFF"/>
                </a:solidFill>
              </a:uFill>
              <a:latin typeface="Arial"/>
            </a:endParaRPr>
          </a:p>
        </p:txBody>
      </p:sp>
      <p:sp>
        <p:nvSpPr>
          <p:cNvPr id="485" name="CustomShape 4"/>
          <p:cNvSpPr/>
          <p:nvPr/>
        </p:nvSpPr>
        <p:spPr>
          <a:xfrm>
            <a:off x="504000" y="500040"/>
            <a:ext cx="9257400" cy="37206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A simple inheritance example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emp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__init__(selfie, val) : selfie.data = val</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disp(selfie) : print selfie.data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specialEmp(emp)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disp(self) : print 'i am special emp', self.data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emp1 = emp("aaa")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emp1.disp()</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emp2 = specialEmp(1234)</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emp2.disp()</a:t>
            </a:r>
            <a:endParaRPr lang="en-IN" sz="1800" b="0" strike="noStrike" spc="-1">
              <a:solidFill>
                <a:srgbClr val="000000"/>
              </a:solidFill>
              <a:uFill>
                <a:solidFill>
                  <a:srgbClr val="FFFFFF"/>
                </a:solidFill>
              </a:uFill>
              <a:latin typeface="Arial"/>
            </a:endParaRPr>
          </a:p>
        </p:txBody>
      </p:sp>
      <p:sp>
        <p:nvSpPr>
          <p:cNvPr id="486" name="CustomShape 5"/>
          <p:cNvSpPr/>
          <p:nvPr/>
        </p:nvSpPr>
        <p:spPr>
          <a:xfrm>
            <a:off x="605520" y="5441760"/>
            <a:ext cx="8970480" cy="9061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979" b="1" strike="noStrike" spc="-1">
                <a:solidFill>
                  <a:srgbClr val="000000"/>
                </a:solidFill>
                <a:uFill>
                  <a:solidFill>
                    <a:srgbClr val="FFFFFF"/>
                  </a:solidFill>
                </a:uFill>
                <a:latin typeface="Times New Roman"/>
                <a:ea typeface="DejaVu Sans"/>
              </a:rPr>
              <a:t>Classes are themselves attributes of the module in which they are defined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8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89" name="CustomShape 3"/>
          <p:cNvSpPr/>
          <p:nvPr/>
        </p:nvSpPr>
        <p:spPr>
          <a:xfrm>
            <a:off x="722448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62E3DB81-9897-4D6D-88BE-FB5EBEC924AF}" type="slidenum">
              <a:rPr lang="en-IN" sz="1400" b="0" strike="noStrike" spc="-1">
                <a:solidFill>
                  <a:srgbClr val="000000"/>
                </a:solidFill>
                <a:uFill>
                  <a:solidFill>
                    <a:srgbClr val="FFFFFF"/>
                  </a:solidFill>
                </a:uFill>
                <a:latin typeface="Times New Roman"/>
                <a:ea typeface="DejaVu Sans"/>
              </a:rPr>
              <a:t>41</a:t>
            </a:fld>
            <a:endParaRPr lang="en-IN" sz="1800" b="0" strike="noStrike" spc="-1">
              <a:solidFill>
                <a:srgbClr val="000000"/>
              </a:solidFill>
              <a:uFill>
                <a:solidFill>
                  <a:srgbClr val="FFFFFF"/>
                </a:solidFill>
              </a:uFill>
              <a:latin typeface="Arial"/>
            </a:endParaRPr>
          </a:p>
        </p:txBody>
      </p:sp>
      <p:sp>
        <p:nvSpPr>
          <p:cNvPr id="490" name="CustomShape 4"/>
          <p:cNvSpPr/>
          <p:nvPr/>
        </p:nvSpPr>
        <p:spPr>
          <a:xfrm>
            <a:off x="504000" y="182160"/>
            <a:ext cx="9257760" cy="6424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000" b="1" strike="noStrike" spc="-1">
                <a:solidFill>
                  <a:srgbClr val="000000"/>
                </a:solidFill>
                <a:uFill>
                  <a:solidFill>
                    <a:srgbClr val="FFFFFF"/>
                  </a:solidFill>
                </a:uFill>
                <a:latin typeface="Times New Roman"/>
                <a:ea typeface="WenQuanYi Micro Hei"/>
              </a:rPr>
              <a:t>A more complete example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class Person:</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def __init__(self, name, job=None, pay=0):</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self.name = name; self.job = job; self.pay = pay</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def lastName(self):</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return self.name.split()[-1]</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def giveRaise(self, percent):</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self.pay = int(self.pay * (1 + percent))</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def __repr__(self):</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return '[Person: %s, %s]' % (self.name, self.pay)</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class Manager(Person):</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def __init__(self, name, pay):</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Person.__init__(self, name, 'mgr', pay)</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def giveRaise(self, percent, bonus=.10):</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Person.giveRaise(self, percent + bonus)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if __name__ == '__main__':</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bob = Person('Amit Gupta')</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sue = Person('Neeta Sharma', job='dev', pay=100000)</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print(bob); print(sue)</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print(bob.lastName(), sue.lastName())</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sue.giveRaise(.10); print(sue)</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tom = Manager('Navven Kumar Jain', 50000)</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tom.giveRaise(.10); print(tom.lastName()); print(tom)</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for emp in (bob, sue, tom)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print emp.lastName()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92"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93" name="CustomShape 3"/>
          <p:cNvSpPr/>
          <p:nvPr/>
        </p:nvSpPr>
        <p:spPr>
          <a:xfrm>
            <a:off x="722448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4AC612F0-0AE0-4A45-9A00-E99B60A40D24}" type="slidenum">
              <a:rPr lang="en-IN" sz="1400" b="0" strike="noStrike" spc="-1">
                <a:solidFill>
                  <a:srgbClr val="000000"/>
                </a:solidFill>
                <a:uFill>
                  <a:solidFill>
                    <a:srgbClr val="FFFFFF"/>
                  </a:solidFill>
                </a:uFill>
                <a:latin typeface="Times New Roman"/>
                <a:ea typeface="DejaVu Sans"/>
              </a:rPr>
              <a:t>42</a:t>
            </a:fld>
            <a:endParaRPr lang="en-IN" sz="1800" b="0" strike="noStrike" spc="-1">
              <a:solidFill>
                <a:srgbClr val="000000"/>
              </a:solidFill>
              <a:uFill>
                <a:solidFill>
                  <a:srgbClr val="FFFFFF"/>
                </a:solidFill>
              </a:uFill>
              <a:latin typeface="Arial"/>
            </a:endParaRPr>
          </a:p>
        </p:txBody>
      </p:sp>
      <p:sp>
        <p:nvSpPr>
          <p:cNvPr id="494" name="CustomShape 4"/>
          <p:cNvSpPr/>
          <p:nvPr/>
        </p:nvSpPr>
        <p:spPr>
          <a:xfrm>
            <a:off x="504000" y="182160"/>
            <a:ext cx="9257760" cy="5648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000" b="1" strike="noStrike" spc="-1">
                <a:solidFill>
                  <a:srgbClr val="000000"/>
                </a:solidFill>
                <a:uFill>
                  <a:solidFill>
                    <a:srgbClr val="FFFFFF"/>
                  </a:solidFill>
                </a:uFill>
                <a:latin typeface="Times New Roman"/>
                <a:ea typeface="WenQuanYi Micro Hei"/>
              </a:rPr>
              <a:t>Another example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class base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bx = 90</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def __init__(self)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print 'base'</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self.bx = 9</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self.by = 900</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class der(base)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def __init__(self)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print 'd'</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FF420E"/>
                </a:solidFill>
                <a:uFill>
                  <a:solidFill>
                    <a:srgbClr val="FFFFFF"/>
                  </a:solidFill>
                </a:uFill>
                <a:latin typeface="Courier 10 Pitch"/>
                <a:ea typeface="WenQuanYi Micro Hei"/>
              </a:rPr>
              <a:t>		#base.__init__(self)</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bObj = base()</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print 'bObj:::', bObj.bx, bObj.by</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dObj = der()</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print 'dObj:::', dObj.bx, dObj.by </a:t>
            </a:r>
            <a:r>
              <a:rPr lang="en-IN" sz="1500" b="0" strike="noStrike" spc="-1">
                <a:solidFill>
                  <a:srgbClr val="B84700"/>
                </a:solidFill>
                <a:uFill>
                  <a:solidFill>
                    <a:srgbClr val="FFFFFF"/>
                  </a:solidFill>
                </a:uFill>
                <a:latin typeface="Courier 10 Pitch"/>
                <a:ea typeface="WenQuanYi Micro Hei"/>
              </a:rPr>
              <a:t>#err bec dObj.by can not be accessed</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4586"/>
                </a:solidFill>
                <a:uFill>
                  <a:solidFill>
                    <a:srgbClr val="FFFFFF"/>
                  </a:solidFill>
                </a:uFill>
                <a:latin typeface="Courier 10 Pitch"/>
                <a:ea typeface="WenQuanYi Micro Hei"/>
              </a:rPr>
              <a:t>base</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4586"/>
                </a:solidFill>
                <a:uFill>
                  <a:solidFill>
                    <a:srgbClr val="FFFFFF"/>
                  </a:solidFill>
                </a:uFill>
                <a:latin typeface="Courier 10 Pitch"/>
                <a:ea typeface="WenQuanYi Micro Hei"/>
              </a:rPr>
              <a:t>bObj::: 9 900</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4586"/>
                </a:solidFill>
                <a:uFill>
                  <a:solidFill>
                    <a:srgbClr val="FFFFFF"/>
                  </a:solidFill>
                </a:uFill>
                <a:latin typeface="Courier 10 Pitch"/>
                <a:ea typeface="WenQuanYi Micro Hei"/>
              </a:rPr>
              <a:t>d</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4586"/>
                </a:solidFill>
                <a:uFill>
                  <a:solidFill>
                    <a:srgbClr val="FFFFFF"/>
                  </a:solidFill>
                </a:uFill>
                <a:latin typeface="Courier 10 Pitch"/>
                <a:ea typeface="WenQuanYi Micro Hei"/>
              </a:rPr>
              <a:t>dObj::: 90</a:t>
            </a:r>
            <a:endParaRPr lang="en-IN" sz="1800" b="0" strike="noStrike" spc="-1">
              <a:solidFill>
                <a:srgbClr val="000000"/>
              </a:solidFill>
              <a:uFill>
                <a:solidFill>
                  <a:srgbClr val="FFFFFF"/>
                </a:solidFill>
              </a:uFill>
              <a:latin typeface="Arial"/>
            </a:endParaRPr>
          </a:p>
          <a:p>
            <a:pPr algn="just">
              <a:lnSpc>
                <a:spcPct val="100000"/>
              </a:lnSpc>
            </a:pPr>
            <a:r>
              <a:rPr lang="en-IN" sz="1500" b="0" i="1" strike="noStrike" spc="-1">
                <a:solidFill>
                  <a:srgbClr val="B84700"/>
                </a:solidFill>
                <a:uFill>
                  <a:solidFill>
                    <a:srgbClr val="FFFFFF"/>
                  </a:solidFill>
                </a:uFill>
                <a:latin typeface="Courier 10 Pitch"/>
                <a:ea typeface="WenQuanYi Micro Hei"/>
              </a:rPr>
              <a:t>Followed by the error mesg</a:t>
            </a:r>
            <a:endParaRPr lang="en-IN" sz="1800" b="0" strike="noStrike" spc="-1">
              <a:solidFill>
                <a:srgbClr val="000000"/>
              </a:solidFill>
              <a:uFill>
                <a:solidFill>
                  <a:srgbClr val="FFFFFF"/>
                </a:solidFill>
              </a:uFill>
              <a:latin typeface="Arial"/>
            </a:endParaRPr>
          </a:p>
        </p:txBody>
      </p:sp>
      <p:sp>
        <p:nvSpPr>
          <p:cNvPr id="495" name="CustomShape 5"/>
          <p:cNvSpPr/>
          <p:nvPr/>
        </p:nvSpPr>
        <p:spPr>
          <a:xfrm>
            <a:off x="4434480" y="2418120"/>
            <a:ext cx="3930120" cy="806400"/>
          </a:xfrm>
          <a:custGeom>
            <a:avLst/>
            <a:gdLst/>
            <a:ahLst/>
            <a:cxnLst/>
            <a:rect l="l" t="t" r="r" b="b"/>
            <a:pathLst>
              <a:path w="11573" h="2243">
                <a:moveTo>
                  <a:pt x="2467" y="0"/>
                </a:moveTo>
                <a:cubicBezTo>
                  <a:pt x="1560" y="0"/>
                  <a:pt x="653" y="186"/>
                  <a:pt x="653" y="372"/>
                </a:cubicBezTo>
                <a:lnTo>
                  <a:pt x="653" y="651"/>
                </a:lnTo>
                <a:lnTo>
                  <a:pt x="653" y="931"/>
                </a:lnTo>
                <a:lnTo>
                  <a:pt x="653" y="1310"/>
                </a:lnTo>
                <a:lnTo>
                  <a:pt x="0" y="2140"/>
                </a:lnTo>
                <a:lnTo>
                  <a:pt x="653" y="1869"/>
                </a:lnTo>
                <a:cubicBezTo>
                  <a:pt x="653" y="2055"/>
                  <a:pt x="1560" y="2242"/>
                  <a:pt x="2467" y="2242"/>
                </a:cubicBezTo>
                <a:lnTo>
                  <a:pt x="3827" y="2242"/>
                </a:lnTo>
                <a:lnTo>
                  <a:pt x="5187" y="2242"/>
                </a:lnTo>
                <a:lnTo>
                  <a:pt x="7037" y="2242"/>
                </a:lnTo>
                <a:lnTo>
                  <a:pt x="8397" y="2242"/>
                </a:lnTo>
                <a:lnTo>
                  <a:pt x="9757" y="2242"/>
                </a:lnTo>
                <a:cubicBezTo>
                  <a:pt x="10664" y="2242"/>
                  <a:pt x="11572" y="2055"/>
                  <a:pt x="11572" y="1869"/>
                </a:cubicBezTo>
                <a:lnTo>
                  <a:pt x="11572" y="1590"/>
                </a:lnTo>
                <a:lnTo>
                  <a:pt x="11572" y="1310"/>
                </a:lnTo>
                <a:lnTo>
                  <a:pt x="11572" y="931"/>
                </a:lnTo>
                <a:lnTo>
                  <a:pt x="11572" y="651"/>
                </a:lnTo>
                <a:lnTo>
                  <a:pt x="11572" y="372"/>
                </a:lnTo>
                <a:cubicBezTo>
                  <a:pt x="11572" y="186"/>
                  <a:pt x="10664" y="0"/>
                  <a:pt x="9757" y="0"/>
                </a:cubicBezTo>
                <a:lnTo>
                  <a:pt x="8397" y="0"/>
                </a:lnTo>
                <a:lnTo>
                  <a:pt x="7037" y="0"/>
                </a:lnTo>
                <a:lnTo>
                  <a:pt x="5187" y="0"/>
                </a:lnTo>
                <a:lnTo>
                  <a:pt x="3827" y="0"/>
                </a:lnTo>
                <a:lnTo>
                  <a:pt x="2467" y="0"/>
                </a:lnTo>
              </a:path>
            </a:pathLst>
          </a:custGeom>
          <a:solidFill>
            <a:srgbClr val="CFE7F5">
              <a:alpha val="10000"/>
            </a:srgbClr>
          </a:solidFill>
          <a:ln w="9360">
            <a:solidFill>
              <a:srgbClr val="80808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gn="ctr">
              <a:lnSpc>
                <a:spcPct val="100000"/>
              </a:lnSpc>
            </a:pPr>
            <a:r>
              <a:rPr lang="en-IN" sz="2000" b="0" strike="noStrike" spc="-1">
                <a:solidFill>
                  <a:srgbClr val="000000"/>
                </a:solidFill>
                <a:uFill>
                  <a:solidFill>
                    <a:srgbClr val="FFFFFF"/>
                  </a:solidFill>
                </a:uFill>
                <a:latin typeface="Times New Roman"/>
                <a:ea typeface="DejaVu Sans"/>
              </a:rPr>
              <a:t>uncomment this and check output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6"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497"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498"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458EFEF9-5BC6-47C3-B554-3A644445ED95}" type="slidenum">
              <a:rPr lang="en-IN" sz="1400" b="0" strike="noStrike" spc="-1">
                <a:solidFill>
                  <a:srgbClr val="000000"/>
                </a:solidFill>
                <a:uFill>
                  <a:solidFill>
                    <a:srgbClr val="FFFFFF"/>
                  </a:solidFill>
                </a:uFill>
                <a:latin typeface="Times New Roman"/>
                <a:ea typeface="DejaVu Sans"/>
              </a:rPr>
              <a:t>43</a:t>
            </a:fld>
            <a:endParaRPr lang="en-IN" sz="1800" b="0" strike="noStrike" spc="-1">
              <a:solidFill>
                <a:srgbClr val="000000"/>
              </a:solidFill>
              <a:uFill>
                <a:solidFill>
                  <a:srgbClr val="FFFFFF"/>
                </a:solidFill>
              </a:uFill>
              <a:latin typeface="Arial"/>
            </a:endParaRPr>
          </a:p>
        </p:txBody>
      </p:sp>
      <p:sp>
        <p:nvSpPr>
          <p:cNvPr id="499" name="CustomShape 4"/>
          <p:cNvSpPr/>
          <p:nvPr/>
        </p:nvSpPr>
        <p:spPr>
          <a:xfrm>
            <a:off x="504000" y="182160"/>
            <a:ext cx="9257760" cy="4506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000" b="1" strike="noStrike" spc="-1">
                <a:solidFill>
                  <a:srgbClr val="000000"/>
                </a:solidFill>
                <a:uFill>
                  <a:solidFill>
                    <a:srgbClr val="FFFFFF"/>
                  </a:solidFill>
                </a:uFill>
                <a:latin typeface="Times New Roman"/>
                <a:ea typeface="WenQuanYi Micro Hei"/>
              </a:rPr>
              <a:t>A simple example to highlight certain points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class GrandP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def f(self) : print 'f in GrandP'</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class Par(GrandP) :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def g(self) : print 'g in Par'</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class Ch(Par)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def h(self) : print 'h in Ch'</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chObj = Ch()</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chObj.h(); chObj.g(); chObj.f()</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print 'dict GrandP:::'</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print GrandP.__dict__</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print</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print 'dict Par:::'</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print Par.__dict__</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print</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print 'dict Ch:::'</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print Ch.__dict__</a:t>
            </a:r>
            <a:endParaRPr lang="en-IN" sz="1800" b="0" strike="noStrike" spc="-1">
              <a:solidFill>
                <a:srgbClr val="000000"/>
              </a:solidFill>
              <a:uFill>
                <a:solidFill>
                  <a:srgbClr val="FFFFFF"/>
                </a:solidFill>
              </a:uFill>
              <a:latin typeface="Arial"/>
            </a:endParaRPr>
          </a:p>
        </p:txBody>
      </p:sp>
      <p:sp>
        <p:nvSpPr>
          <p:cNvPr id="500" name="CustomShape 5"/>
          <p:cNvSpPr/>
          <p:nvPr/>
        </p:nvSpPr>
        <p:spPr>
          <a:xfrm>
            <a:off x="4553640" y="2395440"/>
            <a:ext cx="5326920" cy="4533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800" b="0" strike="noStrike" spc="-1">
                <a:solidFill>
                  <a:srgbClr val="004586"/>
                </a:solidFill>
                <a:uFill>
                  <a:solidFill>
                    <a:srgbClr val="FFFFFF"/>
                  </a:solidFill>
                </a:uFill>
                <a:latin typeface="Times New Roman"/>
                <a:ea typeface="DejaVu Sans"/>
              </a:rPr>
              <a:t>h in Ch</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Times New Roman"/>
                <a:ea typeface="DejaVu Sans"/>
              </a:rPr>
              <a:t>g in Par</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Times New Roman"/>
                <a:ea typeface="DejaVu Sans"/>
              </a:rPr>
              <a:t>f in GrandP</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Times New Roman"/>
                <a:ea typeface="DejaVu Sans"/>
              </a:rPr>
              <a:t>dict GrandP:::</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Times New Roman"/>
                <a:ea typeface="DejaVu Sans"/>
              </a:rPr>
              <a:t>{'__module__': '__main__', '__doc__': None, 'f': &lt;function f at 0xb72aa33c&gt;}</a:t>
            </a:r>
            <a:endParaRPr lang="en-IN" sz="1800" b="0" strike="noStrike" spc="-1">
              <a:solidFill>
                <a:srgbClr val="000000"/>
              </a:solidFill>
              <a:uFill>
                <a:solidFill>
                  <a:srgbClr val="FFFFFF"/>
                </a:solidFill>
              </a:uFill>
              <a:latin typeface="Arial"/>
            </a:endParaRPr>
          </a:p>
          <a:p>
            <a:pPr algn="just">
              <a:lnSpc>
                <a:spcPct val="100000"/>
              </a:lnSpc>
            </a:pPr>
            <a:r>
              <a:rPr lang="en-IN" sz="1979" b="0" strike="noStrike" spc="-1">
                <a:solidFill>
                  <a:srgbClr val="004586"/>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Times New Roman"/>
                <a:ea typeface="DejaVu Sans"/>
              </a:rPr>
              <a:t>dict Par:::</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Times New Roman"/>
                <a:ea typeface="DejaVu Sans"/>
              </a:rPr>
              <a:t>{'__module__': '__main__', '__doc__': None, 'g': &lt;function g at 0xb72aa6bc&gt;}</a:t>
            </a:r>
            <a:endParaRPr lang="en-IN" sz="1800" b="0" strike="noStrike" spc="-1">
              <a:solidFill>
                <a:srgbClr val="000000"/>
              </a:solidFill>
              <a:uFill>
                <a:solidFill>
                  <a:srgbClr val="FFFFFF"/>
                </a:solidFill>
              </a:uFill>
              <a:latin typeface="Arial"/>
            </a:endParaRPr>
          </a:p>
          <a:p>
            <a:pPr algn="just">
              <a:lnSpc>
                <a:spcPct val="100000"/>
              </a:lnSpc>
            </a:pPr>
            <a:r>
              <a:rPr lang="en-IN" sz="1979" b="0" strike="noStrike" spc="-1">
                <a:solidFill>
                  <a:srgbClr val="004586"/>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Times New Roman"/>
                <a:ea typeface="DejaVu Sans"/>
              </a:rPr>
              <a:t>dict Ch:::</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Times New Roman"/>
                <a:ea typeface="DejaVu Sans"/>
              </a:rPr>
              <a:t>{'h': &lt;function h at 0xb72aaa3c&gt;, '__module__': '__main__', '__doc__': None}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502"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503" name="CustomShape 3"/>
          <p:cNvSpPr/>
          <p:nvPr/>
        </p:nvSpPr>
        <p:spPr>
          <a:xfrm>
            <a:off x="722448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325FFD08-14AE-4144-BF58-C8B3AA679403}" type="slidenum">
              <a:rPr lang="en-IN" sz="1400" b="0" strike="noStrike" spc="-1">
                <a:solidFill>
                  <a:srgbClr val="000000"/>
                </a:solidFill>
                <a:uFill>
                  <a:solidFill>
                    <a:srgbClr val="FFFFFF"/>
                  </a:solidFill>
                </a:uFill>
                <a:latin typeface="Times New Roman"/>
                <a:ea typeface="DejaVu Sans"/>
              </a:rPr>
              <a:t>44</a:t>
            </a:fld>
            <a:endParaRPr lang="en-IN" sz="1800" b="0" strike="noStrike" spc="-1">
              <a:solidFill>
                <a:srgbClr val="000000"/>
              </a:solidFill>
              <a:uFill>
                <a:solidFill>
                  <a:srgbClr val="FFFFFF"/>
                </a:solidFill>
              </a:uFill>
              <a:latin typeface="Arial"/>
            </a:endParaRPr>
          </a:p>
        </p:txBody>
      </p:sp>
      <p:sp>
        <p:nvSpPr>
          <p:cNvPr id="504" name="CustomShape 4"/>
          <p:cNvSpPr/>
          <p:nvPr/>
        </p:nvSpPr>
        <p:spPr>
          <a:xfrm>
            <a:off x="402120" y="505440"/>
            <a:ext cx="9258120" cy="5456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Execution of a derived class definition proceeds the same as for a base class</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When the class object is constructed, the base class is remembered</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this is used for resolving attribute references</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if a requested attribute is not found in the class, the search proceeds to look in the base class</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this rule is applied recursively if the base class itself is derived from some other class</a:t>
            </a:r>
            <a:endParaRPr lang="en-IN" sz="1800" b="0" strike="noStrike" spc="-1">
              <a:solidFill>
                <a:srgbClr val="000000"/>
              </a:solidFill>
              <a:uFill>
                <a:solidFill>
                  <a:srgbClr val="FFFFFF"/>
                </a:solidFill>
              </a:uFill>
              <a:latin typeface="Arial"/>
            </a:endParaRPr>
          </a:p>
          <a:p>
            <a:pPr marL="496800" indent="-2170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i="1" strike="noStrike" spc="-1">
                <a:solidFill>
                  <a:srgbClr val="000000"/>
                </a:solidFill>
                <a:uFill>
                  <a:solidFill>
                    <a:srgbClr val="FFFFFF"/>
                  </a:solidFill>
                </a:uFill>
                <a:latin typeface="Times New Roman"/>
                <a:ea typeface="WenQuanYi Micro Hei"/>
              </a:rPr>
              <a:t>DerivedClassName() </a:t>
            </a:r>
            <a:r>
              <a:rPr lang="en-IN" sz="2200" b="0" strike="noStrike" spc="-1">
                <a:solidFill>
                  <a:srgbClr val="000000"/>
                </a:solidFill>
                <a:uFill>
                  <a:solidFill>
                    <a:srgbClr val="FFFFFF"/>
                  </a:solidFill>
                </a:uFill>
                <a:latin typeface="Times New Roman"/>
                <a:ea typeface="WenQuanYi Micro Hei"/>
              </a:rPr>
              <a:t>creates a new instance of the class just as in case of an independent class</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Method references are resolved as follows :</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the corresponding class attribute is searched, working the chain of base classes if necessary</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the method reference is valid if this yields a function object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5"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506"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507"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A0ABA21B-4D4C-4FFA-802D-7BDD7980117D}" type="slidenum">
              <a:rPr lang="en-IN" sz="1400" b="0" strike="noStrike" spc="-1">
                <a:solidFill>
                  <a:srgbClr val="000000"/>
                </a:solidFill>
                <a:uFill>
                  <a:solidFill>
                    <a:srgbClr val="FFFFFF"/>
                  </a:solidFill>
                </a:uFill>
                <a:latin typeface="Times New Roman"/>
                <a:ea typeface="DejaVu Sans"/>
              </a:rPr>
              <a:t>45</a:t>
            </a:fld>
            <a:endParaRPr lang="en-IN" sz="1800" b="0" strike="noStrike" spc="-1">
              <a:solidFill>
                <a:srgbClr val="000000"/>
              </a:solidFill>
              <a:uFill>
                <a:solidFill>
                  <a:srgbClr val="FFFFFF"/>
                </a:solidFill>
              </a:uFill>
              <a:latin typeface="Arial"/>
            </a:endParaRPr>
          </a:p>
        </p:txBody>
      </p:sp>
      <p:sp>
        <p:nvSpPr>
          <p:cNvPr id="508" name="CustomShape 4"/>
          <p:cNvSpPr/>
          <p:nvPr/>
        </p:nvSpPr>
        <p:spPr>
          <a:xfrm>
            <a:off x="402120" y="346320"/>
            <a:ext cx="9258120" cy="5670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Derived classes may override methods of their base classes</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Methods have no special privileges when calling other methods of the same object :</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a method of a base class that calls another method defined in the same base class may end up calling a method of a derived class that overrides it (</a:t>
            </a:r>
            <a:r>
              <a:rPr lang="en-IN" sz="2200" b="0" i="1" strike="noStrike" spc="-1">
                <a:solidFill>
                  <a:srgbClr val="000000"/>
                </a:solidFill>
                <a:uFill>
                  <a:solidFill>
                    <a:srgbClr val="FFFFFF"/>
                  </a:solidFill>
                </a:uFill>
                <a:latin typeface="Times New Roman"/>
                <a:ea typeface="WenQuanYi Micro Hei"/>
              </a:rPr>
              <a:t>For C++ programmers: all methods in Python are effectively virtual</a:t>
            </a:r>
            <a:r>
              <a:rPr lang="en-IN" sz="2200" b="0" strike="noStrike" spc="-1">
                <a:solidFill>
                  <a:srgbClr val="000000"/>
                </a:solidFill>
                <a:uFill>
                  <a:solidFill>
                    <a:srgbClr val="FFFFFF"/>
                  </a:solidFill>
                </a:uFill>
                <a:latin typeface="Times New Roman"/>
                <a:ea typeface="WenQuanYi Micro Hei"/>
              </a:rPr>
              <a:t>)</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5C8526"/>
                </a:solidFill>
                <a:uFill>
                  <a:solidFill>
                    <a:srgbClr val="FFFFFF"/>
                  </a:solidFill>
                </a:uFill>
                <a:latin typeface="Courier 10 Pitch"/>
                <a:ea typeface="WenQuanYi Micro Hei"/>
              </a:rPr>
              <a:t>		class Base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5C8526"/>
                </a:solidFill>
                <a:uFill>
                  <a:solidFill>
                    <a:srgbClr val="FFFFFF"/>
                  </a:solidFill>
                </a:uFill>
                <a:latin typeface="Courier 10 Pitch"/>
                <a:ea typeface="WenQuanYi Micro Hei"/>
              </a:rPr>
              <a:t>			def f(self) : print 'in f of Base'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5C8526"/>
                </a:solidFill>
                <a:uFill>
                  <a:solidFill>
                    <a:srgbClr val="FFFFFF"/>
                  </a:solidFill>
                </a:uFill>
                <a:latin typeface="Courier 10 Pitch"/>
                <a:ea typeface="WenQuanYi Micro Hei"/>
              </a:rPr>
              <a:t>    	def g(self) :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5C8526"/>
                </a:solidFill>
                <a:uFill>
                  <a:solidFill>
                    <a:srgbClr val="FFFFFF"/>
                  </a:solidFill>
                </a:uFill>
                <a:latin typeface="Courier 10 Pitch"/>
                <a:ea typeface="WenQuanYi Micro Hei"/>
              </a:rPr>
              <a:t>        		print 'in g of Base'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5C8526"/>
                </a:solidFill>
                <a:uFill>
                  <a:solidFill>
                    <a:srgbClr val="FFFFFF"/>
                  </a:solidFill>
                </a:uFill>
                <a:latin typeface="Courier 10 Pitch"/>
                <a:ea typeface="WenQuanYi Micro Hei"/>
              </a:rPr>
              <a:t>        		print 'calling f...'</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5C8526"/>
                </a:solidFill>
                <a:uFill>
                  <a:solidFill>
                    <a:srgbClr val="FFFFFF"/>
                  </a:solidFill>
                </a:uFill>
                <a:latin typeface="Courier 10 Pitch"/>
                <a:ea typeface="WenQuanYi Micro Hei"/>
              </a:rPr>
              <a:t>        		self.f()</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5C8526"/>
                </a:solidFill>
                <a:uFill>
                  <a:solidFill>
                    <a:srgbClr val="FFFFFF"/>
                  </a:solidFill>
                </a:uFill>
                <a:latin typeface="Courier 10 Pitch"/>
                <a:ea typeface="WenQuanYi Micro Hei"/>
              </a:rPr>
              <a:t>		class Der(Base)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5C8526"/>
                </a:solidFill>
                <a:uFill>
                  <a:solidFill>
                    <a:srgbClr val="FFFFFF"/>
                  </a:solidFill>
                </a:uFill>
                <a:latin typeface="Courier 10 Pitch"/>
                <a:ea typeface="WenQuanYi Micro Hei"/>
              </a:rPr>
              <a:t>    		def f(self) : print 'in f of Der'</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5C8526"/>
                </a:solidFill>
                <a:uFill>
                  <a:solidFill>
                    <a:srgbClr val="FFFFFF"/>
                  </a:solidFill>
                </a:uFill>
                <a:latin typeface="Courier 10 Pitch"/>
                <a:ea typeface="WenQuanYi Micro Hei"/>
              </a:rPr>
              <a:t>		objDer = Der(); objDer.g()</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5C852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004586"/>
                </a:solidFill>
                <a:uFill>
                  <a:solidFill>
                    <a:srgbClr val="FFFFFF"/>
                  </a:solidFill>
                </a:uFill>
                <a:latin typeface="Courier 10 Pitch"/>
                <a:ea typeface="WenQuanYi Micro Hei"/>
              </a:rPr>
              <a:t>		in g of Base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004586"/>
                </a:solidFill>
                <a:uFill>
                  <a:solidFill>
                    <a:srgbClr val="FFFFFF"/>
                  </a:solidFill>
                </a:uFill>
                <a:latin typeface="Courier 10 Pitch"/>
                <a:ea typeface="WenQuanYi Micro Hei"/>
              </a:rPr>
              <a:t>		calling f...</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004586"/>
                </a:solidFill>
                <a:uFill>
                  <a:solidFill>
                    <a:srgbClr val="FFFFFF"/>
                  </a:solidFill>
                </a:uFill>
                <a:latin typeface="Courier 10 Pitch"/>
                <a:ea typeface="WenQuanYi Micro Hei"/>
              </a:rPr>
              <a:t>		in f of Der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9"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510"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511"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9375D997-F078-4CD6-8A7B-7F62C91A154A}" type="slidenum">
              <a:rPr lang="en-IN" sz="1400" b="0" strike="noStrike" spc="-1">
                <a:solidFill>
                  <a:srgbClr val="000000"/>
                </a:solidFill>
                <a:uFill>
                  <a:solidFill>
                    <a:srgbClr val="FFFFFF"/>
                  </a:solidFill>
                </a:uFill>
                <a:latin typeface="Times New Roman"/>
                <a:ea typeface="DejaVu Sans"/>
              </a:rPr>
              <a:t>46</a:t>
            </a:fld>
            <a:endParaRPr lang="en-IN" sz="1800" b="0" strike="noStrike" spc="-1">
              <a:solidFill>
                <a:srgbClr val="000000"/>
              </a:solidFill>
              <a:uFill>
                <a:solidFill>
                  <a:srgbClr val="FFFFFF"/>
                </a:solidFill>
              </a:uFill>
              <a:latin typeface="Arial"/>
            </a:endParaRPr>
          </a:p>
        </p:txBody>
      </p:sp>
      <p:sp>
        <p:nvSpPr>
          <p:cNvPr id="512" name="CustomShape 4"/>
          <p:cNvSpPr/>
          <p:nvPr/>
        </p:nvSpPr>
        <p:spPr>
          <a:xfrm>
            <a:off x="126000" y="192600"/>
            <a:ext cx="9682920" cy="61686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47600" indent="-1472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An overriding method in a derived class may want to extend (rather than replace) the base class method of the same name</a:t>
            </a:r>
            <a:endParaRPr lang="en-IN" sz="1800" b="0" strike="noStrike" spc="-1">
              <a:solidFill>
                <a:srgbClr val="000000"/>
              </a:solidFill>
              <a:uFill>
                <a:solidFill>
                  <a:srgbClr val="FFFFFF"/>
                </a:solidFill>
              </a:uFill>
              <a:latin typeface="Arial"/>
            </a:endParaRPr>
          </a:p>
          <a:p>
            <a:pPr marL="446040" lvl="1" indent="-19332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This can be done as </a:t>
            </a:r>
            <a:r>
              <a:rPr lang="en-IN" sz="2200" b="0" i="1" strike="noStrike" spc="-1">
                <a:solidFill>
                  <a:srgbClr val="000000"/>
                </a:solidFill>
                <a:uFill>
                  <a:solidFill>
                    <a:srgbClr val="FFFFFF"/>
                  </a:solidFill>
                </a:uFill>
                <a:latin typeface="Times New Roman"/>
                <a:ea typeface="WenQuanYi Micro Hei"/>
              </a:rPr>
              <a:t>BaseClassName.methodname(self, arguments)</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class base :</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  def f1(s, a, b) : print('f1 base')</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  def f2(s, a, b) : print('f2 base')</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  def f3(s, a, b) : print('f3 base')</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  def f4(s, a, b) : print('f4 base')</a:t>
            </a:r>
            <a:endParaRPr lang="en-IN" sz="1800" b="0" strike="noStrike" spc="-1">
              <a:solidFill>
                <a:srgbClr val="000000"/>
              </a:solidFill>
              <a:uFill>
                <a:solidFill>
                  <a:srgbClr val="FFFFFF"/>
                </a:solidFill>
              </a:uFill>
              <a:latin typeface="Arial"/>
            </a:endParaRPr>
          </a:p>
          <a:p>
            <a:pPr algn="just">
              <a:lnSpc>
                <a:spcPct val="100000"/>
              </a:lnSpc>
            </a:pPr>
            <a:r>
              <a:rPr lang="en-IN" sz="1300" b="1" strike="noStrike" spc="-1">
                <a:solidFill>
                  <a:srgbClr val="1933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class der(base) :</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  def f2(s, a) : print('f2 der') </a:t>
            </a:r>
            <a:r>
              <a:rPr lang="en-IN" sz="1400" b="1" strike="noStrike" spc="-1">
                <a:solidFill>
                  <a:srgbClr val="CC3300"/>
                </a:solidFill>
                <a:uFill>
                  <a:solidFill>
                    <a:srgbClr val="FFFFFF"/>
                  </a:solidFill>
                </a:uFill>
                <a:latin typeface="Courier 10 Pitch"/>
                <a:ea typeface="WenQuanYi Micro Hei"/>
              </a:rPr>
              <a:t># overrides base f2 with 2 args</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  def f3(s, a, b) : print('f3 der') </a:t>
            </a:r>
            <a:r>
              <a:rPr lang="en-IN" sz="1400" b="1" strike="noStrike" spc="-1">
                <a:solidFill>
                  <a:srgbClr val="CC3300"/>
                </a:solidFill>
                <a:uFill>
                  <a:solidFill>
                    <a:srgbClr val="FFFFFF"/>
                  </a:solidFill>
                </a:uFill>
                <a:latin typeface="Courier 10 Pitch"/>
                <a:ea typeface="WenQuanYi Micro Hei"/>
              </a:rPr>
              <a:t>#overrides base f3</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  def f4(s,a) : print('f4 der'); super(der, s).f4(a, a) </a:t>
            </a:r>
            <a:r>
              <a:rPr lang="en-IN" sz="1400" b="1" strike="noStrike" spc="-1">
                <a:solidFill>
                  <a:srgbClr val="CC3300"/>
                </a:solidFill>
                <a:uFill>
                  <a:solidFill>
                    <a:srgbClr val="FFFFFF"/>
                  </a:solidFill>
                </a:uFill>
                <a:latin typeface="Courier 10 Pitch"/>
                <a:ea typeface="WenQuanYi Micro Hei"/>
              </a:rPr>
              <a:t>#extends defn of base f4</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CC3300"/>
                </a:solidFill>
                <a:uFill>
                  <a:solidFill>
                    <a:srgbClr val="FFFFFF"/>
                  </a:solidFill>
                </a:uFill>
                <a:latin typeface="Courier 10 Pitch"/>
                <a:ea typeface="WenQuanYi Micro Hei"/>
              </a:rPr>
              <a:t>  #def f4(s,a): print('f4 der'); base.f4(s, a, a) --&gt; same as previous statement</a:t>
            </a:r>
            <a:endParaRPr lang="en-IN" sz="1800" b="0" strike="noStrike" spc="-1">
              <a:solidFill>
                <a:srgbClr val="000000"/>
              </a:solidFill>
              <a:uFill>
                <a:solidFill>
                  <a:srgbClr val="FFFFFF"/>
                </a:solidFill>
              </a:uFill>
              <a:latin typeface="Arial"/>
            </a:endParaRPr>
          </a:p>
          <a:p>
            <a:pPr algn="just">
              <a:lnSpc>
                <a:spcPct val="100000"/>
              </a:lnSpc>
            </a:pPr>
            <a:r>
              <a:rPr lang="en-IN" sz="1300" b="1" strike="noStrike" spc="-1">
                <a:solidFill>
                  <a:srgbClr val="1933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d = der()</a:t>
            </a:r>
            <a:endParaRPr lang="en-IN" sz="1800" b="0" strike="noStrike" spc="-1">
              <a:solidFill>
                <a:srgbClr val="000000"/>
              </a:solidFill>
              <a:uFill>
                <a:solidFill>
                  <a:srgbClr val="FFFFFF"/>
                </a:solidFill>
              </a:uFill>
              <a:latin typeface="Arial"/>
            </a:endParaRPr>
          </a:p>
          <a:p>
            <a:pPr algn="just">
              <a:lnSpc>
                <a:spcPct val="100000"/>
              </a:lnSpc>
            </a:pPr>
            <a:r>
              <a:rPr lang="en-IN" sz="1300" b="1" strike="noStrike" spc="-1">
                <a:solidFill>
                  <a:srgbClr val="1933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print('f1-------&gt;')</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d.f1(1,2)</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print('f2 2 args CAN NOT BE CALLED -------&gt;')</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990099"/>
                </a:solidFill>
                <a:uFill>
                  <a:solidFill>
                    <a:srgbClr val="FFFFFF"/>
                  </a:solidFill>
                </a:uFill>
                <a:latin typeface="Courier 10 Pitch"/>
                <a:ea typeface="WenQuanYi Micro Hei"/>
              </a:rPr>
              <a:t>#d.f2(1,2) error to call this</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print('f2 1 arg -------&gt;')</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d.f2(1)</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print('f3-------&gt;')</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d.f3(1,2)</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print('f4-------&gt;')</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193300"/>
                </a:solidFill>
                <a:uFill>
                  <a:solidFill>
                    <a:srgbClr val="FFFFFF"/>
                  </a:solidFill>
                </a:uFill>
                <a:latin typeface="Courier 10 Pitch"/>
                <a:ea typeface="WenQuanYi Micro Hei"/>
              </a:rPr>
              <a:t>d.f4(1)</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51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515"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738C0AEA-93FB-41F9-A5B8-3C456A3E54D1}" type="slidenum">
              <a:rPr lang="en-IN" sz="1400" b="0" strike="noStrike" spc="-1">
                <a:solidFill>
                  <a:srgbClr val="000000"/>
                </a:solidFill>
                <a:uFill>
                  <a:solidFill>
                    <a:srgbClr val="FFFFFF"/>
                  </a:solidFill>
                </a:uFill>
                <a:latin typeface="Times New Roman"/>
                <a:ea typeface="DejaVu Sans"/>
              </a:rPr>
              <a:t>47</a:t>
            </a:fld>
            <a:endParaRPr lang="en-IN" sz="1800" b="0" strike="noStrike" spc="-1">
              <a:solidFill>
                <a:srgbClr val="000000"/>
              </a:solidFill>
              <a:uFill>
                <a:solidFill>
                  <a:srgbClr val="FFFFFF"/>
                </a:solidFill>
              </a:uFill>
              <a:latin typeface="Arial"/>
            </a:endParaRPr>
          </a:p>
        </p:txBody>
      </p:sp>
      <p:sp>
        <p:nvSpPr>
          <p:cNvPr id="516" name="CustomShape 4"/>
          <p:cNvSpPr/>
          <p:nvPr/>
        </p:nvSpPr>
        <p:spPr>
          <a:xfrm>
            <a:off x="517680" y="183240"/>
            <a:ext cx="8878320" cy="701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i="1" strike="noStrike" spc="-1">
                <a:solidFill>
                  <a:srgbClr val="FF420E"/>
                </a:solidFill>
                <a:uFill>
                  <a:solidFill>
                    <a:srgbClr val="FFFFFF"/>
                  </a:solidFill>
                </a:uFill>
                <a:latin typeface="Courier 10 Pitch"/>
                <a:ea typeface="DejaVu Sans"/>
              </a:rPr>
              <a:t>__init__</a:t>
            </a:r>
            <a:r>
              <a:rPr lang="en-IN" sz="2800" b="1" i="1" strike="noStrike" spc="-1">
                <a:solidFill>
                  <a:srgbClr val="FF420E"/>
                </a:solidFill>
                <a:uFill>
                  <a:solidFill>
                    <a:srgbClr val="FFFFFF"/>
                  </a:solidFill>
                </a:uFill>
                <a:latin typeface="Times New Roman"/>
                <a:ea typeface="DejaVu Sans"/>
              </a:rPr>
              <a:t> with inheritance</a:t>
            </a:r>
            <a:endParaRPr lang="en-IN" sz="1800" b="0" strike="noStrike" spc="-1">
              <a:solidFill>
                <a:srgbClr val="000000"/>
              </a:solidFill>
              <a:uFill>
                <a:solidFill>
                  <a:srgbClr val="FFFFFF"/>
                </a:solidFill>
              </a:uFill>
              <a:latin typeface="Arial"/>
            </a:endParaRPr>
          </a:p>
        </p:txBody>
      </p:sp>
      <p:sp>
        <p:nvSpPr>
          <p:cNvPr id="517" name="CustomShape 5"/>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518" name="CustomShape 6"/>
          <p:cNvSpPr/>
          <p:nvPr/>
        </p:nvSpPr>
        <p:spPr>
          <a:xfrm>
            <a:off x="445680" y="1340280"/>
            <a:ext cx="9191520" cy="5214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Courier 10 Pitch"/>
                <a:ea typeface="WenQuanYi Micro Hei"/>
              </a:rPr>
              <a:t>__init__</a:t>
            </a:r>
            <a:r>
              <a:rPr lang="en-IN" sz="2200" b="0" strike="noStrike" spc="-1">
                <a:solidFill>
                  <a:srgbClr val="000000"/>
                </a:solidFill>
                <a:uFill>
                  <a:solidFill>
                    <a:srgbClr val="FFFFFF"/>
                  </a:solidFill>
                </a:uFill>
                <a:latin typeface="Times New Roman"/>
                <a:ea typeface="WenQuanYi Micro Hei"/>
              </a:rPr>
              <a:t> methods are optional</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if </a:t>
            </a:r>
            <a:r>
              <a:rPr lang="en-IN" sz="2000" b="0" strike="noStrike" spc="-1">
                <a:solidFill>
                  <a:srgbClr val="000000"/>
                </a:solidFill>
                <a:uFill>
                  <a:solidFill>
                    <a:srgbClr val="FFFFFF"/>
                  </a:solidFill>
                </a:uFill>
                <a:latin typeface="Courier 10 Pitch"/>
                <a:ea typeface="WenQuanYi Micro Hei"/>
              </a:rPr>
              <a:t>__init__</a:t>
            </a:r>
            <a:r>
              <a:rPr lang="en-IN" sz="2200" b="0" strike="noStrike" spc="-1">
                <a:solidFill>
                  <a:srgbClr val="000000"/>
                </a:solidFill>
                <a:uFill>
                  <a:solidFill>
                    <a:srgbClr val="FFFFFF"/>
                  </a:solidFill>
                </a:uFill>
                <a:latin typeface="Times New Roman"/>
                <a:ea typeface="WenQuanYi Micro Hei"/>
              </a:rPr>
              <a:t> is defined, the ancestor's </a:t>
            </a:r>
            <a:r>
              <a:rPr lang="en-IN" sz="2000" b="0" strike="noStrike" spc="-1">
                <a:solidFill>
                  <a:srgbClr val="000000"/>
                </a:solidFill>
                <a:uFill>
                  <a:solidFill>
                    <a:srgbClr val="FFFFFF"/>
                  </a:solidFill>
                </a:uFill>
                <a:latin typeface="Courier 10 Pitch"/>
                <a:ea typeface="WenQuanYi Micro Hei"/>
              </a:rPr>
              <a:t>__init__ </a:t>
            </a:r>
            <a:r>
              <a:rPr lang="en-IN" sz="2200" b="0" strike="noStrike" spc="-1">
                <a:solidFill>
                  <a:srgbClr val="000000"/>
                </a:solidFill>
                <a:uFill>
                  <a:solidFill>
                    <a:srgbClr val="FFFFFF"/>
                  </a:solidFill>
                </a:uFill>
                <a:latin typeface="Times New Roman"/>
                <a:ea typeface="WenQuanYi Micro Hei"/>
              </a:rPr>
              <a:t>must be called explicitly (if the ancestor defines one)</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each subclass can have its own set of arguments to </a:t>
            </a:r>
            <a:r>
              <a:rPr lang="en-IN" sz="2000" b="0" strike="noStrike" spc="-1">
                <a:solidFill>
                  <a:srgbClr val="000000"/>
                </a:solidFill>
                <a:uFill>
                  <a:solidFill>
                    <a:srgbClr val="FFFFFF"/>
                  </a:solidFill>
                </a:uFill>
                <a:latin typeface="Courier 10 Pitch"/>
                <a:ea typeface="WenQuanYi Micro Hei"/>
              </a:rPr>
              <a:t>__init__</a:t>
            </a:r>
            <a:r>
              <a:rPr lang="en-IN" sz="2200" b="0" strike="noStrike" spc="-1">
                <a:solidFill>
                  <a:srgbClr val="000000"/>
                </a:solidFill>
                <a:uFill>
                  <a:solidFill>
                    <a:srgbClr val="FFFFFF"/>
                  </a:solidFill>
                </a:uFill>
                <a:latin typeface="Times New Roman"/>
                <a:ea typeface="WenQuanYi Micro Hei"/>
              </a:rPr>
              <a:t>, as long as it calls the ancestor with the correct arguments</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class Base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def __init__(self, a)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print 'base init', a*5</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class Der(Base)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def __init__(self, a, b)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print 'der init, calling base init...'</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a:t>
            </a:r>
            <a:r>
              <a:rPr lang="en-IN" sz="2000" b="1" strike="noStrike" spc="-1">
                <a:solidFill>
                  <a:srgbClr val="355E00"/>
                </a:solidFill>
                <a:uFill>
                  <a:solidFill>
                    <a:srgbClr val="FFFFFF"/>
                  </a:solidFill>
                </a:uFill>
                <a:latin typeface="Courier 10 Pitch"/>
                <a:ea typeface="WenQuanYi Micro Hei"/>
              </a:rPr>
              <a:t>Base.__init__(self, a+b)</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o = Der('str1', 'str2###')</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9"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520"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521" name="CustomShape 3"/>
          <p:cNvSpPr/>
          <p:nvPr/>
        </p:nvSpPr>
        <p:spPr>
          <a:xfrm>
            <a:off x="722412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54FDB782-4B6A-4427-A861-B4123CC4269A}" type="slidenum">
              <a:rPr lang="en-IN" sz="1400" b="0" strike="noStrike" spc="-1">
                <a:solidFill>
                  <a:srgbClr val="000000"/>
                </a:solidFill>
                <a:uFill>
                  <a:solidFill>
                    <a:srgbClr val="FFFFFF"/>
                  </a:solidFill>
                </a:uFill>
                <a:latin typeface="Times New Roman"/>
                <a:ea typeface="DejaVu Sans"/>
              </a:rPr>
              <a:t>48</a:t>
            </a:fld>
            <a:endParaRPr lang="en-IN" sz="1800" b="0" strike="noStrike" spc="-1">
              <a:solidFill>
                <a:srgbClr val="000000"/>
              </a:solidFill>
              <a:uFill>
                <a:solidFill>
                  <a:srgbClr val="FFFFFF"/>
                </a:solidFill>
              </a:uFill>
              <a:latin typeface="Arial"/>
            </a:endParaRPr>
          </a:p>
        </p:txBody>
      </p:sp>
      <p:sp>
        <p:nvSpPr>
          <p:cNvPr id="522" name="CustomShape 4"/>
          <p:cNvSpPr/>
          <p:nvPr/>
        </p:nvSpPr>
        <p:spPr>
          <a:xfrm>
            <a:off x="517680" y="-13680"/>
            <a:ext cx="8878320" cy="701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i="1" strike="noStrike" spc="-1">
                <a:solidFill>
                  <a:srgbClr val="FF420E"/>
                </a:solidFill>
                <a:uFill>
                  <a:solidFill>
                    <a:srgbClr val="FFFFFF"/>
                  </a:solidFill>
                </a:uFill>
                <a:latin typeface="Times New Roman"/>
                <a:ea typeface="DejaVu Sans"/>
              </a:rPr>
              <a:t>Special Python functions that work with inheritance</a:t>
            </a:r>
            <a:endParaRPr lang="en-IN" sz="1800" b="0" strike="noStrike" spc="-1">
              <a:solidFill>
                <a:srgbClr val="000000"/>
              </a:solidFill>
              <a:uFill>
                <a:solidFill>
                  <a:srgbClr val="FFFFFF"/>
                </a:solidFill>
              </a:uFill>
              <a:latin typeface="Arial"/>
            </a:endParaRPr>
          </a:p>
        </p:txBody>
      </p:sp>
      <p:sp>
        <p:nvSpPr>
          <p:cNvPr id="523" name="CustomShape 5"/>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
        <p:nvSpPr>
          <p:cNvPr id="524" name="CustomShape 6"/>
          <p:cNvSpPr/>
          <p:nvPr/>
        </p:nvSpPr>
        <p:spPr>
          <a:xfrm>
            <a:off x="446040" y="546120"/>
            <a:ext cx="9191520" cy="60670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Courier 10 Pitch"/>
                <a:ea typeface="WenQuanYi Micro Hei"/>
              </a:rPr>
              <a:t>isinstance() :</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used to check an instance’s type</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000" b="0" strike="noStrike" spc="-1">
                <a:solidFill>
                  <a:srgbClr val="000000"/>
                </a:solidFill>
                <a:uFill>
                  <a:solidFill>
                    <a:srgbClr val="FFFFFF"/>
                  </a:solidFill>
                </a:uFill>
                <a:latin typeface="Courier 10 Pitch"/>
                <a:ea typeface="WenQuanYi Micro Hei"/>
              </a:rPr>
              <a:t>isinstance(obj, X)</a:t>
            </a:r>
            <a:r>
              <a:rPr lang="en-IN" sz="2200" b="0" strike="noStrike" spc="-1">
                <a:solidFill>
                  <a:srgbClr val="000000"/>
                </a:solidFill>
                <a:uFill>
                  <a:solidFill>
                    <a:srgbClr val="FFFFFF"/>
                  </a:solidFill>
                </a:uFill>
                <a:latin typeface="Times New Roman"/>
                <a:ea typeface="WenQuanYi Micro Hei"/>
              </a:rPr>
              <a:t> will be </a:t>
            </a:r>
            <a:r>
              <a:rPr lang="en-IN" sz="2000" b="0" strike="noStrike" spc="-1">
                <a:solidFill>
                  <a:srgbClr val="000000"/>
                </a:solidFill>
                <a:uFill>
                  <a:solidFill>
                    <a:srgbClr val="FFFFFF"/>
                  </a:solidFill>
                </a:uFill>
                <a:latin typeface="Courier 10 Pitch"/>
                <a:ea typeface="WenQuanYi Micro Hei"/>
              </a:rPr>
              <a:t>True</a:t>
            </a:r>
            <a:r>
              <a:rPr lang="en-IN" sz="2200" b="0" strike="noStrike" spc="-1">
                <a:solidFill>
                  <a:srgbClr val="000000"/>
                </a:solidFill>
                <a:uFill>
                  <a:solidFill>
                    <a:srgbClr val="FFFFFF"/>
                  </a:solidFill>
                </a:uFill>
                <a:latin typeface="Times New Roman"/>
                <a:ea typeface="WenQuanYi Micro Hei"/>
              </a:rPr>
              <a:t> only if </a:t>
            </a:r>
            <a:r>
              <a:rPr lang="en-IN" sz="2000" b="0" strike="noStrike" spc="-1">
                <a:solidFill>
                  <a:srgbClr val="000000"/>
                </a:solidFill>
                <a:uFill>
                  <a:solidFill>
                    <a:srgbClr val="FFFFFF"/>
                  </a:solidFill>
                </a:uFill>
                <a:latin typeface="Courier 10 Pitch"/>
                <a:ea typeface="WenQuanYi Micro Hei"/>
              </a:rPr>
              <a:t>obj.__class__</a:t>
            </a:r>
            <a:r>
              <a:rPr lang="en-IN" sz="2200" b="0" strike="noStrike" spc="-1">
                <a:solidFill>
                  <a:srgbClr val="000000"/>
                </a:solidFill>
                <a:uFill>
                  <a:solidFill>
                    <a:srgbClr val="FFFFFF"/>
                  </a:solidFill>
                </a:uFill>
                <a:latin typeface="Times New Roman"/>
                <a:ea typeface="WenQuanYi Micro Hei"/>
              </a:rPr>
              <a:t> is </a:t>
            </a:r>
            <a:r>
              <a:rPr lang="en-IN" sz="2000" b="0" strike="noStrike" spc="-1">
                <a:solidFill>
                  <a:srgbClr val="000000"/>
                </a:solidFill>
                <a:uFill>
                  <a:solidFill>
                    <a:srgbClr val="FFFFFF"/>
                  </a:solidFill>
                </a:uFill>
                <a:latin typeface="Courier 10 Pitch"/>
                <a:ea typeface="WenQuanYi Micro Hei"/>
              </a:rPr>
              <a:t>X</a:t>
            </a:r>
            <a:r>
              <a:rPr lang="en-IN" sz="2200" b="0" strike="noStrike" spc="-1">
                <a:solidFill>
                  <a:srgbClr val="000000"/>
                </a:solidFill>
                <a:uFill>
                  <a:solidFill>
                    <a:srgbClr val="FFFFFF"/>
                  </a:solidFill>
                </a:uFill>
                <a:latin typeface="Times New Roman"/>
                <a:ea typeface="WenQuanYi Micro Hei"/>
              </a:rPr>
              <a:t> or some class derived from </a:t>
            </a:r>
            <a:r>
              <a:rPr lang="en-IN" sz="2000" b="0" strike="noStrike" spc="-1">
                <a:solidFill>
                  <a:srgbClr val="000000"/>
                </a:solidFill>
                <a:uFill>
                  <a:solidFill>
                    <a:srgbClr val="FFFFFF"/>
                  </a:solidFill>
                </a:uFill>
                <a:latin typeface="Courier 10 Pitch"/>
                <a:ea typeface="WenQuanYi Micro Hei"/>
              </a:rPr>
              <a:t>X</a:t>
            </a:r>
            <a:endParaRPr lang="en-IN" sz="1800" b="0" strike="noStrike" spc="-1">
              <a:solidFill>
                <a:srgbClr val="000000"/>
              </a:solidFill>
              <a:uFill>
                <a:solidFill>
                  <a:srgbClr val="FFFFFF"/>
                </a:solidFill>
              </a:uFill>
              <a:latin typeface="Arial"/>
            </a:endParaRPr>
          </a:p>
          <a:p>
            <a:pPr marL="496800" indent="-217080" algn="just">
              <a:lnSpc>
                <a:spcPct val="100000"/>
              </a:lnSpc>
            </a:pPr>
            <a:r>
              <a:rPr lang="en-IN" sz="2000" b="0" strike="noStrike" spc="-1">
                <a:solidFill>
                  <a:srgbClr val="0000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Courier 10 Pitch"/>
                <a:ea typeface="WenQuanYi Micro Hei"/>
              </a:rPr>
              <a:t>issubclass() :</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used </a:t>
            </a:r>
            <a:r>
              <a:rPr lang="en-IN" sz="2200" b="0" strike="noStrike" spc="-1">
                <a:solidFill>
                  <a:srgbClr val="000000"/>
                </a:solidFill>
                <a:uFill>
                  <a:solidFill>
                    <a:srgbClr val="FFFFFF"/>
                  </a:solidFill>
                </a:uFill>
                <a:latin typeface="Times New Roman"/>
                <a:ea typeface="WenQuanYi Micro Hei"/>
              </a:rPr>
              <a:t>to check class inheritance</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000" b="0" strike="noStrike" spc="-1">
                <a:solidFill>
                  <a:srgbClr val="000000"/>
                </a:solidFill>
                <a:uFill>
                  <a:solidFill>
                    <a:srgbClr val="FFFFFF"/>
                  </a:solidFill>
                </a:uFill>
                <a:latin typeface="Courier 10 Pitch"/>
                <a:ea typeface="WenQuanYi Micro Hei"/>
              </a:rPr>
              <a:t>issubclass(Y, X)</a:t>
            </a:r>
            <a:r>
              <a:rPr lang="en-IN" sz="2200" b="0" strike="noStrike" spc="-1">
                <a:solidFill>
                  <a:srgbClr val="000000"/>
                </a:solidFill>
                <a:uFill>
                  <a:solidFill>
                    <a:srgbClr val="FFFFFF"/>
                  </a:solidFill>
                </a:uFill>
                <a:latin typeface="Times New Roman"/>
                <a:ea typeface="WenQuanYi Micro Hei"/>
              </a:rPr>
              <a:t> will be </a:t>
            </a:r>
            <a:r>
              <a:rPr lang="en-IN" sz="2000" b="0" strike="noStrike" spc="-1">
                <a:solidFill>
                  <a:srgbClr val="000000"/>
                </a:solidFill>
                <a:uFill>
                  <a:solidFill>
                    <a:srgbClr val="FFFFFF"/>
                  </a:solidFill>
                </a:uFill>
                <a:latin typeface="Courier 10 Pitch"/>
                <a:ea typeface="WenQuanYi Micro Hei"/>
              </a:rPr>
              <a:t>True</a:t>
            </a:r>
            <a:r>
              <a:rPr lang="en-IN" sz="2200" b="0" strike="noStrike" spc="-1">
                <a:solidFill>
                  <a:srgbClr val="000000"/>
                </a:solidFill>
                <a:uFill>
                  <a:solidFill>
                    <a:srgbClr val="FFFFFF"/>
                  </a:solidFill>
                </a:uFill>
                <a:latin typeface="Times New Roman"/>
                <a:ea typeface="WenQuanYi Micro Hei"/>
              </a:rPr>
              <a:t> if </a:t>
            </a:r>
            <a:r>
              <a:rPr lang="en-IN" sz="2000" b="0" strike="noStrike" spc="-1">
                <a:solidFill>
                  <a:srgbClr val="000000"/>
                </a:solidFill>
                <a:uFill>
                  <a:solidFill>
                    <a:srgbClr val="FFFFFF"/>
                  </a:solidFill>
                </a:uFill>
                <a:latin typeface="Courier 10 Pitch"/>
                <a:ea typeface="WenQuanYi Micro Hei"/>
              </a:rPr>
              <a:t>Y</a:t>
            </a:r>
            <a:r>
              <a:rPr lang="en-IN" sz="2200" b="0" strike="noStrike" spc="-1">
                <a:solidFill>
                  <a:srgbClr val="000000"/>
                </a:solidFill>
                <a:uFill>
                  <a:solidFill>
                    <a:srgbClr val="FFFFFF"/>
                  </a:solidFill>
                </a:uFill>
                <a:latin typeface="Times New Roman"/>
                <a:ea typeface="WenQuanYi Micro Hei"/>
              </a:rPr>
              <a:t> is some subclass of </a:t>
            </a:r>
            <a:r>
              <a:rPr lang="en-IN" sz="2000" b="0" strike="noStrike" spc="-1">
                <a:solidFill>
                  <a:srgbClr val="000000"/>
                </a:solidFill>
                <a:uFill>
                  <a:solidFill>
                    <a:srgbClr val="FFFFFF"/>
                  </a:solidFill>
                </a:uFill>
                <a:latin typeface="Courier 10 Pitch"/>
                <a:ea typeface="WenQuanYi Micro Hei"/>
              </a:rPr>
              <a:t>X</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class Base : pass</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class Der(Base) : pass</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class DD(Der) : pass</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objDer = Der()</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print isinstance(objDer, Der)</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print issubclass(Der, Base)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print issubclass(DD, Base)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004586"/>
                </a:solidFill>
                <a:uFill>
                  <a:solidFill>
                    <a:srgbClr val="FFFFFF"/>
                  </a:solidFill>
                </a:uFill>
                <a:latin typeface="Courier 10 Pitch"/>
                <a:ea typeface="WenQuanYi Micro Hei"/>
              </a:rPr>
              <a:t>		True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004586"/>
                </a:solidFill>
                <a:uFill>
                  <a:solidFill>
                    <a:srgbClr val="FFFFFF"/>
                  </a:solidFill>
                </a:uFill>
                <a:latin typeface="Courier 10 Pitch"/>
                <a:ea typeface="WenQuanYi Micro Hei"/>
              </a:rPr>
              <a:t>		True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004586"/>
                </a:solidFill>
                <a:uFill>
                  <a:solidFill>
                    <a:srgbClr val="FFFFFF"/>
                  </a:solidFill>
                </a:uFill>
                <a:latin typeface="Courier 10 Pitch"/>
                <a:ea typeface="WenQuanYi Micro Hei"/>
              </a:rPr>
              <a:t>		True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5"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526"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527"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8CF1D01D-B9EC-4D4E-BD66-F65121BACF50}" type="slidenum">
              <a:rPr lang="en-IN" sz="1400" b="0" strike="noStrike" spc="-1">
                <a:solidFill>
                  <a:srgbClr val="000000"/>
                </a:solidFill>
                <a:uFill>
                  <a:solidFill>
                    <a:srgbClr val="FFFFFF"/>
                  </a:solidFill>
                </a:uFill>
                <a:latin typeface="Times New Roman"/>
                <a:ea typeface="DejaVu Sans"/>
              </a:rPr>
              <a:t>49</a:t>
            </a:fld>
            <a:endParaRPr lang="en-IN" sz="1800" b="0" strike="noStrike" spc="-1">
              <a:solidFill>
                <a:srgbClr val="000000"/>
              </a:solidFill>
              <a:uFill>
                <a:solidFill>
                  <a:srgbClr val="FFFFFF"/>
                </a:solidFill>
              </a:uFill>
              <a:latin typeface="Arial"/>
            </a:endParaRPr>
          </a:p>
        </p:txBody>
      </p:sp>
      <p:sp>
        <p:nvSpPr>
          <p:cNvPr id="528" name="CustomShape 4"/>
          <p:cNvSpPr/>
          <p:nvPr/>
        </p:nvSpPr>
        <p:spPr>
          <a:xfrm>
            <a:off x="517680" y="-14040"/>
            <a:ext cx="8878320" cy="701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i="1" strike="noStrike" spc="-1">
                <a:solidFill>
                  <a:srgbClr val="FF420E"/>
                </a:solidFill>
                <a:uFill>
                  <a:solidFill>
                    <a:srgbClr val="FFFFFF"/>
                  </a:solidFill>
                </a:uFill>
                <a:latin typeface="Times New Roman"/>
                <a:ea typeface="DejaVu Sans"/>
              </a:rPr>
              <a:t>Private, protected and public in Python</a:t>
            </a:r>
            <a:endParaRPr lang="en-IN" sz="1800" b="0" strike="noStrike" spc="-1">
              <a:solidFill>
                <a:srgbClr val="000000"/>
              </a:solidFill>
              <a:uFill>
                <a:solidFill>
                  <a:srgbClr val="FFFFFF"/>
                </a:solidFill>
              </a:uFill>
              <a:latin typeface="Arial"/>
            </a:endParaRPr>
          </a:p>
        </p:txBody>
      </p:sp>
      <p:sp>
        <p:nvSpPr>
          <p:cNvPr id="529" name="CustomShape 5"/>
          <p:cNvSpPr/>
          <p:nvPr/>
        </p:nvSpPr>
        <p:spPr>
          <a:xfrm>
            <a:off x="446040" y="824040"/>
            <a:ext cx="9191520" cy="5642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60280" indent="-182160" algn="just">
              <a:lnSpc>
                <a:spcPct val="100000"/>
              </a:lnSpc>
            </a:pPr>
            <a:r>
              <a:rPr lang="en-IN" sz="2000" b="1" strike="noStrike" spc="-1">
                <a:solidFill>
                  <a:srgbClr val="000000"/>
                </a:solidFill>
                <a:uFill>
                  <a:solidFill>
                    <a:srgbClr val="FFFFFF"/>
                  </a:solidFill>
                </a:uFill>
                <a:latin typeface="Times New Roman"/>
                <a:ea typeface="WenQuanYi Micro Hei"/>
              </a:rPr>
              <a:t>Public :</a:t>
            </a:r>
            <a:endParaRPr lang="en-IN" sz="1800" b="0" strike="noStrike" spc="-1">
              <a:solidFill>
                <a:srgbClr val="000000"/>
              </a:solidFill>
              <a:uFill>
                <a:solidFill>
                  <a:srgbClr val="FFFFFF"/>
                </a:solidFill>
              </a:uFill>
              <a:latin typeface="Arial"/>
            </a:endParaRPr>
          </a:p>
          <a:p>
            <a:pPr marL="244440" indent="-19332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All member variables and methods are public by default in Python</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2000" b="1" strike="noStrike" spc="-1">
                <a:solidFill>
                  <a:srgbClr val="000000"/>
                </a:solidFill>
                <a:uFill>
                  <a:solidFill>
                    <a:srgbClr val="FFFFFF"/>
                  </a:solidFill>
                </a:uFill>
                <a:latin typeface="Times New Roman"/>
                <a:ea typeface="WenQuanYi Micro Hei"/>
              </a:rPr>
              <a:t>Protected :</a:t>
            </a:r>
            <a:endParaRPr lang="en-IN" sz="1800" b="0" strike="noStrike" spc="-1">
              <a:solidFill>
                <a:srgbClr val="000000"/>
              </a:solidFill>
              <a:uFill>
                <a:solidFill>
                  <a:srgbClr val="FFFFFF"/>
                </a:solidFill>
              </a:uFill>
              <a:latin typeface="Arial"/>
            </a:endParaRPr>
          </a:p>
          <a:p>
            <a:pPr marL="244440" indent="-19332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The only way to have protected members in Python is via convention</a:t>
            </a:r>
            <a:endParaRPr lang="en-IN" sz="1800" b="0" strike="noStrike" spc="-1">
              <a:solidFill>
                <a:srgbClr val="000000"/>
              </a:solidFill>
              <a:uFill>
                <a:solidFill>
                  <a:srgbClr val="FFFFFF"/>
                </a:solidFill>
              </a:uFill>
              <a:latin typeface="Arial"/>
            </a:endParaRPr>
          </a:p>
          <a:p>
            <a:pPr marL="244440" indent="-19332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This is done by prefixing the member name with a single underscore</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000" b="0" strike="noStrike" spc="-1">
                <a:solidFill>
                  <a:srgbClr val="000000"/>
                </a:solidFill>
                <a:uFill>
                  <a:solidFill>
                    <a:srgbClr val="FFFFFF"/>
                  </a:solidFill>
                </a:uFill>
                <a:latin typeface="Times New Roman"/>
                <a:ea typeface="WenQuanYi Micro Hei"/>
              </a:rPr>
              <a:t>its ONLY a convention that says : 'use this attr only in subclasses'</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000" b="0" strike="noStrike" spc="-1">
                <a:solidFill>
                  <a:srgbClr val="000000"/>
                </a:solidFill>
                <a:uFill>
                  <a:solidFill>
                    <a:srgbClr val="FFFFFF"/>
                  </a:solidFill>
                </a:uFill>
                <a:latin typeface="Times New Roman"/>
                <a:ea typeface="WenQuanYi Micro Hei"/>
              </a:rPr>
              <a:t>it is still accessible everywhere</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000" b="0" strike="noStrike" spc="-1">
                <a:solidFill>
                  <a:srgbClr val="000000"/>
                </a:solidFill>
                <a:uFill>
                  <a:solidFill>
                    <a:srgbClr val="FFFFFF"/>
                  </a:solidFill>
                </a:uFill>
                <a:latin typeface="Times New Roman"/>
                <a:ea typeface="WenQuanYi Micro Hei"/>
              </a:rPr>
              <a:t>so it is not really a protected member</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2000" b="1" strike="noStrike" spc="-1">
                <a:solidFill>
                  <a:srgbClr val="000000"/>
                </a:solidFill>
                <a:uFill>
                  <a:solidFill>
                    <a:srgbClr val="FFFFFF"/>
                  </a:solidFill>
                </a:uFill>
                <a:latin typeface="Times New Roman"/>
                <a:ea typeface="WenQuanYi Micro Hei"/>
              </a:rPr>
              <a:t>Private :</a:t>
            </a:r>
            <a:endParaRPr lang="en-IN" sz="1800" b="0" strike="noStrike" spc="-1">
              <a:solidFill>
                <a:srgbClr val="000000"/>
              </a:solidFill>
              <a:uFill>
                <a:solidFill>
                  <a:srgbClr val="FFFFFF"/>
                </a:solidFill>
              </a:uFill>
              <a:latin typeface="Arial"/>
            </a:endParaRPr>
          </a:p>
          <a:p>
            <a:pPr marL="244440" indent="-19332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Any member name prefixed with at least two underscores and suffixed with at most one underscore is modified (</a:t>
            </a:r>
            <a:r>
              <a:rPr lang="en-IN" sz="2000" b="0" i="1" strike="noStrike" spc="-1">
                <a:solidFill>
                  <a:srgbClr val="000000"/>
                </a:solidFill>
                <a:uFill>
                  <a:solidFill>
                    <a:srgbClr val="FFFFFF"/>
                  </a:solidFill>
                </a:uFill>
                <a:latin typeface="Courier 10 Pitch"/>
                <a:ea typeface="WenQuanYi Micro Hei"/>
              </a:rPr>
              <a:t>name mangling</a:t>
            </a:r>
            <a:r>
              <a:rPr lang="en-IN" sz="2000" b="0" strike="noStrike" spc="-1">
                <a:solidFill>
                  <a:srgbClr val="000000"/>
                </a:solidFill>
                <a:uFill>
                  <a:solidFill>
                    <a:srgbClr val="FFFFFF"/>
                  </a:solidFill>
                </a:uFill>
                <a:latin typeface="Times New Roman"/>
                <a:ea typeface="WenQuanYi Micro Hei"/>
              </a:rPr>
              <a:t>) by Python</a:t>
            </a:r>
            <a:endParaRPr lang="en-IN" sz="1800" b="0" strike="noStrike" spc="-1">
              <a:solidFill>
                <a:srgbClr val="000000"/>
              </a:solidFill>
              <a:uFill>
                <a:solidFill>
                  <a:srgbClr val="FFFFFF"/>
                </a:solidFill>
              </a:uFill>
              <a:latin typeface="Arial"/>
            </a:endParaRPr>
          </a:p>
          <a:p>
            <a:pPr marL="244440" indent="-19332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So a member name </a:t>
            </a:r>
            <a:r>
              <a:rPr lang="en-IN" sz="2000" b="0" i="1" strike="noStrike" spc="-1">
                <a:solidFill>
                  <a:srgbClr val="000000"/>
                </a:solidFill>
                <a:uFill>
                  <a:solidFill>
                    <a:srgbClr val="FFFFFF"/>
                  </a:solidFill>
                </a:uFill>
                <a:latin typeface="Times New Roman"/>
                <a:ea typeface="WenQuanYi Micro Hei"/>
              </a:rPr>
              <a:t>__mem</a:t>
            </a:r>
            <a:r>
              <a:rPr lang="en-IN" sz="2000" b="0" strike="noStrike" spc="-1">
                <a:solidFill>
                  <a:srgbClr val="000000"/>
                </a:solidFill>
                <a:uFill>
                  <a:solidFill>
                    <a:srgbClr val="FFFFFF"/>
                  </a:solidFill>
                </a:uFill>
                <a:latin typeface="Times New Roman"/>
                <a:ea typeface="WenQuanYi Micro Hei"/>
              </a:rPr>
              <a:t> or </a:t>
            </a:r>
            <a:r>
              <a:rPr lang="en-IN" sz="2000" b="0" i="1" strike="noStrike" spc="-1">
                <a:solidFill>
                  <a:srgbClr val="000000"/>
                </a:solidFill>
                <a:uFill>
                  <a:solidFill>
                    <a:srgbClr val="FFFFFF"/>
                  </a:solidFill>
                </a:uFill>
                <a:latin typeface="Times New Roman"/>
                <a:ea typeface="WenQuanYi Micro Hei"/>
              </a:rPr>
              <a:t>__mem_ </a:t>
            </a:r>
            <a:r>
              <a:rPr lang="en-IN" sz="2000" b="0" strike="noStrike" spc="-1">
                <a:solidFill>
                  <a:srgbClr val="000000"/>
                </a:solidFill>
                <a:uFill>
                  <a:solidFill>
                    <a:srgbClr val="FFFFFF"/>
                  </a:solidFill>
                </a:uFill>
                <a:latin typeface="Times New Roman"/>
                <a:ea typeface="WenQuanYi Micro Hei"/>
              </a:rPr>
              <a:t>or</a:t>
            </a:r>
            <a:r>
              <a:rPr lang="en-IN" sz="2000" b="0" i="1" strike="noStrike" spc="-1">
                <a:solidFill>
                  <a:srgbClr val="000000"/>
                </a:solidFill>
                <a:uFill>
                  <a:solidFill>
                    <a:srgbClr val="FFFFFF"/>
                  </a:solidFill>
                </a:uFill>
                <a:latin typeface="Times New Roman"/>
                <a:ea typeface="WenQuanYi Micro Hei"/>
              </a:rPr>
              <a:t> ___mem</a:t>
            </a:r>
            <a:r>
              <a:rPr lang="en-IN" sz="2000" b="0" strike="noStrike" spc="-1">
                <a:solidFill>
                  <a:srgbClr val="000000"/>
                </a:solidFill>
                <a:uFill>
                  <a:solidFill>
                    <a:srgbClr val="FFFFFF"/>
                  </a:solidFill>
                </a:uFill>
                <a:latin typeface="Times New Roman"/>
                <a:ea typeface="WenQuanYi Micro Hei"/>
              </a:rPr>
              <a:t> ... is stored in the class or instance dictionary as </a:t>
            </a:r>
            <a:r>
              <a:rPr lang="en-IN" sz="2000" b="0" i="1" strike="noStrike" spc="-1">
                <a:solidFill>
                  <a:srgbClr val="000000"/>
                </a:solidFill>
                <a:uFill>
                  <a:solidFill>
                    <a:srgbClr val="FFFFFF"/>
                  </a:solidFill>
                </a:uFill>
                <a:latin typeface="Times New Roman"/>
                <a:ea typeface="WenQuanYi Micro Hei"/>
              </a:rPr>
              <a:t>_class__mem</a:t>
            </a:r>
            <a:r>
              <a:rPr lang="en-IN" sz="2000" b="0" strike="noStrike" spc="-1">
                <a:solidFill>
                  <a:srgbClr val="000000"/>
                </a:solidFill>
                <a:uFill>
                  <a:solidFill>
                    <a:srgbClr val="FFFFFF"/>
                  </a:solidFill>
                </a:uFill>
                <a:latin typeface="Times New Roman"/>
                <a:ea typeface="WenQuanYi Micro Hei"/>
              </a:rPr>
              <a:t> or </a:t>
            </a:r>
            <a:r>
              <a:rPr lang="en-IN" sz="2000" b="0" i="1" strike="noStrike" spc="-1">
                <a:solidFill>
                  <a:srgbClr val="000000"/>
                </a:solidFill>
                <a:uFill>
                  <a:solidFill>
                    <a:srgbClr val="FFFFFF"/>
                  </a:solidFill>
                </a:uFill>
                <a:latin typeface="Times New Roman"/>
                <a:ea typeface="WenQuanYi Micro Hei"/>
              </a:rPr>
              <a:t>_class__mem_ ...</a:t>
            </a:r>
            <a:endParaRPr lang="en-IN" sz="1800" b="0" strike="noStrike" spc="-1">
              <a:solidFill>
                <a:srgbClr val="000000"/>
              </a:solidFill>
              <a:uFill>
                <a:solidFill>
                  <a:srgbClr val="FFFFFF"/>
                </a:solidFill>
              </a:uFill>
              <a:latin typeface="Arial"/>
            </a:endParaRPr>
          </a:p>
          <a:p>
            <a:pPr marL="244440" indent="-19332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As a result of this name mangling, class users do not see any member by the name </a:t>
            </a:r>
            <a:r>
              <a:rPr lang="en-IN" sz="2000" b="0" i="1" strike="noStrike" spc="-1">
                <a:solidFill>
                  <a:srgbClr val="000000"/>
                </a:solidFill>
                <a:uFill>
                  <a:solidFill>
                    <a:srgbClr val="FFFFFF"/>
                  </a:solidFill>
                </a:uFill>
                <a:latin typeface="Times New Roman"/>
                <a:ea typeface="WenQuanYi Micro Hei"/>
              </a:rPr>
              <a:t>__mem</a:t>
            </a:r>
            <a:r>
              <a:rPr lang="en-IN" sz="20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44440" indent="-19332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But such a member is actually still accessible as </a:t>
            </a:r>
            <a:r>
              <a:rPr lang="en-IN" sz="2000" b="0" i="1" strike="noStrike" spc="-1">
                <a:solidFill>
                  <a:srgbClr val="000000"/>
                </a:solidFill>
                <a:uFill>
                  <a:solidFill>
                    <a:srgbClr val="FFFFFF"/>
                  </a:solidFill>
                </a:uFill>
                <a:latin typeface="Times New Roman"/>
                <a:ea typeface="WenQuanYi Micro Hei"/>
              </a:rPr>
              <a:t>_class__mem</a:t>
            </a:r>
            <a:endParaRPr lang="en-IN" sz="1800" b="0" strike="noStrike" spc="-1">
              <a:solidFill>
                <a:srgbClr val="000000"/>
              </a:solidFill>
              <a:uFill>
                <a:solidFill>
                  <a:srgbClr val="FFFFFF"/>
                </a:solidFill>
              </a:uFill>
              <a:latin typeface="Arial"/>
            </a:endParaRPr>
          </a:p>
        </p:txBody>
      </p:sp>
      <p:sp>
        <p:nvSpPr>
          <p:cNvPr id="530" name="CustomShape 6"/>
          <p:cNvSpPr/>
          <p:nvPr/>
        </p:nvSpPr>
        <p:spPr>
          <a:xfrm>
            <a:off x="302760" y="1338480"/>
            <a:ext cx="9492120" cy="763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98440" indent="-2044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28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289"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9FD612FE-9357-49EA-BD89-AA8B9F8B3DF9}" type="slidenum">
              <a:rPr lang="en-IN" sz="1400" b="0" strike="noStrike" spc="-1">
                <a:solidFill>
                  <a:srgbClr val="000000"/>
                </a:solidFill>
                <a:uFill>
                  <a:solidFill>
                    <a:srgbClr val="FFFFFF"/>
                  </a:solidFill>
                </a:uFill>
                <a:latin typeface="Times New Roman"/>
                <a:ea typeface="DejaVu Sans"/>
              </a:rPr>
              <a:t>5</a:t>
            </a:fld>
            <a:endParaRPr lang="en-IN" sz="1800" b="0" strike="noStrike" spc="-1">
              <a:solidFill>
                <a:srgbClr val="000000"/>
              </a:solidFill>
              <a:uFill>
                <a:solidFill>
                  <a:srgbClr val="FFFFFF"/>
                </a:solidFill>
              </a:uFill>
              <a:latin typeface="Arial"/>
            </a:endParaRPr>
          </a:p>
        </p:txBody>
      </p:sp>
      <p:sp>
        <p:nvSpPr>
          <p:cNvPr id="290" name="CustomShape 4"/>
          <p:cNvSpPr/>
          <p:nvPr/>
        </p:nvSpPr>
        <p:spPr>
          <a:xfrm>
            <a:off x="564840" y="496440"/>
            <a:ext cx="9089640" cy="2805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82240" indent="-204120" algn="just">
              <a:lnSpc>
                <a:spcPct val="100000"/>
              </a:lnSpc>
            </a:pPr>
            <a:r>
              <a:rPr lang="en-IN" sz="2400" b="1" strike="noStrike" spc="-1">
                <a:solidFill>
                  <a:srgbClr val="000000"/>
                </a:solidFill>
                <a:uFill>
                  <a:solidFill>
                    <a:srgbClr val="FFFFFF"/>
                  </a:solidFill>
                </a:uFill>
                <a:latin typeface="Times New Roman"/>
                <a:ea typeface="DejaVu Sans"/>
              </a:rPr>
              <a:t>Python classes are truly dynamic in nature :</a:t>
            </a:r>
            <a:endParaRPr lang="en-IN" sz="1800" b="0" strike="noStrike" spc="-1">
              <a:solidFill>
                <a:srgbClr val="000000"/>
              </a:solidFill>
              <a:uFill>
                <a:solidFill>
                  <a:srgbClr val="FFFFFF"/>
                </a:solidFill>
              </a:uFill>
              <a:latin typeface="Arial"/>
            </a:endParaRPr>
          </a:p>
          <a:p>
            <a:pPr marL="282240" indent="-204120" algn="just">
              <a:lnSpc>
                <a:spcPct val="100000"/>
              </a:lnSpc>
            </a:pPr>
            <a:r>
              <a:rPr lang="en-IN" sz="2200" b="1" strike="noStrike" spc="-1">
                <a:solidFill>
                  <a:srgbClr val="00000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a:p>
            <a:pPr marL="282240" indent="-204120" algn="just">
              <a:lnSpc>
                <a:spcPct val="100000"/>
              </a:lnSpc>
            </a:pPr>
            <a:r>
              <a:rPr lang="en-IN" sz="2200" b="1" strike="noStrike" spc="-1">
                <a:solidFill>
                  <a:srgbClr val="00000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a:p>
            <a:pPr marL="266400" indent="-2203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they are created at run time</a:t>
            </a:r>
            <a:endParaRPr lang="en-IN" sz="1800" b="0" strike="noStrike" spc="-1">
              <a:solidFill>
                <a:srgbClr val="000000"/>
              </a:solidFill>
              <a:uFill>
                <a:solidFill>
                  <a:srgbClr val="FFFFFF"/>
                </a:solidFill>
              </a:uFill>
              <a:latin typeface="Arial"/>
            </a:endParaRPr>
          </a:p>
          <a:p>
            <a:pPr marL="282240" indent="-204120" algn="just">
              <a:lnSpc>
                <a:spcPct val="100000"/>
              </a:lnSpc>
            </a:pPr>
            <a:r>
              <a:rPr lang="en-IN" sz="2200" b="0"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66400" indent="-2203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they can be modified after creation</a:t>
            </a:r>
            <a:endParaRPr lang="en-IN" sz="1800" b="0" strike="noStrike" spc="-1">
              <a:solidFill>
                <a:srgbClr val="000000"/>
              </a:solidFill>
              <a:uFill>
                <a:solidFill>
                  <a:srgbClr val="FFFFFF"/>
                </a:solidFill>
              </a:uFill>
              <a:latin typeface="Arial"/>
            </a:endParaRPr>
          </a:p>
          <a:p>
            <a:pPr marL="282240" indent="-20412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66400" indent="-2203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classes themselves are objects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1"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532"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533"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767C876E-9046-4D72-BF8A-915873137822}" type="slidenum">
              <a:rPr lang="en-IN" sz="1400" b="0" strike="noStrike" spc="-1">
                <a:solidFill>
                  <a:srgbClr val="000000"/>
                </a:solidFill>
                <a:uFill>
                  <a:solidFill>
                    <a:srgbClr val="FFFFFF"/>
                  </a:solidFill>
                </a:uFill>
                <a:latin typeface="Times New Roman"/>
                <a:ea typeface="DejaVu Sans"/>
              </a:rPr>
              <a:t>50</a:t>
            </a:fld>
            <a:endParaRPr lang="en-IN" sz="1800" b="0" strike="noStrike" spc="-1">
              <a:solidFill>
                <a:srgbClr val="000000"/>
              </a:solidFill>
              <a:uFill>
                <a:solidFill>
                  <a:srgbClr val="FFFFFF"/>
                </a:solidFill>
              </a:uFill>
              <a:latin typeface="Arial"/>
            </a:endParaRPr>
          </a:p>
        </p:txBody>
      </p:sp>
      <p:sp>
        <p:nvSpPr>
          <p:cNvPr id="534" name="CustomShape 4"/>
          <p:cNvSpPr/>
          <p:nvPr/>
        </p:nvSpPr>
        <p:spPr>
          <a:xfrm>
            <a:off x="504000" y="460440"/>
            <a:ext cx="9257400" cy="4840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An example :</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class C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 = 'public class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_a = 'protected class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__a = 'private class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__init__(self)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'obj constr'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self.x = 'public instance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self._x = 'protected instance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self.__x = 'private instance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self.__x_ = 'aaaaaaa'</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o = C()</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C.__dict__</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o.__dict__</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o.x</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5"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536"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537" name="CustomShape 3"/>
          <p:cNvSpPr/>
          <p:nvPr/>
        </p:nvSpPr>
        <p:spPr>
          <a:xfrm>
            <a:off x="722412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D3E9D1EF-795E-4C9D-A78A-ED386F978C51}" type="slidenum">
              <a:rPr lang="en-IN" sz="1400" b="0" strike="noStrike" spc="-1">
                <a:solidFill>
                  <a:srgbClr val="000000"/>
                </a:solidFill>
                <a:uFill>
                  <a:solidFill>
                    <a:srgbClr val="FFFFFF"/>
                  </a:solidFill>
                </a:uFill>
                <a:latin typeface="Times New Roman"/>
                <a:ea typeface="DejaVu Sans"/>
              </a:rPr>
              <a:t>51</a:t>
            </a:fld>
            <a:endParaRPr lang="en-IN" sz="1800" b="0" strike="noStrike" spc="-1">
              <a:solidFill>
                <a:srgbClr val="000000"/>
              </a:solidFill>
              <a:uFill>
                <a:solidFill>
                  <a:srgbClr val="FFFFFF"/>
                </a:solidFill>
              </a:uFill>
              <a:latin typeface="Arial"/>
            </a:endParaRPr>
          </a:p>
        </p:txBody>
      </p:sp>
      <p:sp>
        <p:nvSpPr>
          <p:cNvPr id="538" name="CustomShape 4"/>
          <p:cNvSpPr/>
          <p:nvPr/>
        </p:nvSpPr>
        <p:spPr>
          <a:xfrm>
            <a:off x="503640" y="817200"/>
            <a:ext cx="9257760" cy="5456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90440" indent="-19008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Methods named with double underscores (__X__) are special :</a:t>
            </a:r>
            <a:endParaRPr lang="en-IN" sz="1800" b="0" strike="noStrike" spc="-1">
              <a:solidFill>
                <a:srgbClr val="000000"/>
              </a:solidFill>
              <a:uFill>
                <a:solidFill>
                  <a:srgbClr val="FFFFFF"/>
                </a:solidFill>
              </a:uFill>
              <a:latin typeface="Arial"/>
            </a:endParaRPr>
          </a:p>
          <a:p>
            <a:pPr marL="568080" lvl="1" indent="-2073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operator overloading can be implemented in classes by providing specially named methods to intercept operations</a:t>
            </a:r>
            <a:endParaRPr lang="en-IN" sz="1800" b="0" strike="noStrike" spc="-1">
              <a:solidFill>
                <a:srgbClr val="000000"/>
              </a:solidFill>
              <a:uFill>
                <a:solidFill>
                  <a:srgbClr val="FFFFFF"/>
                </a:solidFill>
              </a:uFill>
              <a:latin typeface="Arial"/>
            </a:endParaRPr>
          </a:p>
          <a:p>
            <a:pPr marL="568080" lvl="1" indent="-2073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 Python language defines a fixed and unchangeable mapping from each of these operations to a specially named method</a:t>
            </a:r>
            <a:endParaRPr lang="en-IN" sz="1800" b="0" strike="noStrike" spc="-1">
              <a:solidFill>
                <a:srgbClr val="000000"/>
              </a:solidFill>
              <a:uFill>
                <a:solidFill>
                  <a:srgbClr val="FFFFFF"/>
                </a:solidFill>
              </a:uFill>
              <a:latin typeface="Arial"/>
            </a:endParaRPr>
          </a:p>
          <a:p>
            <a:pPr marL="190440" indent="-19008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Such methods are called automatically when instances appear in built-in operations :</a:t>
            </a:r>
            <a:endParaRPr lang="en-IN" sz="1800" b="0" strike="noStrike" spc="-1">
              <a:solidFill>
                <a:srgbClr val="000000"/>
              </a:solidFill>
              <a:uFill>
                <a:solidFill>
                  <a:srgbClr val="FFFFFF"/>
                </a:solidFill>
              </a:uFill>
              <a:latin typeface="Arial"/>
            </a:endParaRPr>
          </a:p>
          <a:p>
            <a:pPr marL="568080" lvl="1" indent="-2073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eg, if an instance object inherits an </a:t>
            </a:r>
            <a:r>
              <a:rPr lang="en-IN" sz="2200" b="0" strike="noStrike" spc="-1">
                <a:solidFill>
                  <a:srgbClr val="000000"/>
                </a:solidFill>
                <a:uFill>
                  <a:solidFill>
                    <a:srgbClr val="FFFFFF"/>
                  </a:solidFill>
                </a:uFill>
                <a:latin typeface="Courier 10 Pitch"/>
                <a:ea typeface="WenQuanYi Micro Hei"/>
              </a:rPr>
              <a:t>__add__</a:t>
            </a:r>
            <a:r>
              <a:rPr lang="en-IN" sz="2200" b="0" strike="noStrike" spc="-1">
                <a:solidFill>
                  <a:srgbClr val="000000"/>
                </a:solidFill>
                <a:uFill>
                  <a:solidFill>
                    <a:srgbClr val="FFFFFF"/>
                  </a:solidFill>
                </a:uFill>
                <a:latin typeface="Times New Roman"/>
                <a:ea typeface="WenQuanYi Micro Hei"/>
              </a:rPr>
              <a:t> method, that method is called whenever the object appears in a + expression</a:t>
            </a:r>
            <a:endParaRPr lang="en-IN" sz="1800" b="0" strike="noStrike" spc="-1">
              <a:solidFill>
                <a:srgbClr val="000000"/>
              </a:solidFill>
              <a:uFill>
                <a:solidFill>
                  <a:srgbClr val="FFFFFF"/>
                </a:solidFill>
              </a:uFill>
              <a:latin typeface="Arial"/>
            </a:endParaRPr>
          </a:p>
          <a:p>
            <a:pPr marL="568080" lvl="1" indent="-2073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method’s return value becomes the result of the corresponding expression</a:t>
            </a:r>
            <a:endParaRPr lang="en-IN" sz="1800" b="0" strike="noStrike" spc="-1">
              <a:solidFill>
                <a:srgbClr val="000000"/>
              </a:solidFill>
              <a:uFill>
                <a:solidFill>
                  <a:srgbClr val="FFFFFF"/>
                </a:solidFill>
              </a:uFill>
              <a:latin typeface="Arial"/>
            </a:endParaRPr>
          </a:p>
          <a:p>
            <a:pPr marL="190440" indent="-19008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Classes may override most built-in type operations :</a:t>
            </a:r>
            <a:endParaRPr lang="en-IN" sz="1800" b="0" strike="noStrike" spc="-1">
              <a:solidFill>
                <a:srgbClr val="000000"/>
              </a:solidFill>
              <a:uFill>
                <a:solidFill>
                  <a:srgbClr val="FFFFFF"/>
                </a:solidFill>
              </a:uFill>
              <a:latin typeface="Arial"/>
            </a:endParaRPr>
          </a:p>
          <a:p>
            <a:pPr marL="568080" lvl="1" indent="-2073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there are dozens of special operator overloading method names for intercepting and implementing nearly every operation available for built-in types</a:t>
            </a:r>
            <a:endParaRPr lang="en-IN" sz="1800" b="0" strike="noStrike" spc="-1">
              <a:solidFill>
                <a:srgbClr val="000000"/>
              </a:solidFill>
              <a:uFill>
                <a:solidFill>
                  <a:srgbClr val="FFFFFF"/>
                </a:solidFill>
              </a:uFill>
              <a:latin typeface="Arial"/>
            </a:endParaRPr>
          </a:p>
          <a:p>
            <a:pPr marL="568080" lvl="1" indent="-2073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this includes expressions, but also basic operations like printing and object creation</a:t>
            </a:r>
            <a:endParaRPr lang="en-IN" sz="1800" b="0" strike="noStrike" spc="-1">
              <a:solidFill>
                <a:srgbClr val="000000"/>
              </a:solidFill>
              <a:uFill>
                <a:solidFill>
                  <a:srgbClr val="FFFFFF"/>
                </a:solidFill>
              </a:uFill>
              <a:latin typeface="Arial"/>
            </a:endParaRPr>
          </a:p>
        </p:txBody>
      </p:sp>
      <p:sp>
        <p:nvSpPr>
          <p:cNvPr id="539" name="CustomShape 5"/>
          <p:cNvSpPr/>
          <p:nvPr/>
        </p:nvSpPr>
        <p:spPr>
          <a:xfrm>
            <a:off x="596520" y="-16200"/>
            <a:ext cx="856836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Times New Roman"/>
                <a:ea typeface="DejaVu Sans"/>
              </a:rPr>
              <a:t>Classes and Python Operators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0"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541"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542" name="CustomShape 3"/>
          <p:cNvSpPr/>
          <p:nvPr/>
        </p:nvSpPr>
        <p:spPr>
          <a:xfrm>
            <a:off x="722412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69BBCCBA-931F-46C5-950A-962D2594AE78}" type="slidenum">
              <a:rPr lang="en-IN" sz="1400" b="0" strike="noStrike" spc="-1">
                <a:solidFill>
                  <a:srgbClr val="000000"/>
                </a:solidFill>
                <a:uFill>
                  <a:solidFill>
                    <a:srgbClr val="FFFFFF"/>
                  </a:solidFill>
                </a:uFill>
                <a:latin typeface="Arial"/>
                <a:ea typeface="DejaVu Sans"/>
              </a:rPr>
              <a:t>52</a:t>
            </a:fld>
            <a:endParaRPr lang="en-IN" sz="1800" b="0" strike="noStrike" spc="-1">
              <a:solidFill>
                <a:srgbClr val="000000"/>
              </a:solidFill>
              <a:uFill>
                <a:solidFill>
                  <a:srgbClr val="FFFFFF"/>
                </a:solidFill>
              </a:uFill>
              <a:latin typeface="Arial"/>
            </a:endParaRPr>
          </a:p>
        </p:txBody>
      </p:sp>
      <p:sp>
        <p:nvSpPr>
          <p:cNvPr id="543" name="CustomShape 4"/>
          <p:cNvSpPr/>
          <p:nvPr/>
        </p:nvSpPr>
        <p:spPr>
          <a:xfrm>
            <a:off x="503640" y="664920"/>
            <a:ext cx="9257760" cy="2439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90440" indent="-19008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There are no defaults for operator overloading methods :</a:t>
            </a:r>
            <a:endParaRPr lang="en-IN" sz="1800" b="0" strike="noStrike" spc="-1">
              <a:solidFill>
                <a:srgbClr val="000000"/>
              </a:solidFill>
              <a:uFill>
                <a:solidFill>
                  <a:srgbClr val="FFFFFF"/>
                </a:solidFill>
              </a:uFill>
              <a:latin typeface="Arial"/>
            </a:endParaRPr>
          </a:p>
          <a:p>
            <a:pPr marL="568080" lvl="1" indent="-2073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if a class does not define or inherit an operator overloading method, then the corresponding operation is not supported for the class’s instances</a:t>
            </a:r>
            <a:endParaRPr lang="en-IN" sz="1800" b="0" strike="noStrike" spc="-1">
              <a:solidFill>
                <a:srgbClr val="000000"/>
              </a:solidFill>
              <a:uFill>
                <a:solidFill>
                  <a:srgbClr val="FFFFFF"/>
                </a:solidFill>
              </a:uFill>
              <a:latin typeface="Arial"/>
            </a:endParaRPr>
          </a:p>
          <a:p>
            <a:pPr marL="190440" indent="-19008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Operators allow classes to integrate with Python’s object model :</a:t>
            </a:r>
            <a:endParaRPr lang="en-IN" sz="1800" b="0" strike="noStrike" spc="-1">
              <a:solidFill>
                <a:srgbClr val="000000"/>
              </a:solidFill>
              <a:uFill>
                <a:solidFill>
                  <a:srgbClr val="FFFFFF"/>
                </a:solidFill>
              </a:uFill>
              <a:latin typeface="Arial"/>
            </a:endParaRPr>
          </a:p>
          <a:p>
            <a:pPr marL="568080" lvl="1" indent="-2073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by overloading type operations, the user-defined objects we implement with classes can act just like built-ins, and so provide consistency as well as compatibility with expected interfaces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4"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545"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546"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AD864B5F-5D62-473E-B4D9-0CA144C91FB4}" type="slidenum">
              <a:rPr lang="en-IN" sz="1400" b="0" strike="noStrike" spc="-1">
                <a:solidFill>
                  <a:srgbClr val="000000"/>
                </a:solidFill>
                <a:uFill>
                  <a:solidFill>
                    <a:srgbClr val="FFFFFF"/>
                  </a:solidFill>
                </a:uFill>
                <a:latin typeface="Arial"/>
                <a:ea typeface="DejaVu Sans"/>
              </a:rPr>
              <a:t>53</a:t>
            </a:fld>
            <a:endParaRPr lang="en-IN" sz="1800" b="0" strike="noStrike" spc="-1">
              <a:solidFill>
                <a:srgbClr val="000000"/>
              </a:solidFill>
              <a:uFill>
                <a:solidFill>
                  <a:srgbClr val="FFFFFF"/>
                </a:solidFill>
              </a:uFill>
              <a:latin typeface="Arial"/>
            </a:endParaRPr>
          </a:p>
        </p:txBody>
      </p:sp>
      <p:sp>
        <p:nvSpPr>
          <p:cNvPr id="547" name="CustomShape 4"/>
          <p:cNvSpPr/>
          <p:nvPr/>
        </p:nvSpPr>
        <p:spPr>
          <a:xfrm>
            <a:off x="503640" y="1333440"/>
            <a:ext cx="9257760" cy="3110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91880" indent="-191520" algn="just">
              <a:lnSpc>
                <a:spcPct val="100000"/>
              </a:lnSpc>
              <a:buClr>
                <a:srgbClr val="000000"/>
              </a:buClr>
              <a:buSzPct val="65000"/>
              <a:buFont typeface="Wingdings" charset="2"/>
              <a:buChar char=""/>
            </a:pPr>
            <a:r>
              <a:rPr lang="en-IN" sz="2200" b="0" i="1" strike="noStrike" spc="-1">
                <a:solidFill>
                  <a:srgbClr val="000000"/>
                </a:solidFill>
                <a:uFill>
                  <a:solidFill>
                    <a:srgbClr val="FFFFFF"/>
                  </a:solidFill>
                </a:uFill>
                <a:latin typeface="Times New Roman"/>
                <a:ea typeface="WenQuanYi Micro Hei"/>
              </a:rPr>
              <a:t>@classmethod </a:t>
            </a:r>
            <a:r>
              <a:rPr lang="en-IN" sz="2200" b="0" strike="noStrike" spc="-1">
                <a:solidFill>
                  <a:srgbClr val="000000"/>
                </a:solidFill>
                <a:uFill>
                  <a:solidFill>
                    <a:srgbClr val="FFFFFF"/>
                  </a:solidFill>
                </a:uFill>
                <a:latin typeface="Times New Roman"/>
                <a:ea typeface="WenQuanYi Micro Hei"/>
              </a:rPr>
              <a:t>is similar to a static method in C++</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0" i="1" strike="noStrike" spc="-1">
                <a:solidFill>
                  <a:srgbClr val="000000"/>
                </a:solidFill>
                <a:uFill>
                  <a:solidFill>
                    <a:srgbClr val="FFFFFF"/>
                  </a:solidFill>
                </a:uFill>
                <a:latin typeface="Times New Roman"/>
                <a:ea typeface="WenQuanYi Micro Hei"/>
              </a:rPr>
              <a:t>@</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0" strike="noStrike" spc="-1">
                <a:solidFill>
                  <a:srgbClr val="000000"/>
                </a:solidFill>
                <a:uFill>
                  <a:solidFill>
                    <a:srgbClr val="FFFFFF"/>
                  </a:solidFill>
                </a:uFill>
                <a:latin typeface="Times New Roman"/>
                <a:ea typeface="WenQuanYi Micro Hei"/>
              </a:rPr>
              <a:t> is similar to a function – as if declared outside the class</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1880" indent="-191520" algn="just">
              <a:lnSpc>
                <a:spcPct val="100000"/>
              </a:lnSpc>
              <a:buClr>
                <a:srgbClr val="000000"/>
              </a:buClr>
              <a:buSzPct val="65000"/>
              <a:buFont typeface="Wingdings" charset="2"/>
              <a:buChar char=""/>
            </a:pPr>
            <a:r>
              <a:rPr lang="en-IN" sz="2200" b="0" i="1" strike="noStrike" spc="-1">
                <a:solidFill>
                  <a:srgbClr val="000000"/>
                </a:solidFill>
                <a:uFill>
                  <a:solidFill>
                    <a:srgbClr val="FFFFFF"/>
                  </a:solidFill>
                </a:uFill>
                <a:latin typeface="Times New Roman"/>
                <a:ea typeface="WenQuanYi Micro Hei"/>
              </a:rPr>
              <a:t>classmethod </a:t>
            </a:r>
            <a:r>
              <a:rPr lang="en-IN" sz="2200" b="0" strike="noStrike" spc="-1">
                <a:solidFill>
                  <a:srgbClr val="000000"/>
                </a:solidFill>
                <a:uFill>
                  <a:solidFill>
                    <a:srgbClr val="FFFFFF"/>
                  </a:solidFill>
                </a:uFill>
                <a:latin typeface="Times New Roman"/>
                <a:ea typeface="WenQuanYi Micro Hei"/>
              </a:rPr>
              <a:t>receives class object reference as first argument</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0" i="1" strike="noStrike" spc="-1">
                <a:solidFill>
                  <a:srgbClr val="000000"/>
                </a:solidFill>
                <a:uFill>
                  <a:solidFill>
                    <a:srgbClr val="FFFFFF"/>
                  </a:solidFill>
                </a:uFill>
                <a:latin typeface="Times New Roman"/>
                <a:ea typeface="WenQuanYi Micro Hei"/>
              </a:rPr>
              <a:t>staticmethod</a:t>
            </a:r>
            <a:r>
              <a:rPr lang="en-IN" sz="2200" b="0" strike="noStrike" spc="-1">
                <a:solidFill>
                  <a:srgbClr val="000000"/>
                </a:solidFill>
                <a:uFill>
                  <a:solidFill>
                    <a:srgbClr val="FFFFFF"/>
                  </a:solidFill>
                </a:uFill>
                <a:latin typeface="Times New Roman"/>
                <a:ea typeface="WenQuanYi Micro Hei"/>
              </a:rPr>
              <a:t> receives none</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1880" indent="-191520" algn="just">
              <a:lnSpc>
                <a:spcPct val="100000"/>
              </a:lnSpc>
              <a:buClr>
                <a:srgbClr val="000000"/>
              </a:buClr>
              <a:buSzPct val="65000"/>
              <a:buFont typeface="Wingdings" charset="2"/>
              <a:buChar char=""/>
            </a:pPr>
            <a:r>
              <a:rPr lang="en-IN" sz="2200" b="0" i="1" strike="noStrike" spc="-1">
                <a:solidFill>
                  <a:srgbClr val="000000"/>
                </a:solidFill>
                <a:uFill>
                  <a:solidFill>
                    <a:srgbClr val="FFFFFF"/>
                  </a:solidFill>
                </a:uFill>
                <a:latin typeface="Times New Roman"/>
                <a:ea typeface="WenQuanYi Micro Hei"/>
              </a:rPr>
              <a:t>classmethod</a:t>
            </a:r>
            <a:r>
              <a:rPr lang="en-IN" sz="2200" b="0" strike="noStrike" spc="-1">
                <a:solidFill>
                  <a:srgbClr val="000000"/>
                </a:solidFill>
                <a:uFill>
                  <a:solidFill>
                    <a:srgbClr val="FFFFFF"/>
                  </a:solidFill>
                </a:uFill>
                <a:latin typeface="Times New Roman"/>
                <a:ea typeface="WenQuanYi Micro Hei"/>
              </a:rPr>
              <a:t> can access class attributes via this argument</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0" i="1" strike="noStrike" spc="-1">
                <a:solidFill>
                  <a:srgbClr val="000000"/>
                </a:solidFill>
                <a:uFill>
                  <a:solidFill>
                    <a:srgbClr val="FFFFFF"/>
                  </a:solidFill>
                </a:uFill>
                <a:latin typeface="Times New Roman"/>
                <a:ea typeface="WenQuanYi Micro Hei"/>
              </a:rPr>
              <a:t>staticmethod</a:t>
            </a:r>
            <a:r>
              <a:rPr lang="en-IN" sz="2200" b="0" strike="noStrike" spc="-1">
                <a:solidFill>
                  <a:srgbClr val="000000"/>
                </a:solidFill>
                <a:uFill>
                  <a:solidFill>
                    <a:srgbClr val="FFFFFF"/>
                  </a:solidFill>
                </a:uFill>
                <a:latin typeface="Times New Roman"/>
                <a:ea typeface="WenQuanYi Micro Hei"/>
              </a:rPr>
              <a:t> can not do so</a:t>
            </a:r>
            <a:endParaRPr lang="en-IN" sz="1800" b="0" strike="noStrike" spc="-1">
              <a:solidFill>
                <a:srgbClr val="000000"/>
              </a:solidFill>
              <a:uFill>
                <a:solidFill>
                  <a:srgbClr val="FFFFFF"/>
                </a:solidFill>
              </a:uFill>
              <a:latin typeface="Arial"/>
            </a:endParaRPr>
          </a:p>
        </p:txBody>
      </p:sp>
      <p:sp>
        <p:nvSpPr>
          <p:cNvPr id="548" name="CustomShape 5"/>
          <p:cNvSpPr/>
          <p:nvPr/>
        </p:nvSpPr>
        <p:spPr>
          <a:xfrm>
            <a:off x="596880" y="181800"/>
            <a:ext cx="856800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Arial"/>
                <a:ea typeface="DejaVu Sans"/>
              </a:rPr>
              <a:t>@classmethod AND @staticmethod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9"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550"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551" name="CustomShape 3"/>
          <p:cNvSpPr/>
          <p:nvPr/>
        </p:nvSpPr>
        <p:spPr>
          <a:xfrm>
            <a:off x="722412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3E001F62-34A7-4CA7-9457-0723CE770373}" type="slidenum">
              <a:rPr lang="en-IN" sz="1400" b="0" strike="noStrike" spc="-1">
                <a:solidFill>
                  <a:srgbClr val="000000"/>
                </a:solidFill>
                <a:uFill>
                  <a:solidFill>
                    <a:srgbClr val="FFFFFF"/>
                  </a:solidFill>
                </a:uFill>
                <a:latin typeface="Arial"/>
                <a:ea typeface="DejaVu Sans"/>
              </a:rPr>
              <a:t>54</a:t>
            </a:fld>
            <a:endParaRPr lang="en-IN" sz="1800" b="0" strike="noStrike" spc="-1">
              <a:solidFill>
                <a:srgbClr val="000000"/>
              </a:solidFill>
              <a:uFill>
                <a:solidFill>
                  <a:srgbClr val="FFFFFF"/>
                </a:solidFill>
              </a:uFill>
              <a:latin typeface="Arial"/>
            </a:endParaRPr>
          </a:p>
        </p:txBody>
      </p:sp>
      <p:sp>
        <p:nvSpPr>
          <p:cNvPr id="552" name="CustomShape 4"/>
          <p:cNvSpPr/>
          <p:nvPr/>
        </p:nvSpPr>
        <p:spPr>
          <a:xfrm>
            <a:off x="306360" y="221760"/>
            <a:ext cx="9572760" cy="6026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An example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class MyDate: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day = 0;    month = 0;  year = 0</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someStr = 'this is some class string'</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__init__(self, day=0, month=0, year=0):</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self.day = day; self.month = month;     self.year = year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__str__(self)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return str(self.day)+'/'+str(self.month)+'/'+str(self.year)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f(self)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'just some function in class'</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355E00"/>
                </a:solidFill>
                <a:uFill>
                  <a:solidFill>
                    <a:srgbClr val="FFFFFF"/>
                  </a:solidFill>
                </a:uFill>
                <a:latin typeface="Courier 10 Pitch"/>
                <a:ea typeface="WenQuanYi Micro Hei"/>
              </a:rPr>
              <a:t>    @classmethod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from_string(cls, date_as_string):</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day, month, year = map(int, date_as_string.split('-'))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date1 = cls(day, month, year)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cls.f(date1);       print cls.someStr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return date1</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355E00"/>
                </a:solidFill>
                <a:uFill>
                  <a:solidFill>
                    <a:srgbClr val="FFFFFF"/>
                  </a:solidFill>
                </a:uFill>
                <a:latin typeface="Courier 10 Pitch"/>
                <a:ea typeface="WenQuanYi Micro Hei"/>
              </a:rPr>
              <a:t>    @staticmethod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dateMillenium(day, month)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B84700"/>
                </a:solidFill>
                <a:uFill>
                  <a:solidFill>
                    <a:srgbClr val="FFFFFF"/>
                  </a:solidFill>
                </a:uFill>
                <a:latin typeface="Courier 10 Pitch"/>
                <a:ea typeface="WenQuanYi Micro Hei"/>
              </a:rPr>
              <a:t>   #print someStr  ERROR-can't access class attribute in staticmethod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return MyDate(day, month, 2000)</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355E00"/>
                </a:solidFill>
                <a:uFill>
                  <a:solidFill>
                    <a:srgbClr val="FFFFFF"/>
                  </a:solidFill>
                </a:uFill>
                <a:latin typeface="Courier 10 Pitch"/>
                <a:ea typeface="WenQuanYi Micro Hei"/>
              </a:rPr>
              <a:t>    @staticmethod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is_date_valid(date_as_string):</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day, month, year = map(int, date_as_string.split('-'))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return day &lt;= 31 and month &lt;= 12 and year &lt;= 3999</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55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555"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ADE91EB4-BC36-4032-A5AF-A3579BD397B7}" type="slidenum">
              <a:rPr lang="en-IN" sz="1400" b="0" strike="noStrike" spc="-1">
                <a:solidFill>
                  <a:srgbClr val="000000"/>
                </a:solidFill>
                <a:uFill>
                  <a:solidFill>
                    <a:srgbClr val="FFFFFF"/>
                  </a:solidFill>
                </a:uFill>
                <a:latin typeface="Arial"/>
                <a:ea typeface="DejaVu Sans"/>
              </a:rPr>
              <a:t>55</a:t>
            </a:fld>
            <a:endParaRPr lang="en-IN" sz="1800" b="0" strike="noStrike" spc="-1">
              <a:solidFill>
                <a:srgbClr val="000000"/>
              </a:solidFill>
              <a:uFill>
                <a:solidFill>
                  <a:srgbClr val="FFFFFF"/>
                </a:solidFill>
              </a:uFill>
              <a:latin typeface="Arial"/>
            </a:endParaRPr>
          </a:p>
        </p:txBody>
      </p:sp>
      <p:sp>
        <p:nvSpPr>
          <p:cNvPr id="556" name="CustomShape 4"/>
          <p:cNvSpPr/>
          <p:nvPr/>
        </p:nvSpPr>
        <p:spPr>
          <a:xfrm>
            <a:off x="306360" y="222120"/>
            <a:ext cx="9572760" cy="61776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1600" b="0" strike="noStrike" spc="-1">
                <a:solidFill>
                  <a:srgbClr val="355E00"/>
                </a:solidFill>
                <a:uFill>
                  <a:solidFill>
                    <a:srgbClr val="FFFFFF"/>
                  </a:solidFill>
                </a:uFill>
                <a:latin typeface="Courier 10 Pitch"/>
                <a:ea typeface="WenQuanYi Micro Hei"/>
              </a:rPr>
              <a:t>class DateTime(MyDate)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__str__(self)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return "{0}-{1}-{2}-00:00:00PM".format(self.month, self.day, self.year)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date1 = MyDate(2, 10,2011)</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date2 = MyDate.from_string('11-09-2012')</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MyDate.is_date_valid('33-09-1111')</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date3 = MyDate.dateMillenium(14, 7)</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date1, isinstance(date1, MyDate)	</a:t>
            </a:r>
            <a:r>
              <a:rPr lang="en-IN" sz="1600" b="0" strike="noStrike" spc="-1">
                <a:solidFill>
                  <a:srgbClr val="B84700"/>
                </a:solidFill>
                <a:uFill>
                  <a:solidFill>
                    <a:srgbClr val="FFFFFF"/>
                  </a:solidFill>
                </a:uFill>
                <a:latin typeface="Courier 10 Pitch"/>
                <a:ea typeface="WenQuanYi Micro Hei"/>
              </a:rPr>
              <a:t># True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date2, isinstance(date2, MyDate)	</a:t>
            </a:r>
            <a:r>
              <a:rPr lang="en-IN" sz="1600" b="0" strike="noStrike" spc="-1">
                <a:solidFill>
                  <a:srgbClr val="B84700"/>
                </a:solidFill>
                <a:uFill>
                  <a:solidFill>
                    <a:srgbClr val="FFFFFF"/>
                  </a:solidFill>
                </a:uFill>
                <a:latin typeface="Courier 10 Pitch"/>
                <a:ea typeface="WenQuanYi Micro Hei"/>
              </a:rPr>
              <a:t># True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date3, isinstance(date3, MyDate)	</a:t>
            </a:r>
            <a:r>
              <a:rPr lang="en-IN" sz="1600" b="0" strike="noStrike" spc="-1">
                <a:solidFill>
                  <a:srgbClr val="B84700"/>
                </a:solidFill>
                <a:uFill>
                  <a:solidFill>
                    <a:srgbClr val="FFFFFF"/>
                  </a:solidFill>
                </a:uFill>
                <a:latin typeface="Courier 10 Pitch"/>
                <a:ea typeface="WenQuanYi Micro Hei"/>
              </a:rPr>
              <a:t># True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datetime1 = DateTime(1,1,1231)</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datetime2 = DateTime.from_string('12-10-2001')</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datetime3 = DateTime.dateMillenium(2, 2)</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datetime1, isinstance(datetime1, MyDate), isinstance(datetime1, DateTime)	</a:t>
            </a:r>
            <a:r>
              <a:rPr lang="en-IN" sz="1600" b="0" strike="noStrike" spc="-1">
                <a:solidFill>
                  <a:srgbClr val="B84700"/>
                </a:solidFill>
                <a:uFill>
                  <a:solidFill>
                    <a:srgbClr val="FFFFFF"/>
                  </a:solidFill>
                </a:uFill>
                <a:latin typeface="Courier 10 Pitch"/>
                <a:ea typeface="WenQuanYi Micro Hei"/>
              </a:rPr>
              <a:t># True True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datetime2, isinstance(datetime2, MyDate), isinstance(datetime2, DateTime)	</a:t>
            </a:r>
            <a:r>
              <a:rPr lang="en-IN" sz="1600" b="0" strike="noStrike" spc="-1">
                <a:solidFill>
                  <a:srgbClr val="B84700"/>
                </a:solidFill>
                <a:uFill>
                  <a:solidFill>
                    <a:srgbClr val="FFFFFF"/>
                  </a:solidFill>
                </a:uFill>
                <a:latin typeface="Courier 10 Pitch"/>
                <a:ea typeface="WenQuanYi Micro Hei"/>
              </a:rPr>
              <a:t># True True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datetime3, isinstance(datetime3, MyDate), isinstance(datetime3, DateTime)	</a:t>
            </a:r>
            <a:r>
              <a:rPr lang="en-IN" sz="1600" b="0" strike="noStrike" spc="-1">
                <a:solidFill>
                  <a:srgbClr val="B84700"/>
                </a:solidFill>
                <a:uFill>
                  <a:solidFill>
                    <a:srgbClr val="FFFFFF"/>
                  </a:solidFill>
                </a:uFill>
                <a:latin typeface="Courier 10 Pitch"/>
                <a:ea typeface="WenQuanYi Micro Hei"/>
              </a:rPr>
              <a:t># True False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55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559"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5185504F-0B06-40AF-AE37-61AFCB0F5B4A}" type="slidenum">
              <a:rPr lang="en-IN" sz="1400" b="0" strike="noStrike" spc="-1">
                <a:solidFill>
                  <a:srgbClr val="000000"/>
                </a:solidFill>
                <a:uFill>
                  <a:solidFill>
                    <a:srgbClr val="FFFFFF"/>
                  </a:solidFill>
                </a:uFill>
                <a:latin typeface="Arial"/>
                <a:ea typeface="DejaVu Sans"/>
              </a:rPr>
              <a:t>56</a:t>
            </a:fld>
            <a:endParaRPr lang="en-IN" sz="1800" b="0" strike="noStrike" spc="-1">
              <a:solidFill>
                <a:srgbClr val="000000"/>
              </a:solidFill>
              <a:uFill>
                <a:solidFill>
                  <a:srgbClr val="FFFFFF"/>
                </a:solidFill>
              </a:uFill>
              <a:latin typeface="Arial"/>
            </a:endParaRPr>
          </a:p>
        </p:txBody>
      </p:sp>
      <p:sp>
        <p:nvSpPr>
          <p:cNvPr id="560" name="CustomShape 4"/>
          <p:cNvSpPr/>
          <p:nvPr/>
        </p:nvSpPr>
        <p:spPr>
          <a:xfrm>
            <a:off x="402120" y="421920"/>
            <a:ext cx="9258120" cy="5121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60280" indent="-191880" algn="just">
              <a:lnSpc>
                <a:spcPct val="100000"/>
              </a:lnSpc>
            </a:pPr>
            <a:r>
              <a:rPr lang="en-IN" sz="2200" b="1" strike="noStrike" spc="-1">
                <a:solidFill>
                  <a:srgbClr val="000000"/>
                </a:solidFill>
                <a:uFill>
                  <a:solidFill>
                    <a:srgbClr val="FFFFFF"/>
                  </a:solidFill>
                </a:uFill>
                <a:latin typeface="Times New Roman"/>
                <a:ea typeface="WenQuanYi Micro Hei"/>
              </a:rPr>
              <a:t>With respect to the previous code :</a:t>
            </a:r>
            <a:endParaRPr lang="en-IN" sz="1800" b="0" strike="noStrike" spc="-1">
              <a:solidFill>
                <a:srgbClr val="000000"/>
              </a:solidFill>
              <a:uFill>
                <a:solidFill>
                  <a:srgbClr val="FFFFFF"/>
                </a:solidFill>
              </a:uFill>
              <a:latin typeface="Arial"/>
            </a:endParaRPr>
          </a:p>
          <a:p>
            <a:pPr marL="249120" indent="-1965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 </a:t>
            </a:r>
            <a:r>
              <a:rPr lang="en-IN" sz="2200" b="0" i="1" strike="noStrike" spc="-1">
                <a:solidFill>
                  <a:srgbClr val="000000"/>
                </a:solidFill>
                <a:uFill>
                  <a:solidFill>
                    <a:srgbClr val="FFFFFF"/>
                  </a:solidFill>
                </a:uFill>
                <a:latin typeface="Times New Roman"/>
                <a:ea typeface="WenQuanYi Micro Hei"/>
              </a:rPr>
              <a:t>classmethod</a:t>
            </a:r>
            <a:r>
              <a:rPr lang="en-IN" sz="2200" b="0" strike="noStrike" spc="-1">
                <a:solidFill>
                  <a:srgbClr val="000000"/>
                </a:solidFill>
                <a:uFill>
                  <a:solidFill>
                    <a:srgbClr val="FFFFFF"/>
                  </a:solidFill>
                </a:uFill>
                <a:latin typeface="Times New Roman"/>
                <a:ea typeface="WenQuanYi Micro Hei"/>
              </a:rPr>
              <a:t> </a:t>
            </a:r>
            <a:r>
              <a:rPr lang="en-IN" sz="2200" b="0" strike="noStrike" spc="-1">
                <a:solidFill>
                  <a:srgbClr val="000000"/>
                </a:solidFill>
                <a:uFill>
                  <a:solidFill>
                    <a:srgbClr val="FFFFFF"/>
                  </a:solidFill>
                </a:uFill>
                <a:latin typeface="Courier 10 Pitch"/>
                <a:ea typeface="WenQuanYi Micro Hei"/>
              </a:rPr>
              <a:t>from_string</a:t>
            </a:r>
            <a:r>
              <a:rPr lang="en-IN" sz="2200" b="0" strike="noStrike" spc="-1">
                <a:solidFill>
                  <a:srgbClr val="000000"/>
                </a:solidFill>
                <a:uFill>
                  <a:solidFill>
                    <a:srgbClr val="FFFFFF"/>
                  </a:solidFill>
                </a:uFill>
                <a:latin typeface="Times New Roman"/>
                <a:ea typeface="WenQuanYi Micro Hei"/>
              </a:rPr>
              <a:t> behaves as a Factory Method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it is invoked on the class </a:t>
            </a:r>
            <a:r>
              <a:rPr lang="en-IN" sz="2200" b="0" strike="noStrike" spc="-1">
                <a:solidFill>
                  <a:srgbClr val="000000"/>
                </a:solidFill>
                <a:uFill>
                  <a:solidFill>
                    <a:srgbClr val="FFFFFF"/>
                  </a:solidFill>
                </a:uFill>
                <a:latin typeface="Courier 10 Pitch"/>
                <a:ea typeface="WenQuanYi Micro Hei"/>
              </a:rPr>
              <a:t>MyDate</a:t>
            </a:r>
            <a:r>
              <a:rPr lang="en-IN" sz="2200" b="0" strike="noStrike" spc="-1">
                <a:solidFill>
                  <a:srgbClr val="000000"/>
                </a:solidFill>
                <a:uFill>
                  <a:solidFill>
                    <a:srgbClr val="FFFFFF"/>
                  </a:solidFill>
                </a:uFill>
                <a:latin typeface="Times New Roman"/>
                <a:ea typeface="WenQuanYi Micro Hei"/>
              </a:rPr>
              <a:t> directly – an instance is not required for invoking the </a:t>
            </a:r>
            <a:r>
              <a:rPr lang="en-IN" sz="2200" b="0" i="1" strike="noStrike" spc="-1">
                <a:solidFill>
                  <a:srgbClr val="000000"/>
                </a:solidFill>
                <a:uFill>
                  <a:solidFill>
                    <a:srgbClr val="FFFFFF"/>
                  </a:solidFill>
                </a:uFill>
                <a:latin typeface="Times New Roman"/>
                <a:ea typeface="WenQuanYi Micro Hei"/>
              </a:rPr>
              <a:t>classmethod</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it could have been invoked on an instance as well, with no side effects</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it is used here to create an instance with a different set of arguments</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date string parsing has been implemented in one place and it's reusable now</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this solution fits OOP paradigm far better – the </a:t>
            </a:r>
            <a:r>
              <a:rPr lang="en-IN" sz="2200" b="0" strike="noStrike" spc="-1">
                <a:solidFill>
                  <a:srgbClr val="000000"/>
                </a:solidFill>
                <a:uFill>
                  <a:solidFill>
                    <a:srgbClr val="FFFFFF"/>
                  </a:solidFill>
                </a:uFill>
                <a:latin typeface="Courier 10 Pitch"/>
                <a:ea typeface="WenQuanYi Micro Hei"/>
              </a:rPr>
              <a:t>MyDate</a:t>
            </a:r>
            <a:r>
              <a:rPr lang="en-IN" sz="2200" b="0" strike="noStrike" spc="-1">
                <a:solidFill>
                  <a:srgbClr val="000000"/>
                </a:solidFill>
                <a:uFill>
                  <a:solidFill>
                    <a:srgbClr val="FFFFFF"/>
                  </a:solidFill>
                </a:uFill>
                <a:latin typeface="Times New Roman"/>
                <a:ea typeface="WenQuanYi Micro Hei"/>
              </a:rPr>
              <a:t> instance creation is very much a functionality encapsulated within the class</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if </a:t>
            </a:r>
            <a:r>
              <a:rPr lang="en-IN" sz="2200" b="0" strike="noStrike" spc="-1">
                <a:solidFill>
                  <a:srgbClr val="000000"/>
                </a:solidFill>
                <a:uFill>
                  <a:solidFill>
                    <a:srgbClr val="FFFFFF"/>
                  </a:solidFill>
                </a:uFill>
                <a:latin typeface="Courier 10 Pitch"/>
                <a:ea typeface="WenQuanYi Micro Hei"/>
              </a:rPr>
              <a:t>MyDate</a:t>
            </a:r>
            <a:r>
              <a:rPr lang="en-IN" sz="2200" b="0" strike="noStrike" spc="-1">
                <a:solidFill>
                  <a:srgbClr val="000000"/>
                </a:solidFill>
                <a:uFill>
                  <a:solidFill>
                    <a:srgbClr val="FFFFFF"/>
                  </a:solidFill>
                </a:uFill>
                <a:latin typeface="Times New Roman"/>
                <a:ea typeface="WenQuanYi Micro Hei"/>
              </a:rPr>
              <a:t> class is subclassed, all children will have </a:t>
            </a:r>
            <a:r>
              <a:rPr lang="en-IN" sz="2200" b="0" strike="noStrike" spc="-1">
                <a:solidFill>
                  <a:srgbClr val="000000"/>
                </a:solidFill>
                <a:uFill>
                  <a:solidFill>
                    <a:srgbClr val="FFFFFF"/>
                  </a:solidFill>
                </a:uFill>
                <a:latin typeface="Courier 10 Pitch"/>
                <a:ea typeface="WenQuanYi Micro Hei"/>
              </a:rPr>
              <a:t>from_string</a:t>
            </a:r>
            <a:r>
              <a:rPr lang="en-IN" sz="2200" b="0" strike="noStrike" spc="-1">
                <a:solidFill>
                  <a:srgbClr val="000000"/>
                </a:solidFill>
                <a:uFill>
                  <a:solidFill>
                    <a:srgbClr val="FFFFFF"/>
                  </a:solidFill>
                </a:uFill>
                <a:latin typeface="Times New Roman"/>
                <a:ea typeface="WenQuanYi Micro Hei"/>
              </a:rPr>
              <a:t> defined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1"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562"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563"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C8A1AA7F-8869-4FEA-B615-4EC259C8AB80}" type="slidenum">
              <a:rPr lang="en-IN" sz="1400" b="0" strike="noStrike" spc="-1">
                <a:solidFill>
                  <a:srgbClr val="000000"/>
                </a:solidFill>
                <a:uFill>
                  <a:solidFill>
                    <a:srgbClr val="FFFFFF"/>
                  </a:solidFill>
                </a:uFill>
                <a:latin typeface="Arial"/>
                <a:ea typeface="DejaVu Sans"/>
              </a:rPr>
              <a:t>57</a:t>
            </a:fld>
            <a:endParaRPr lang="en-IN" sz="1800" b="0" strike="noStrike" spc="-1">
              <a:solidFill>
                <a:srgbClr val="000000"/>
              </a:solidFill>
              <a:uFill>
                <a:solidFill>
                  <a:srgbClr val="FFFFFF"/>
                </a:solidFill>
              </a:uFill>
              <a:latin typeface="Arial"/>
            </a:endParaRPr>
          </a:p>
        </p:txBody>
      </p:sp>
      <p:sp>
        <p:nvSpPr>
          <p:cNvPr id="564" name="CustomShape 4"/>
          <p:cNvSpPr/>
          <p:nvPr/>
        </p:nvSpPr>
        <p:spPr>
          <a:xfrm>
            <a:off x="425160" y="619560"/>
            <a:ext cx="9257760" cy="5456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91880" indent="-1915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 </a:t>
            </a:r>
            <a:r>
              <a:rPr lang="en-IN" sz="2200" b="0" i="1" strike="noStrike" spc="-1">
                <a:solidFill>
                  <a:srgbClr val="000000"/>
                </a:solidFill>
                <a:uFill>
                  <a:solidFill>
                    <a:srgbClr val="FFFFFF"/>
                  </a:solidFill>
                </a:uFill>
                <a:latin typeface="Times New Roman"/>
                <a:ea typeface="WenQuanYi Micro Hei"/>
              </a:rPr>
              <a:t>staticmethod</a:t>
            </a:r>
            <a:r>
              <a:rPr lang="en-IN" sz="2200" b="0" strike="noStrike" spc="-1">
                <a:solidFill>
                  <a:srgbClr val="000000"/>
                </a:solidFill>
                <a:uFill>
                  <a:solidFill>
                    <a:srgbClr val="FFFFFF"/>
                  </a:solidFill>
                </a:uFill>
                <a:latin typeface="Times New Roman"/>
                <a:ea typeface="WenQuanYi Micro Hei"/>
              </a:rPr>
              <a:t> </a:t>
            </a:r>
            <a:r>
              <a:rPr lang="en-IN" sz="2200" b="0" strike="noStrike" spc="-1">
                <a:solidFill>
                  <a:srgbClr val="000000"/>
                </a:solidFill>
                <a:uFill>
                  <a:solidFill>
                    <a:srgbClr val="FFFFFF"/>
                  </a:solidFill>
                </a:uFill>
                <a:latin typeface="Courier 10 Pitch"/>
                <a:ea typeface="WenQuanYi Micro Hei"/>
              </a:rPr>
              <a:t>is_date_valid</a:t>
            </a: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performs a function that is logically bound to the </a:t>
            </a:r>
            <a:r>
              <a:rPr lang="en-IN" sz="2200" b="0" strike="noStrike" spc="-1">
                <a:solidFill>
                  <a:srgbClr val="000000"/>
                </a:solidFill>
                <a:uFill>
                  <a:solidFill>
                    <a:srgbClr val="FFFFFF"/>
                  </a:solidFill>
                </a:uFill>
                <a:latin typeface="Courier 10 Pitch"/>
                <a:ea typeface="WenQuanYi Micro Hei"/>
              </a:rPr>
              <a:t>MyDate</a:t>
            </a:r>
            <a:r>
              <a:rPr lang="en-IN" sz="2200" b="0" strike="noStrike" spc="-1">
                <a:solidFill>
                  <a:srgbClr val="000000"/>
                </a:solidFill>
                <a:uFill>
                  <a:solidFill>
                    <a:srgbClr val="FFFFFF"/>
                  </a:solidFill>
                </a:uFill>
                <a:latin typeface="Times New Roman"/>
                <a:ea typeface="WenQuanYi Micro Hei"/>
              </a:rPr>
              <a:t> class</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it is invoked on the class </a:t>
            </a:r>
            <a:r>
              <a:rPr lang="en-IN" sz="2200" b="0" strike="noStrike" spc="-1">
                <a:solidFill>
                  <a:srgbClr val="000000"/>
                </a:solidFill>
                <a:uFill>
                  <a:solidFill>
                    <a:srgbClr val="FFFFFF"/>
                  </a:solidFill>
                </a:uFill>
                <a:latin typeface="Courier 10 Pitch"/>
                <a:ea typeface="WenQuanYi Micro Hei"/>
              </a:rPr>
              <a:t>MyDate</a:t>
            </a:r>
            <a:r>
              <a:rPr lang="en-IN" sz="2200" b="0" strike="noStrike" spc="-1">
                <a:solidFill>
                  <a:srgbClr val="000000"/>
                </a:solidFill>
                <a:uFill>
                  <a:solidFill>
                    <a:srgbClr val="FFFFFF"/>
                  </a:solidFill>
                </a:uFill>
                <a:latin typeface="Times New Roman"/>
                <a:ea typeface="WenQuanYi Micro Hei"/>
              </a:rPr>
              <a:t> directly – an instance is not required for invoking the </a:t>
            </a:r>
            <a:r>
              <a:rPr lang="en-IN" sz="2200" b="0" i="1" strike="noStrike" spc="-1">
                <a:solidFill>
                  <a:srgbClr val="000000"/>
                </a:solidFill>
                <a:uFill>
                  <a:solidFill>
                    <a:srgbClr val="FFFFFF"/>
                  </a:solidFill>
                </a:uFill>
                <a:latin typeface="Times New Roman"/>
                <a:ea typeface="WenQuanYi Micro Hei"/>
              </a:rPr>
              <a:t>classmethod</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it could have been invoked on an instance as well, with no side effects</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it is just a function, called syntactically like a method, but without access to the object and it's internals (fields and another methods) –  a classmethod does have this access</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the </a:t>
            </a:r>
            <a:r>
              <a:rPr lang="en-IN" sz="2200" b="0" i="1" strike="noStrike" spc="-1">
                <a:solidFill>
                  <a:srgbClr val="000000"/>
                </a:solidFill>
                <a:uFill>
                  <a:solidFill>
                    <a:srgbClr val="FFFFFF"/>
                  </a:solidFill>
                </a:uFill>
                <a:latin typeface="Times New Roman"/>
                <a:ea typeface="WenQuanYi Micro Hei"/>
              </a:rPr>
              <a:t>staticmethod </a:t>
            </a:r>
            <a:r>
              <a:rPr lang="en-IN" sz="2200" b="0" strike="noStrike" spc="-1">
                <a:solidFill>
                  <a:srgbClr val="000000"/>
                </a:solidFill>
                <a:uFill>
                  <a:solidFill>
                    <a:srgbClr val="FFFFFF"/>
                  </a:solidFill>
                </a:uFill>
                <a:latin typeface="Times New Roman"/>
                <a:ea typeface="WenQuanYi Micro Hei"/>
              </a:rPr>
              <a:t>is also available in subclasses</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1880" indent="-1915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 </a:t>
            </a:r>
            <a:r>
              <a:rPr lang="en-IN" sz="2200" b="0" i="1" strike="noStrike" spc="-1">
                <a:solidFill>
                  <a:srgbClr val="000000"/>
                </a:solidFill>
                <a:uFill>
                  <a:solidFill>
                    <a:srgbClr val="FFFFFF"/>
                  </a:solidFill>
                </a:uFill>
                <a:latin typeface="Times New Roman"/>
                <a:ea typeface="WenQuanYi Micro Hei"/>
              </a:rPr>
              <a:t>staticmethod</a:t>
            </a:r>
            <a:r>
              <a:rPr lang="en-IN" sz="2200" b="0" strike="noStrike" spc="-1">
                <a:solidFill>
                  <a:srgbClr val="000000"/>
                </a:solidFill>
                <a:uFill>
                  <a:solidFill>
                    <a:srgbClr val="FFFFFF"/>
                  </a:solidFill>
                </a:uFill>
                <a:latin typeface="Times New Roman"/>
                <a:ea typeface="WenQuanYi Micro Hei"/>
              </a:rPr>
              <a:t> </a:t>
            </a:r>
            <a:r>
              <a:rPr lang="en-IN" sz="2200" b="0" strike="noStrike" spc="-1">
                <a:solidFill>
                  <a:srgbClr val="000000"/>
                </a:solidFill>
                <a:uFill>
                  <a:solidFill>
                    <a:srgbClr val="FFFFFF"/>
                  </a:solidFill>
                </a:uFill>
                <a:latin typeface="Courier 10 Pitch"/>
                <a:ea typeface="WenQuanYi Micro Hei"/>
              </a:rPr>
              <a:t>dateMillenium</a:t>
            </a: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is also used as a Factory to create </a:t>
            </a:r>
            <a:r>
              <a:rPr lang="en-IN" sz="2200" b="0" strike="noStrike" spc="-1">
                <a:solidFill>
                  <a:srgbClr val="000000"/>
                </a:solidFill>
                <a:uFill>
                  <a:solidFill>
                    <a:srgbClr val="FFFFFF"/>
                  </a:solidFill>
                </a:uFill>
                <a:latin typeface="Courier 10 Pitch"/>
                <a:ea typeface="WenQuanYi Micro Hei"/>
              </a:rPr>
              <a:t>MyDate</a:t>
            </a:r>
            <a:r>
              <a:rPr lang="en-IN" sz="2200" b="0" strike="noStrike" spc="-1">
                <a:solidFill>
                  <a:srgbClr val="000000"/>
                </a:solidFill>
                <a:uFill>
                  <a:solidFill>
                    <a:srgbClr val="FFFFFF"/>
                  </a:solidFill>
                </a:uFill>
                <a:latin typeface="Times New Roman"/>
                <a:ea typeface="WenQuanYi Micro Hei"/>
              </a:rPr>
              <a:t> objects from otherwise unacceptable parameters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5"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566"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567"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CD113D69-7A25-421A-B5C0-2DB90A65742E}" type="slidenum">
              <a:rPr lang="en-IN" sz="1400" b="0" strike="noStrike" spc="-1">
                <a:solidFill>
                  <a:srgbClr val="000000"/>
                </a:solidFill>
                <a:uFill>
                  <a:solidFill>
                    <a:srgbClr val="FFFFFF"/>
                  </a:solidFill>
                </a:uFill>
                <a:latin typeface="Arial"/>
                <a:ea typeface="DejaVu Sans"/>
              </a:rPr>
              <a:t>58</a:t>
            </a:fld>
            <a:endParaRPr lang="en-IN" sz="1800" b="0" strike="noStrike" spc="-1">
              <a:solidFill>
                <a:srgbClr val="000000"/>
              </a:solidFill>
              <a:uFill>
                <a:solidFill>
                  <a:srgbClr val="FFFFFF"/>
                </a:solidFill>
              </a:uFill>
              <a:latin typeface="Arial"/>
            </a:endParaRPr>
          </a:p>
        </p:txBody>
      </p:sp>
      <p:sp>
        <p:nvSpPr>
          <p:cNvPr id="568" name="CustomShape 4"/>
          <p:cNvSpPr/>
          <p:nvPr/>
        </p:nvSpPr>
        <p:spPr>
          <a:xfrm>
            <a:off x="425520" y="63000"/>
            <a:ext cx="9257400" cy="6252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91880" indent="-19152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the difference between </a:t>
            </a:r>
            <a:r>
              <a:rPr lang="en-IN" sz="2000" b="0" i="1" strike="noStrike" spc="-1">
                <a:solidFill>
                  <a:srgbClr val="000000"/>
                </a:solidFill>
                <a:uFill>
                  <a:solidFill>
                    <a:srgbClr val="FFFFFF"/>
                  </a:solidFill>
                </a:uFill>
                <a:latin typeface="Times New Roman"/>
                <a:ea typeface="WenQuanYi Micro Hei"/>
              </a:rPr>
              <a:t>classmethod</a:t>
            </a:r>
            <a:r>
              <a:rPr lang="en-IN" sz="2000" b="0" strike="noStrike" spc="-1">
                <a:solidFill>
                  <a:srgbClr val="000000"/>
                </a:solidFill>
                <a:uFill>
                  <a:solidFill>
                    <a:srgbClr val="FFFFFF"/>
                  </a:solidFill>
                </a:uFill>
                <a:latin typeface="Times New Roman"/>
                <a:ea typeface="WenQuanYi Micro Hei"/>
              </a:rPr>
              <a:t> Factory implementation and </a:t>
            </a:r>
            <a:r>
              <a:rPr lang="en-IN" sz="2000" b="0" i="1" strike="noStrike" spc="-1">
                <a:solidFill>
                  <a:srgbClr val="000000"/>
                </a:solidFill>
                <a:uFill>
                  <a:solidFill>
                    <a:srgbClr val="FFFFFF"/>
                  </a:solidFill>
                </a:uFill>
                <a:latin typeface="Times New Roman"/>
                <a:ea typeface="WenQuanYi Micro Hei"/>
              </a:rPr>
              <a:t>staticmethod </a:t>
            </a:r>
            <a:r>
              <a:rPr lang="en-IN" sz="2000" b="0" strike="noStrike" spc="-1">
                <a:solidFill>
                  <a:srgbClr val="000000"/>
                </a:solidFill>
                <a:uFill>
                  <a:solidFill>
                    <a:srgbClr val="FFFFFF"/>
                  </a:solidFill>
                </a:uFill>
                <a:latin typeface="Times New Roman"/>
                <a:ea typeface="WenQuanYi Micro Hei"/>
              </a:rPr>
              <a:t>Factory implementation is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0000"/>
              <a:buFont typeface="Wingdings" charset="2"/>
              <a:buChar char=""/>
            </a:pPr>
            <a:r>
              <a:rPr lang="en-IN" sz="2000" b="0" strike="noStrike" spc="-1">
                <a:solidFill>
                  <a:srgbClr val="000000"/>
                </a:solidFill>
                <a:uFill>
                  <a:solidFill>
                    <a:srgbClr val="FFFFFF"/>
                  </a:solidFill>
                </a:uFill>
                <a:latin typeface="Times New Roman"/>
                <a:ea typeface="WenQuanYi Micro Hei"/>
              </a:rPr>
              <a:t>when </a:t>
            </a:r>
            <a:r>
              <a:rPr lang="en-IN" sz="2000" b="0" strike="noStrike" spc="-1">
                <a:solidFill>
                  <a:srgbClr val="000000"/>
                </a:solidFill>
                <a:uFill>
                  <a:solidFill>
                    <a:srgbClr val="FFFFFF"/>
                  </a:solidFill>
                </a:uFill>
                <a:latin typeface="Courier 10 Pitch"/>
                <a:ea typeface="WenQuanYi Micro Hei"/>
              </a:rPr>
              <a:t>MyDate</a:t>
            </a:r>
            <a:r>
              <a:rPr lang="en-IN" sz="2000" b="0" strike="noStrike" spc="-1">
                <a:solidFill>
                  <a:srgbClr val="000000"/>
                </a:solidFill>
                <a:uFill>
                  <a:solidFill>
                    <a:srgbClr val="FFFFFF"/>
                  </a:solidFill>
                </a:uFill>
                <a:latin typeface="Times New Roman"/>
                <a:ea typeface="WenQuanYi Micro Hei"/>
              </a:rPr>
              <a:t> is subclassed and the </a:t>
            </a:r>
            <a:r>
              <a:rPr lang="en-IN" sz="2000" b="0" i="1" strike="noStrike" spc="-1">
                <a:solidFill>
                  <a:srgbClr val="000000"/>
                </a:solidFill>
                <a:uFill>
                  <a:solidFill>
                    <a:srgbClr val="FFFFFF"/>
                  </a:solidFill>
                </a:uFill>
                <a:latin typeface="Times New Roman"/>
                <a:ea typeface="WenQuanYi Micro Hei"/>
              </a:rPr>
              <a:t>staticmethod</a:t>
            </a:r>
            <a:r>
              <a:rPr lang="en-IN" sz="2000" b="0" strike="noStrike" spc="-1">
                <a:solidFill>
                  <a:srgbClr val="000000"/>
                </a:solidFill>
                <a:uFill>
                  <a:solidFill>
                    <a:srgbClr val="FFFFFF"/>
                  </a:solidFill>
                </a:uFill>
                <a:latin typeface="Times New Roman"/>
                <a:ea typeface="WenQuanYi Micro Hei"/>
              </a:rPr>
              <a:t> is invoked as a factory (</a:t>
            </a:r>
            <a:r>
              <a:rPr lang="en-IN" sz="2000" b="0" strike="noStrike" spc="-1">
                <a:solidFill>
                  <a:srgbClr val="000000"/>
                </a:solidFill>
                <a:uFill>
                  <a:solidFill>
                    <a:srgbClr val="FFFFFF"/>
                  </a:solidFill>
                </a:uFill>
                <a:latin typeface="Courier 10 Pitch"/>
                <a:ea typeface="WenQuanYi Micro Hei"/>
              </a:rPr>
              <a:t>dateMillenium</a:t>
            </a:r>
            <a:r>
              <a:rPr lang="en-IN" sz="2000" b="0" strike="noStrike" spc="-1">
                <a:solidFill>
                  <a:srgbClr val="000000"/>
                </a:solidFill>
                <a:uFill>
                  <a:solidFill>
                    <a:srgbClr val="FFFFFF"/>
                  </a:solidFill>
                </a:uFill>
                <a:latin typeface="Times New Roman"/>
                <a:ea typeface="WenQuanYi Micro Hei"/>
              </a:rPr>
              <a:t>), a plain </a:t>
            </a:r>
            <a:r>
              <a:rPr lang="en-IN" sz="2000" b="0" strike="noStrike" spc="-1">
                <a:solidFill>
                  <a:srgbClr val="000000"/>
                </a:solidFill>
                <a:uFill>
                  <a:solidFill>
                    <a:srgbClr val="FFFFFF"/>
                  </a:solidFill>
                </a:uFill>
                <a:latin typeface="Courier 10 Pitch"/>
                <a:ea typeface="WenQuanYi Micro Hei"/>
              </a:rPr>
              <a:t>MyDate</a:t>
            </a:r>
            <a:r>
              <a:rPr lang="en-IN" sz="2000" b="0" strike="noStrike" spc="-1">
                <a:solidFill>
                  <a:srgbClr val="000000"/>
                </a:solidFill>
                <a:uFill>
                  <a:solidFill>
                    <a:srgbClr val="FFFFFF"/>
                  </a:solidFill>
                </a:uFill>
                <a:latin typeface="Times New Roman"/>
                <a:ea typeface="WenQuanYi Micro Hei"/>
              </a:rPr>
              <a:t> object is created</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0000"/>
              <a:buFont typeface="Wingdings" charset="2"/>
              <a:buChar char=""/>
            </a:pPr>
            <a:r>
              <a:rPr lang="en-IN" sz="2000" b="0" strike="noStrike" spc="-1">
                <a:solidFill>
                  <a:srgbClr val="000000"/>
                </a:solidFill>
                <a:uFill>
                  <a:solidFill>
                    <a:srgbClr val="FFFFFF"/>
                  </a:solidFill>
                </a:uFill>
                <a:latin typeface="Times New Roman"/>
                <a:ea typeface="WenQuanYi Micro Hei"/>
              </a:rPr>
              <a:t>it has no properties of the </a:t>
            </a:r>
            <a:r>
              <a:rPr lang="en-IN" sz="2000" b="0" strike="noStrike" spc="-1">
                <a:solidFill>
                  <a:srgbClr val="000000"/>
                </a:solidFill>
                <a:uFill>
                  <a:solidFill>
                    <a:srgbClr val="FFFFFF"/>
                  </a:solidFill>
                </a:uFill>
                <a:latin typeface="Courier 10 Pitch"/>
                <a:ea typeface="WenQuanYi Micro Hei"/>
              </a:rPr>
              <a:t>DateTime</a:t>
            </a:r>
            <a:r>
              <a:rPr lang="en-IN" sz="2000" b="0" strike="noStrike" spc="-1">
                <a:solidFill>
                  <a:srgbClr val="000000"/>
                </a:solidFill>
                <a:uFill>
                  <a:solidFill>
                    <a:srgbClr val="FFFFFF"/>
                  </a:solidFill>
                </a:uFill>
                <a:latin typeface="Times New Roman"/>
                <a:ea typeface="WenQuanYi Micro Hei"/>
              </a:rPr>
              <a:t> subclass</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000" b="0" strike="noStrike" spc="-1">
                <a:solidFill>
                  <a:srgbClr val="000000"/>
                </a:solidFill>
                <a:uFill>
                  <a:solidFill>
                    <a:srgbClr val="FFFFFF"/>
                  </a:solidFill>
                </a:uFill>
                <a:latin typeface="Courier 10 Pitch"/>
                <a:ea typeface="WenQuanYi Micro Hei"/>
              </a:rPr>
              <a:t>datetime3</a:t>
            </a:r>
            <a:r>
              <a:rPr lang="en-IN" sz="2000" b="0" strike="noStrike" spc="-1">
                <a:solidFill>
                  <a:srgbClr val="000000"/>
                </a:solidFill>
                <a:uFill>
                  <a:solidFill>
                    <a:srgbClr val="FFFFFF"/>
                  </a:solidFill>
                </a:uFill>
                <a:latin typeface="Times New Roman"/>
                <a:ea typeface="WenQuanYi Micro Hei"/>
              </a:rPr>
              <a:t> is only an instance of base class </a:t>
            </a:r>
            <a:r>
              <a:rPr lang="en-IN" sz="2000" b="0" strike="noStrike" spc="-1">
                <a:solidFill>
                  <a:srgbClr val="000000"/>
                </a:solidFill>
                <a:uFill>
                  <a:solidFill>
                    <a:srgbClr val="FFFFFF"/>
                  </a:solidFill>
                </a:uFill>
                <a:latin typeface="Courier 10 Pitch"/>
                <a:ea typeface="WenQuanYi Micro Hei"/>
              </a:rPr>
              <a:t>MyDate</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000" b="0" strike="noStrike" spc="-1">
                <a:solidFill>
                  <a:srgbClr val="000000"/>
                </a:solidFill>
                <a:uFill>
                  <a:solidFill>
                    <a:srgbClr val="FFFFFF"/>
                  </a:solidFill>
                </a:uFill>
                <a:latin typeface="Courier 10 Pitch"/>
                <a:ea typeface="WenQuanYi Micro Hei"/>
              </a:rPr>
              <a:t>datetime1</a:t>
            </a:r>
            <a:r>
              <a:rPr lang="en-IN" sz="2000" b="0" strike="noStrike" spc="-1">
                <a:solidFill>
                  <a:srgbClr val="000000"/>
                </a:solidFill>
                <a:uFill>
                  <a:solidFill>
                    <a:srgbClr val="FFFFFF"/>
                  </a:solidFill>
                </a:uFill>
                <a:latin typeface="Times New Roman"/>
                <a:ea typeface="WenQuanYi Micro Hei"/>
              </a:rPr>
              <a:t> and </a:t>
            </a:r>
            <a:r>
              <a:rPr lang="en-IN" sz="2000" b="0" strike="noStrike" spc="-1">
                <a:solidFill>
                  <a:srgbClr val="000000"/>
                </a:solidFill>
                <a:uFill>
                  <a:solidFill>
                    <a:srgbClr val="FFFFFF"/>
                  </a:solidFill>
                </a:uFill>
                <a:latin typeface="Courier 10 Pitch"/>
                <a:ea typeface="WenQuanYi Micro Hei"/>
              </a:rPr>
              <a:t>datetime2</a:t>
            </a:r>
            <a:r>
              <a:rPr lang="en-IN" sz="2000" b="0" strike="noStrike" spc="-1">
                <a:solidFill>
                  <a:srgbClr val="000000"/>
                </a:solidFill>
                <a:uFill>
                  <a:solidFill>
                    <a:srgbClr val="FFFFFF"/>
                  </a:solidFill>
                </a:uFill>
                <a:latin typeface="Times New Roman"/>
                <a:ea typeface="WenQuanYi Micro Hei"/>
              </a:rPr>
              <a:t> are instances of base class </a:t>
            </a:r>
            <a:r>
              <a:rPr lang="en-IN" sz="2000" b="0" strike="noStrike" spc="-1">
                <a:solidFill>
                  <a:srgbClr val="000000"/>
                </a:solidFill>
                <a:uFill>
                  <a:solidFill>
                    <a:srgbClr val="FFFFFF"/>
                  </a:solidFill>
                </a:uFill>
                <a:latin typeface="Courier 10 Pitch"/>
                <a:ea typeface="WenQuanYi Micro Hei"/>
              </a:rPr>
              <a:t>MyDate</a:t>
            </a:r>
            <a:r>
              <a:rPr lang="en-IN" sz="2000" b="0" strike="noStrike" spc="-1">
                <a:solidFill>
                  <a:srgbClr val="000000"/>
                </a:solidFill>
                <a:uFill>
                  <a:solidFill>
                    <a:srgbClr val="FFFFFF"/>
                  </a:solidFill>
                </a:uFill>
                <a:latin typeface="Times New Roman"/>
                <a:ea typeface="WenQuanYi Micro Hei"/>
              </a:rPr>
              <a:t> as well as derived class </a:t>
            </a:r>
            <a:r>
              <a:rPr lang="en-IN" sz="2000" b="0" strike="noStrike" spc="-1">
                <a:solidFill>
                  <a:srgbClr val="000000"/>
                </a:solidFill>
                <a:uFill>
                  <a:solidFill>
                    <a:srgbClr val="FFFFFF"/>
                  </a:solidFill>
                </a:uFill>
                <a:latin typeface="Courier 10 Pitch"/>
                <a:ea typeface="WenQuanYi Micro Hei"/>
              </a:rPr>
              <a:t>DateTime</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0000"/>
              <a:buFont typeface="Wingdings" charset="2"/>
              <a:buChar char=""/>
            </a:pPr>
            <a:r>
              <a:rPr lang="en-IN" sz="2000" b="0" strike="noStrike" spc="-1">
                <a:solidFill>
                  <a:srgbClr val="000000"/>
                </a:solidFill>
                <a:uFill>
                  <a:solidFill>
                    <a:srgbClr val="FFFFFF"/>
                  </a:solidFill>
                </a:uFill>
                <a:latin typeface="Times New Roman"/>
                <a:ea typeface="WenQuanYi Micro Hei"/>
              </a:rPr>
              <a:t>so </a:t>
            </a:r>
            <a:r>
              <a:rPr lang="en-IN" sz="2000" b="0" i="1" strike="noStrike" spc="-1">
                <a:solidFill>
                  <a:srgbClr val="000000"/>
                </a:solidFill>
                <a:uFill>
                  <a:solidFill>
                    <a:srgbClr val="FFFFFF"/>
                  </a:solidFill>
                </a:uFill>
                <a:latin typeface="Times New Roman"/>
                <a:ea typeface="WenQuanYi Micro Hei"/>
              </a:rPr>
              <a:t>classmethod</a:t>
            </a:r>
            <a:r>
              <a:rPr lang="en-IN" sz="2000" b="0" strike="noStrike" spc="-1">
                <a:solidFill>
                  <a:srgbClr val="000000"/>
                </a:solidFill>
                <a:uFill>
                  <a:solidFill>
                    <a:srgbClr val="FFFFFF"/>
                  </a:solidFill>
                </a:uFill>
                <a:latin typeface="Times New Roman"/>
                <a:ea typeface="WenQuanYi Micro Hei"/>
              </a:rPr>
              <a:t> ensures that the class is not hard-coded but rather learnt – </a:t>
            </a:r>
            <a:r>
              <a:rPr lang="en-IN" sz="2000" b="0" strike="noStrike" spc="-1">
                <a:solidFill>
                  <a:srgbClr val="000000"/>
                </a:solidFill>
                <a:uFill>
                  <a:solidFill>
                    <a:srgbClr val="FFFFFF"/>
                  </a:solidFill>
                </a:uFill>
                <a:latin typeface="Courier 10 Pitch"/>
                <a:ea typeface="WenQuanYi Micro Hei"/>
              </a:rPr>
              <a:t>cls</a:t>
            </a:r>
            <a:r>
              <a:rPr lang="en-IN" sz="2000" b="0" strike="noStrike" spc="-1">
                <a:solidFill>
                  <a:srgbClr val="000000"/>
                </a:solidFill>
                <a:uFill>
                  <a:solidFill>
                    <a:srgbClr val="FFFFFF"/>
                  </a:solidFill>
                </a:uFill>
                <a:latin typeface="Times New Roman"/>
                <a:ea typeface="WenQuanYi Micro Hei"/>
              </a:rPr>
              <a:t> can be any subclass</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000" b="0" strike="noStrike" spc="-1">
                <a:solidFill>
                  <a:srgbClr val="000000"/>
                </a:solidFill>
                <a:uFill>
                  <a:solidFill>
                    <a:srgbClr val="FFFFFF"/>
                  </a:solidFill>
                </a:uFill>
                <a:latin typeface="Times New Roman"/>
                <a:ea typeface="WenQuanYi Micro Hei"/>
              </a:rPr>
              <a:t>the resulting object would rightly be an instance of </a:t>
            </a:r>
            <a:r>
              <a:rPr lang="en-IN" sz="2000" b="0" strike="noStrike" spc="-1">
                <a:solidFill>
                  <a:srgbClr val="000000"/>
                </a:solidFill>
                <a:uFill>
                  <a:solidFill>
                    <a:srgbClr val="FFFFFF"/>
                  </a:solidFill>
                </a:uFill>
                <a:latin typeface="Courier 10 Pitch"/>
                <a:ea typeface="WenQuanYi Micro Hei"/>
              </a:rPr>
              <a:t>cls</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000" b="1" strike="noStrike" spc="-1">
                <a:solidFill>
                  <a:srgbClr val="000000"/>
                </a:solidFill>
                <a:uFill>
                  <a:solidFill>
                    <a:srgbClr val="FFFFFF"/>
                  </a:solidFill>
                </a:uFill>
                <a:latin typeface="Times New Roman"/>
                <a:ea typeface="WenQuanYi Micro Hei"/>
              </a:rPr>
              <a:t>Thus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000" b="0" strike="noStrike" spc="-1">
                <a:solidFill>
                  <a:srgbClr val="000000"/>
                </a:solidFill>
                <a:uFill>
                  <a:solidFill>
                    <a:srgbClr val="FFFFFF"/>
                  </a:solidFill>
                </a:uFill>
                <a:latin typeface="Times New Roman"/>
                <a:ea typeface="WenQuanYi Micro Hei"/>
              </a:rPr>
              <a:t>@classmethod : when this method is called, the class is passed as first argument instead of the instance (as we normally do with methods). Hence the class and its properties can be used inside that method rather than a particular instance</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000" b="0" strike="noStrike" spc="-1">
                <a:solidFill>
                  <a:srgbClr val="000000"/>
                </a:solidFill>
                <a:uFill>
                  <a:solidFill>
                    <a:srgbClr val="FFFFFF"/>
                  </a:solidFill>
                </a:uFill>
                <a:latin typeface="Times New Roman"/>
                <a:ea typeface="WenQuanYi Micro Hei"/>
              </a:rPr>
              <a:t>@staticmethod : when this method is called, neither the class nor its  instance is passed to it (as we normally do with methods). Hence a function can be put inside a class but you can't access the instance of that class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9"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570"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571"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2DED86E0-6ECC-482A-9CE5-C8BBF135A022}" type="slidenum">
              <a:rPr lang="en-IN" sz="1400" b="0" strike="noStrike" spc="-1">
                <a:solidFill>
                  <a:srgbClr val="000000"/>
                </a:solidFill>
                <a:uFill>
                  <a:solidFill>
                    <a:srgbClr val="FFFFFF"/>
                  </a:solidFill>
                </a:uFill>
                <a:latin typeface="Arial"/>
                <a:ea typeface="DejaVu Sans"/>
              </a:rPr>
              <a:t>59</a:t>
            </a:fld>
            <a:endParaRPr lang="en-IN" sz="1800" b="0" strike="noStrike" spc="-1">
              <a:solidFill>
                <a:srgbClr val="000000"/>
              </a:solidFill>
              <a:uFill>
                <a:solidFill>
                  <a:srgbClr val="FFFFFF"/>
                </a:solidFill>
              </a:uFill>
              <a:latin typeface="Arial"/>
            </a:endParaRPr>
          </a:p>
        </p:txBody>
      </p:sp>
      <p:sp>
        <p:nvSpPr>
          <p:cNvPr id="572" name="CustomShape 4"/>
          <p:cNvSpPr/>
          <p:nvPr/>
        </p:nvSpPr>
        <p:spPr>
          <a:xfrm>
            <a:off x="503640" y="976680"/>
            <a:ext cx="9257760" cy="14342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This class was added in version 2.2</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This returns a new featureless object</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Courier 10 Pitch"/>
                <a:ea typeface="WenQuanYi Micro Hei"/>
              </a:rPr>
              <a:t>object</a:t>
            </a:r>
            <a:r>
              <a:rPr lang="en-IN" sz="2200" b="0" strike="noStrike" spc="-1">
                <a:solidFill>
                  <a:srgbClr val="000000"/>
                </a:solidFill>
                <a:uFill>
                  <a:solidFill>
                    <a:srgbClr val="FFFFFF"/>
                  </a:solidFill>
                </a:uFill>
                <a:latin typeface="Times New Roman"/>
                <a:ea typeface="WenQuanYi Micro Hei"/>
              </a:rPr>
              <a:t> is a base for all </a:t>
            </a:r>
            <a:r>
              <a:rPr lang="en-IN" sz="2200" b="0" i="1" strike="noStrike" spc="-1">
                <a:solidFill>
                  <a:srgbClr val="000000"/>
                </a:solidFill>
                <a:uFill>
                  <a:solidFill>
                    <a:srgbClr val="FFFFFF"/>
                  </a:solidFill>
                </a:uFill>
                <a:latin typeface="Times New Roman"/>
                <a:ea typeface="WenQuanYi Micro Hei"/>
              </a:rPr>
              <a:t>new style classes</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It has the methods that are common to all instances of new style classes</a:t>
            </a:r>
            <a:endParaRPr lang="en-IN" sz="1800" b="0" strike="noStrike" spc="-1">
              <a:solidFill>
                <a:srgbClr val="000000"/>
              </a:solidFill>
              <a:uFill>
                <a:solidFill>
                  <a:srgbClr val="FFFFFF"/>
                </a:solidFill>
              </a:uFill>
              <a:latin typeface="Arial"/>
            </a:endParaRPr>
          </a:p>
        </p:txBody>
      </p:sp>
      <p:sp>
        <p:nvSpPr>
          <p:cNvPr id="573" name="CustomShape 5"/>
          <p:cNvSpPr/>
          <p:nvPr/>
        </p:nvSpPr>
        <p:spPr>
          <a:xfrm>
            <a:off x="596520" y="-16200"/>
            <a:ext cx="856836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Arial"/>
                <a:ea typeface="DejaVu Sans"/>
              </a:rPr>
              <a:t>Object class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292"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293"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8EA281EF-1900-4527-BEEB-AF14AF3ACA1B}" type="slidenum">
              <a:rPr lang="en-IN" sz="1400" b="0" strike="noStrike" spc="-1">
                <a:solidFill>
                  <a:srgbClr val="000000"/>
                </a:solidFill>
                <a:uFill>
                  <a:solidFill>
                    <a:srgbClr val="FFFFFF"/>
                  </a:solidFill>
                </a:uFill>
                <a:latin typeface="Times New Roman"/>
                <a:ea typeface="DejaVu Sans"/>
              </a:rPr>
              <a:t>6</a:t>
            </a:fld>
            <a:endParaRPr lang="en-IN" sz="1800" b="0" strike="noStrike" spc="-1">
              <a:solidFill>
                <a:srgbClr val="000000"/>
              </a:solidFill>
              <a:uFill>
                <a:solidFill>
                  <a:srgbClr val="FFFFFF"/>
                </a:solidFill>
              </a:uFill>
              <a:latin typeface="Arial"/>
            </a:endParaRPr>
          </a:p>
        </p:txBody>
      </p:sp>
      <p:sp>
        <p:nvSpPr>
          <p:cNvPr id="294" name="CustomShape 4"/>
          <p:cNvSpPr/>
          <p:nvPr/>
        </p:nvSpPr>
        <p:spPr>
          <a:xfrm>
            <a:off x="503640" y="936000"/>
            <a:ext cx="9257760" cy="5575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 </a:t>
            </a:r>
            <a:r>
              <a:rPr lang="en-IN" sz="2200" b="0" strike="noStrike" spc="-1">
                <a:solidFill>
                  <a:srgbClr val="000000"/>
                </a:solidFill>
                <a:uFill>
                  <a:solidFill>
                    <a:srgbClr val="FFFFFF"/>
                  </a:solidFill>
                </a:uFill>
                <a:latin typeface="Courier 10 Pitch"/>
                <a:ea typeface="WenQuanYi Micro Hei"/>
              </a:rPr>
              <a:t>class</a:t>
            </a:r>
            <a:r>
              <a:rPr lang="en-IN" sz="2200" b="0" strike="noStrike" spc="-1">
                <a:solidFill>
                  <a:srgbClr val="000000"/>
                </a:solidFill>
                <a:uFill>
                  <a:solidFill>
                    <a:srgbClr val="FFFFFF"/>
                  </a:solidFill>
                </a:uFill>
                <a:latin typeface="Times New Roman"/>
                <a:ea typeface="WenQuanYi Micro Hei"/>
              </a:rPr>
              <a:t> starts with a header line that lists the class name, followed by a body of one or more nested statements</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If the nested statements are </a:t>
            </a:r>
            <a:r>
              <a:rPr lang="en-IN" sz="2200" b="0" strike="noStrike" spc="-1">
                <a:solidFill>
                  <a:srgbClr val="000000"/>
                </a:solidFill>
                <a:uFill>
                  <a:solidFill>
                    <a:srgbClr val="FFFFFF"/>
                  </a:solidFill>
                </a:uFill>
                <a:latin typeface="Courier 10 Pitch"/>
                <a:ea typeface="WenQuanYi Micro Hei"/>
              </a:rPr>
              <a:t>def</a:t>
            </a:r>
            <a:r>
              <a:rPr lang="en-IN" sz="2200" b="0" strike="noStrike" spc="-1">
                <a:solidFill>
                  <a:srgbClr val="000000"/>
                </a:solidFill>
                <a:uFill>
                  <a:solidFill>
                    <a:srgbClr val="FFFFFF"/>
                  </a:solidFill>
                </a:uFill>
                <a:latin typeface="Times New Roman"/>
                <a:ea typeface="WenQuanYi Micro Hei"/>
              </a:rPr>
              <a:t>s, they define functions that implement the behavior that the class means to export</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Functions inside a class are usually called </a:t>
            </a:r>
            <a:r>
              <a:rPr lang="en-IN" sz="2200" b="0" i="1" strike="noStrike" spc="-1">
                <a:solidFill>
                  <a:srgbClr val="000000"/>
                </a:solidFill>
                <a:uFill>
                  <a:solidFill>
                    <a:srgbClr val="FFFFFF"/>
                  </a:solidFill>
                </a:uFill>
                <a:latin typeface="Times New Roman"/>
                <a:ea typeface="WenQuanYi Micro Hei"/>
              </a:rPr>
              <a:t>methods</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they’re coded with normal </a:t>
            </a:r>
            <a:r>
              <a:rPr lang="en-IN" sz="2200" b="0" strike="noStrike" spc="-1">
                <a:solidFill>
                  <a:srgbClr val="000000"/>
                </a:solidFill>
                <a:uFill>
                  <a:solidFill>
                    <a:srgbClr val="FFFFFF"/>
                  </a:solidFill>
                </a:uFill>
                <a:latin typeface="Courier 10 Pitch"/>
                <a:ea typeface="WenQuanYi Micro Hei"/>
              </a:rPr>
              <a:t>def</a:t>
            </a:r>
            <a:r>
              <a:rPr lang="en-IN" sz="2200" b="0" strike="noStrike" spc="-1">
                <a:solidFill>
                  <a:srgbClr val="000000"/>
                </a:solidFill>
                <a:uFill>
                  <a:solidFill>
                    <a:srgbClr val="FFFFFF"/>
                  </a:solidFill>
                </a:uFill>
                <a:latin typeface="Times New Roman"/>
                <a:ea typeface="WenQuanYi Micro Hei"/>
              </a:rPr>
              <a:t>s</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they support everything that functions do (they can  return values, yield items on request, etc)</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in a method function, the first argument automatically receives an implied instance object when called – the subject of the call</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u="sng" strike="noStrike" spc="-1">
                <a:solidFill>
                  <a:srgbClr val="000000"/>
                </a:solidFill>
                <a:uFill>
                  <a:solidFill>
                    <a:srgbClr val="FFFFFF"/>
                  </a:solidFill>
                </a:uFill>
                <a:latin typeface="Times New Roman"/>
                <a:ea typeface="WenQuanYi Micro Hei"/>
              </a:rPr>
              <a:t>Example</a:t>
            </a: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class emp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    def initdata(self, val) : self.data = val</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    def disp(self) : print self.data</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emp1 = emp();emp1.initdata("aaa")</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emp2 = emp();emp2.initdata(1234)</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600" b="0" strike="noStrike" spc="-1">
                <a:solidFill>
                  <a:srgbClr val="355E00"/>
                </a:solidFill>
                <a:uFill>
                  <a:solidFill>
                    <a:srgbClr val="FFFFFF"/>
                  </a:solidFill>
                </a:uFill>
                <a:latin typeface="Courier 10 Pitch"/>
                <a:ea typeface="WenQuanYi Micro Hei"/>
              </a:rPr>
              <a:t>emp1.disp();emp2.disp()</a:t>
            </a:r>
            <a:endParaRPr lang="en-IN" sz="1800" b="0" strike="noStrike" spc="-1">
              <a:solidFill>
                <a:srgbClr val="000000"/>
              </a:solidFill>
              <a:uFill>
                <a:solidFill>
                  <a:srgbClr val="FFFFFF"/>
                </a:solidFill>
              </a:uFill>
              <a:latin typeface="Arial"/>
            </a:endParaRPr>
          </a:p>
        </p:txBody>
      </p:sp>
      <p:sp>
        <p:nvSpPr>
          <p:cNvPr id="295" name="CustomShape 5"/>
          <p:cNvSpPr/>
          <p:nvPr/>
        </p:nvSpPr>
        <p:spPr>
          <a:xfrm>
            <a:off x="596880" y="-16200"/>
            <a:ext cx="856800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Times New Roman"/>
                <a:ea typeface="DejaVu Sans"/>
              </a:rPr>
              <a:t>Defining a class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4"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575"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576"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29333C12-84E4-40E7-9D24-C7952D6D225C}" type="slidenum">
              <a:rPr lang="en-IN" sz="1400" b="0" strike="noStrike" spc="-1">
                <a:solidFill>
                  <a:srgbClr val="000000"/>
                </a:solidFill>
                <a:uFill>
                  <a:solidFill>
                    <a:srgbClr val="FFFFFF"/>
                  </a:solidFill>
                </a:uFill>
                <a:latin typeface="Arial"/>
                <a:ea typeface="DejaVu Sans"/>
              </a:rPr>
              <a:t>60</a:t>
            </a:fld>
            <a:endParaRPr lang="en-IN" sz="1800" b="0" strike="noStrike" spc="-1">
              <a:solidFill>
                <a:srgbClr val="000000"/>
              </a:solidFill>
              <a:uFill>
                <a:solidFill>
                  <a:srgbClr val="FFFFFF"/>
                </a:solidFill>
              </a:uFill>
              <a:latin typeface="Arial"/>
            </a:endParaRPr>
          </a:p>
        </p:txBody>
      </p:sp>
      <p:sp>
        <p:nvSpPr>
          <p:cNvPr id="577" name="CustomShape 4"/>
          <p:cNvSpPr/>
          <p:nvPr/>
        </p:nvSpPr>
        <p:spPr>
          <a:xfrm>
            <a:off x="504000" y="976680"/>
            <a:ext cx="9257400" cy="5121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 class which inherits from </a:t>
            </a:r>
            <a:r>
              <a:rPr lang="en-IN" sz="2200" b="0" strike="noStrike" spc="-1">
                <a:solidFill>
                  <a:srgbClr val="000000"/>
                </a:solidFill>
                <a:uFill>
                  <a:solidFill>
                    <a:srgbClr val="FFFFFF"/>
                  </a:solidFill>
                </a:uFill>
                <a:latin typeface="Courier 10 Pitch"/>
                <a:ea typeface="WenQuanYi Micro Hei"/>
              </a:rPr>
              <a:t>object</a:t>
            </a:r>
            <a:r>
              <a:rPr lang="en-IN" sz="2200" b="0" strike="noStrike" spc="-1">
                <a:solidFill>
                  <a:srgbClr val="000000"/>
                </a:solidFill>
                <a:uFill>
                  <a:solidFill>
                    <a:srgbClr val="FFFFFF"/>
                  </a:solidFill>
                </a:uFill>
                <a:latin typeface="Times New Roman"/>
                <a:ea typeface="WenQuanYi Micro Hei"/>
              </a:rPr>
              <a:t> is a </a:t>
            </a:r>
            <a:r>
              <a:rPr lang="en-IN" sz="2200" b="0" i="1" strike="noStrike" spc="-1">
                <a:solidFill>
                  <a:srgbClr val="000000"/>
                </a:solidFill>
                <a:uFill>
                  <a:solidFill>
                    <a:srgbClr val="FFFFFF"/>
                  </a:solidFill>
                </a:uFill>
                <a:latin typeface="Times New Roman"/>
                <a:ea typeface="WenQuanYi Micro Hei"/>
              </a:rPr>
              <a:t>new style class</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This includes all built-in types like </a:t>
            </a:r>
            <a:r>
              <a:rPr lang="en-IN" sz="2200" b="0" strike="noStrike" spc="-1">
                <a:solidFill>
                  <a:srgbClr val="000000"/>
                </a:solidFill>
                <a:uFill>
                  <a:solidFill>
                    <a:srgbClr val="FFFFFF"/>
                  </a:solidFill>
                </a:uFill>
                <a:latin typeface="Courier 10 Pitch"/>
                <a:ea typeface="WenQuanYi Micro Hei"/>
              </a:rPr>
              <a:t>list</a:t>
            </a:r>
            <a:r>
              <a:rPr lang="en-IN" sz="2200" b="0" strike="noStrike" spc="-1">
                <a:solidFill>
                  <a:srgbClr val="000000"/>
                </a:solidFill>
                <a:uFill>
                  <a:solidFill>
                    <a:srgbClr val="FFFFFF"/>
                  </a:solidFill>
                </a:uFill>
                <a:latin typeface="Times New Roman"/>
                <a:ea typeface="WenQuanYi Micro Hei"/>
              </a:rPr>
              <a:t> and </a:t>
            </a:r>
            <a:r>
              <a:rPr lang="en-IN" sz="2200" b="0" strike="noStrike" spc="-1">
                <a:solidFill>
                  <a:srgbClr val="000000"/>
                </a:solidFill>
                <a:uFill>
                  <a:solidFill>
                    <a:srgbClr val="FFFFFF"/>
                  </a:solidFill>
                </a:uFill>
                <a:latin typeface="Courier 10 Pitch"/>
                <a:ea typeface="WenQuanYi Micro Hei"/>
              </a:rPr>
              <a:t>dict</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Only </a:t>
            </a:r>
            <a:r>
              <a:rPr lang="en-IN" sz="2200" b="0" i="1" strike="noStrike" spc="-1">
                <a:solidFill>
                  <a:srgbClr val="000000"/>
                </a:solidFill>
                <a:uFill>
                  <a:solidFill>
                    <a:srgbClr val="FFFFFF"/>
                  </a:solidFill>
                </a:uFill>
                <a:latin typeface="Times New Roman"/>
                <a:ea typeface="WenQuanYi Micro Hei"/>
              </a:rPr>
              <a:t>new-style classes </a:t>
            </a:r>
            <a:r>
              <a:rPr lang="en-IN" sz="2200" b="0" strike="noStrike" spc="-1">
                <a:solidFill>
                  <a:srgbClr val="000000"/>
                </a:solidFill>
                <a:uFill>
                  <a:solidFill>
                    <a:srgbClr val="FFFFFF"/>
                  </a:solidFill>
                </a:uFill>
                <a:latin typeface="Times New Roman"/>
                <a:ea typeface="WenQuanYi Micro Hei"/>
              </a:rPr>
              <a:t>can use Python’s newer, versatile features like __slots__, descriptors, properties, and __getattribute__()</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i="1" strike="noStrike" spc="-1">
                <a:solidFill>
                  <a:srgbClr val="000000"/>
                </a:solidFill>
                <a:uFill>
                  <a:solidFill>
                    <a:srgbClr val="FFFFFF"/>
                  </a:solidFill>
                </a:uFill>
                <a:latin typeface="Times New Roman"/>
                <a:ea typeface="WenQuanYi Micro Hei"/>
              </a:rPr>
              <a:t>New-style classes</a:t>
            </a:r>
            <a:r>
              <a:rPr lang="en-IN" sz="2200" b="0" strike="noStrike" spc="-1">
                <a:solidFill>
                  <a:srgbClr val="000000"/>
                </a:solidFill>
                <a:uFill>
                  <a:solidFill>
                    <a:srgbClr val="FFFFFF"/>
                  </a:solidFill>
                </a:uFill>
                <a:latin typeface="Times New Roman"/>
                <a:ea typeface="WenQuanYi Micro Hei"/>
              </a:rPr>
              <a:t> had been introduced since Python 2.2</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1" strike="noStrike" spc="-1">
                <a:solidFill>
                  <a:srgbClr val="000000"/>
                </a:solidFill>
                <a:uFill>
                  <a:solidFill>
                    <a:srgbClr val="FFFFFF"/>
                  </a:solidFill>
                </a:uFill>
                <a:latin typeface="Times New Roman"/>
                <a:ea typeface="WenQuanYi Micro Hei"/>
              </a:rPr>
              <a:t>A more complete definition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A </a:t>
            </a:r>
            <a:r>
              <a:rPr lang="en-IN" sz="2200" b="0" i="1" strike="noStrike" spc="-1">
                <a:solidFill>
                  <a:srgbClr val="000000"/>
                </a:solidFill>
                <a:uFill>
                  <a:solidFill>
                    <a:srgbClr val="FFFFFF"/>
                  </a:solidFill>
                </a:uFill>
                <a:latin typeface="Times New Roman"/>
                <a:ea typeface="WenQuanYi Micro Hei"/>
              </a:rPr>
              <a:t>new-style class</a:t>
            </a:r>
            <a:r>
              <a:rPr lang="en-IN" sz="2200" b="0" strike="noStrike" spc="-1">
                <a:solidFill>
                  <a:srgbClr val="000000"/>
                </a:solidFill>
                <a:uFill>
                  <a:solidFill>
                    <a:srgbClr val="FFFFFF"/>
                  </a:solidFill>
                </a:uFill>
                <a:latin typeface="Times New Roman"/>
                <a:ea typeface="WenQuanYi Micro Hei"/>
              </a:rPr>
              <a:t> is derived, either directly or indirectly, from a built-in type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This was not possible before Python 2.2</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Built-in types include types such as:</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Courier 10 Pitch"/>
                <a:ea typeface="WenQuanYi Micro Hei"/>
              </a:rPr>
              <a:t>int</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Courier 10 Pitch"/>
                <a:ea typeface="WenQuanYi Micro Hei"/>
              </a:rPr>
              <a:t>list</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Courier 10 Pitch"/>
                <a:ea typeface="WenQuanYi Micro Hei"/>
              </a:rPr>
              <a:t>tuple</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Courier 10 Pitch"/>
                <a:ea typeface="WenQuanYi Micro Hei"/>
              </a:rPr>
              <a:t>dict</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Courier 10 Pitch"/>
                <a:ea typeface="WenQuanYi Micro Hei"/>
              </a:rPr>
              <a:t>str</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The base class for all new-style classes is called </a:t>
            </a:r>
            <a:r>
              <a:rPr lang="en-IN" sz="2200" b="0" strike="noStrike" spc="-1">
                <a:solidFill>
                  <a:srgbClr val="000000"/>
                </a:solidFill>
                <a:uFill>
                  <a:solidFill>
                    <a:srgbClr val="FFFFFF"/>
                  </a:solidFill>
                </a:uFill>
                <a:latin typeface="Courier 10 Pitch"/>
                <a:ea typeface="WenQuanYi Micro Hei"/>
              </a:rPr>
              <a:t>object</a:t>
            </a:r>
            <a:endParaRPr lang="en-IN" sz="1800" b="0" strike="noStrike" spc="-1">
              <a:solidFill>
                <a:srgbClr val="000000"/>
              </a:solidFill>
              <a:uFill>
                <a:solidFill>
                  <a:srgbClr val="FFFFFF"/>
                </a:solidFill>
              </a:uFill>
              <a:latin typeface="Arial"/>
            </a:endParaRPr>
          </a:p>
        </p:txBody>
      </p:sp>
      <p:sp>
        <p:nvSpPr>
          <p:cNvPr id="578" name="CustomShape 5"/>
          <p:cNvSpPr/>
          <p:nvPr/>
        </p:nvSpPr>
        <p:spPr>
          <a:xfrm>
            <a:off x="596880" y="-16200"/>
            <a:ext cx="856800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Arial"/>
                <a:ea typeface="DejaVu Sans"/>
              </a:rPr>
              <a:t>New style classes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9"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580"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581"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75E37AB4-D209-40FC-BAE3-8953DC03887B}" type="slidenum">
              <a:rPr lang="en-IN" sz="1400" b="0" strike="noStrike" spc="-1">
                <a:solidFill>
                  <a:srgbClr val="000000"/>
                </a:solidFill>
                <a:uFill>
                  <a:solidFill>
                    <a:srgbClr val="FFFFFF"/>
                  </a:solidFill>
                </a:uFill>
                <a:latin typeface="Arial"/>
                <a:ea typeface="DejaVu Sans"/>
              </a:rPr>
              <a:t>61</a:t>
            </a:fld>
            <a:endParaRPr lang="en-IN" sz="1800" b="0" strike="noStrike" spc="-1">
              <a:solidFill>
                <a:srgbClr val="000000"/>
              </a:solidFill>
              <a:uFill>
                <a:solidFill>
                  <a:srgbClr val="FFFFFF"/>
                </a:solidFill>
              </a:uFill>
              <a:latin typeface="Arial"/>
            </a:endParaRPr>
          </a:p>
        </p:txBody>
      </p:sp>
      <p:sp>
        <p:nvSpPr>
          <p:cNvPr id="582" name="CustomShape 4"/>
          <p:cNvSpPr/>
          <p:nvPr/>
        </p:nvSpPr>
        <p:spPr>
          <a:xfrm>
            <a:off x="257040" y="460080"/>
            <a:ext cx="9459360" cy="54871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Arial"/>
                <a:ea typeface="WenQuanYi Micro Hei"/>
              </a:rPr>
              <a:t>Some examples of </a:t>
            </a:r>
            <a:r>
              <a:rPr lang="en-IN" sz="2200" b="0" i="1" strike="noStrike" spc="-1">
                <a:solidFill>
                  <a:srgbClr val="000000"/>
                </a:solidFill>
                <a:uFill>
                  <a:solidFill>
                    <a:srgbClr val="FFFFFF"/>
                  </a:solidFill>
                </a:uFill>
                <a:latin typeface="Arial"/>
                <a:ea typeface="WenQuanYi Micro Hei"/>
              </a:rPr>
              <a:t>new style classes </a:t>
            </a:r>
            <a:r>
              <a:rPr lang="en-IN" sz="2200" b="0" strike="noStrike" spc="-1">
                <a:solidFill>
                  <a:srgbClr val="000000"/>
                </a:solidFill>
                <a:uFill>
                  <a:solidFill>
                    <a:srgbClr val="FFFFFF"/>
                  </a:solidFill>
                </a:uFill>
                <a:latin typeface="Arial"/>
                <a:ea typeface="WenQuanYi Micro Hei"/>
              </a:rPr>
              <a:t>:</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class NewStyleUserDefinedCl(object) : pass</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class DerivedFromBuiltInType(list) : pass</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class IndirectlyDerivedFromType(DerivedFromBuiltInType)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pass</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i="1" strike="noStrike" spc="-1">
                <a:solidFill>
                  <a:srgbClr val="000000"/>
                </a:solidFill>
                <a:uFill>
                  <a:solidFill>
                    <a:srgbClr val="FFFFFF"/>
                  </a:solidFill>
                </a:uFill>
                <a:latin typeface="Arial"/>
                <a:ea typeface="WenQuanYi Micro Hei"/>
              </a:rPr>
              <a:t>New-style</a:t>
            </a:r>
            <a:r>
              <a:rPr lang="en-IN" sz="2200" b="0" strike="noStrike" spc="-1">
                <a:solidFill>
                  <a:srgbClr val="000000"/>
                </a:solidFill>
                <a:uFill>
                  <a:solidFill>
                    <a:srgbClr val="FFFFFF"/>
                  </a:solidFill>
                </a:uFill>
                <a:latin typeface="Arial"/>
                <a:ea typeface="WenQuanYi Micro Hei"/>
              </a:rPr>
              <a:t> </a:t>
            </a:r>
            <a:r>
              <a:rPr lang="en-IN" sz="2200" b="0" i="1" strike="noStrike" spc="-1">
                <a:solidFill>
                  <a:srgbClr val="000000"/>
                </a:solidFill>
                <a:uFill>
                  <a:solidFill>
                    <a:srgbClr val="FFFFFF"/>
                  </a:solidFill>
                </a:uFill>
                <a:latin typeface="Arial"/>
                <a:ea typeface="WenQuanYi Micro Hei"/>
              </a:rPr>
              <a:t>classes</a:t>
            </a:r>
            <a:r>
              <a:rPr lang="en-IN" sz="2200" b="0" strike="noStrike" spc="-1">
                <a:solidFill>
                  <a:srgbClr val="000000"/>
                </a:solidFill>
                <a:uFill>
                  <a:solidFill>
                    <a:srgbClr val="FFFFFF"/>
                  </a:solidFill>
                </a:uFill>
                <a:latin typeface="Arial"/>
                <a:ea typeface="WenQuanYi Micro Hei"/>
              </a:rPr>
              <a:t> provide the following features :</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1" strike="noStrike" spc="-1">
                <a:solidFill>
                  <a:srgbClr val="000000"/>
                </a:solidFill>
                <a:uFill>
                  <a:solidFill>
                    <a:srgbClr val="FFFFFF"/>
                  </a:solidFill>
                </a:uFill>
                <a:latin typeface="Times New Roman"/>
                <a:ea typeface="WenQuanYi Micro Hei"/>
              </a:rPr>
              <a:t>Properties :</a:t>
            </a:r>
            <a:r>
              <a:rPr lang="en-IN" sz="2200" b="0" strike="noStrike" spc="-1">
                <a:solidFill>
                  <a:srgbClr val="000000"/>
                </a:solidFill>
                <a:uFill>
                  <a:solidFill>
                    <a:srgbClr val="FFFFFF"/>
                  </a:solidFill>
                </a:uFill>
                <a:latin typeface="Times New Roman"/>
                <a:ea typeface="WenQuanYi Micro Hei"/>
              </a:rPr>
              <a:t> attributes that are defined by </a:t>
            </a:r>
            <a:r>
              <a:rPr lang="en-IN" sz="2200" b="0" strike="noStrike" spc="-1">
                <a:solidFill>
                  <a:srgbClr val="000000"/>
                </a:solidFill>
                <a:uFill>
                  <a:solidFill>
                    <a:srgbClr val="FFFFFF"/>
                  </a:solidFill>
                </a:uFill>
                <a:latin typeface="Courier 10 Pitch"/>
                <a:ea typeface="WenQuanYi Micro Hei"/>
              </a:rPr>
              <a:t>get/set</a:t>
            </a:r>
            <a:r>
              <a:rPr lang="en-IN" sz="2200" b="0" strike="noStrike" spc="-1">
                <a:solidFill>
                  <a:srgbClr val="000000"/>
                </a:solidFill>
                <a:uFill>
                  <a:solidFill>
                    <a:srgbClr val="FFFFFF"/>
                  </a:solidFill>
                </a:uFill>
                <a:latin typeface="Times New Roman"/>
                <a:ea typeface="WenQuanYi Micro Hei"/>
              </a:rPr>
              <a:t> methods</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Static methods and class methods</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1" strike="noStrike" spc="-1">
                <a:solidFill>
                  <a:srgbClr val="000000"/>
                </a:solidFill>
                <a:uFill>
                  <a:solidFill>
                    <a:srgbClr val="FFFFFF"/>
                  </a:solidFill>
                </a:uFill>
                <a:latin typeface="Times New Roman"/>
                <a:ea typeface="WenQuanYi Micro Hei"/>
              </a:rPr>
              <a:t>Descriptors : </a:t>
            </a:r>
            <a:r>
              <a:rPr lang="en-IN" sz="2200" b="0" strike="noStrike" spc="-1">
                <a:solidFill>
                  <a:srgbClr val="000000"/>
                </a:solidFill>
                <a:uFill>
                  <a:solidFill>
                    <a:srgbClr val="FFFFFF"/>
                  </a:solidFill>
                </a:uFill>
                <a:latin typeface="Times New Roman"/>
                <a:ea typeface="WenQuanYi Micro Hei"/>
              </a:rPr>
              <a:t>a protocol to define the behavior of attribute access through objects</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Overriding the low level constructor </a:t>
            </a:r>
            <a:r>
              <a:rPr lang="en-IN" sz="2200" b="0" strike="noStrike" spc="-1">
                <a:solidFill>
                  <a:srgbClr val="000000"/>
                </a:solidFill>
                <a:uFill>
                  <a:solidFill>
                    <a:srgbClr val="FFFFFF"/>
                  </a:solidFill>
                </a:uFill>
                <a:latin typeface="Courier 10 Pitch"/>
                <a:ea typeface="WenQuanYi Micro Hei"/>
              </a:rPr>
              <a:t>__new__</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Metaclasses</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Method Resolution Order (MRO)</a:t>
            </a:r>
            <a:endParaRPr lang="en-IN" sz="1800" b="0" strike="noStrike" spc="-1">
              <a:solidFill>
                <a:srgbClr val="000000"/>
              </a:solidFill>
              <a:uFill>
                <a:solidFill>
                  <a:srgbClr val="FFFFFF"/>
                </a:solidFill>
              </a:uFill>
              <a:latin typeface="Arial"/>
            </a:endParaRPr>
          </a:p>
          <a:p>
            <a:pPr marL="496800" indent="-2170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Arial"/>
                <a:ea typeface="WenQuanYi Micro Hei"/>
              </a:rPr>
              <a:t>In Python 3, the classes are automatically of type </a:t>
            </a:r>
            <a:r>
              <a:rPr lang="en-IN" sz="2200" b="0" i="1" strike="noStrike" spc="-1">
                <a:solidFill>
                  <a:srgbClr val="000000"/>
                </a:solidFill>
                <a:uFill>
                  <a:solidFill>
                    <a:srgbClr val="FFFFFF"/>
                  </a:solidFill>
                </a:uFill>
                <a:latin typeface="Arial"/>
                <a:ea typeface="WenQuanYi Micro Hei"/>
              </a:rPr>
              <a:t>new-style</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no inheritance from </a:t>
            </a:r>
            <a:r>
              <a:rPr lang="en-IN" sz="2200" b="0" strike="noStrike" spc="-1">
                <a:solidFill>
                  <a:srgbClr val="000000"/>
                </a:solidFill>
                <a:uFill>
                  <a:solidFill>
                    <a:srgbClr val="FFFFFF"/>
                  </a:solidFill>
                </a:uFill>
                <a:latin typeface="Courier 10 Pitch"/>
                <a:ea typeface="WenQuanYi Micro Hei"/>
              </a:rPr>
              <a:t>object</a:t>
            </a:r>
            <a:r>
              <a:rPr lang="en-IN" sz="2200" b="0" strike="noStrike" spc="-1">
                <a:solidFill>
                  <a:srgbClr val="000000"/>
                </a:solidFill>
                <a:uFill>
                  <a:solidFill>
                    <a:srgbClr val="FFFFFF"/>
                  </a:solidFill>
                </a:uFill>
                <a:latin typeface="Times New Roman"/>
                <a:ea typeface="WenQuanYi Micro Hei"/>
              </a:rPr>
              <a:t> is required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58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585"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6F636D4F-CACC-4EFD-9945-CDA6132E2C77}" type="slidenum">
              <a:rPr lang="en-IN" sz="1400" b="0" strike="noStrike" spc="-1">
                <a:solidFill>
                  <a:srgbClr val="000000"/>
                </a:solidFill>
                <a:uFill>
                  <a:solidFill>
                    <a:srgbClr val="FFFFFF"/>
                  </a:solidFill>
                </a:uFill>
                <a:latin typeface="Arial"/>
                <a:ea typeface="DejaVu Sans"/>
              </a:rPr>
              <a:t>62</a:t>
            </a:fld>
            <a:endParaRPr lang="en-IN" sz="1800" b="0" strike="noStrike" spc="-1">
              <a:solidFill>
                <a:srgbClr val="000000"/>
              </a:solidFill>
              <a:uFill>
                <a:solidFill>
                  <a:srgbClr val="FFFFFF"/>
                </a:solidFill>
              </a:uFill>
              <a:latin typeface="Arial"/>
            </a:endParaRPr>
          </a:p>
        </p:txBody>
      </p:sp>
      <p:sp>
        <p:nvSpPr>
          <p:cNvPr id="586" name="CustomShape 4"/>
          <p:cNvSpPr/>
          <p:nvPr/>
        </p:nvSpPr>
        <p:spPr>
          <a:xfrm>
            <a:off x="306360" y="221760"/>
            <a:ext cx="9572760" cy="63410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000" b="1" strike="noStrike" spc="-1">
                <a:solidFill>
                  <a:srgbClr val="000000"/>
                </a:solidFill>
                <a:uFill>
                  <a:solidFill>
                    <a:srgbClr val="FFFFFF"/>
                  </a:solidFill>
                </a:uFill>
                <a:latin typeface="Times New Roman"/>
                <a:ea typeface="WenQuanYi Micro Hei"/>
              </a:rPr>
              <a:t>Upto Python 2.1 the concept of </a:t>
            </a:r>
            <a:r>
              <a:rPr lang="en-IN" sz="2000" b="1" i="1" strike="noStrike" spc="-1">
                <a:solidFill>
                  <a:srgbClr val="000000"/>
                </a:solidFill>
                <a:uFill>
                  <a:solidFill>
                    <a:srgbClr val="FFFFFF"/>
                  </a:solidFill>
                </a:uFill>
                <a:latin typeface="Times New Roman"/>
                <a:ea typeface="WenQuanYi Micro Hei"/>
              </a:rPr>
              <a:t>class </a:t>
            </a:r>
            <a:r>
              <a:rPr lang="en-IN" sz="2000" b="1" strike="noStrike" spc="-1">
                <a:solidFill>
                  <a:srgbClr val="000000"/>
                </a:solidFill>
                <a:uFill>
                  <a:solidFill>
                    <a:srgbClr val="FFFFFF"/>
                  </a:solidFill>
                </a:uFill>
                <a:latin typeface="Times New Roman"/>
                <a:ea typeface="WenQuanYi Micro Hei"/>
              </a:rPr>
              <a:t>was unrelated to the concept of </a:t>
            </a:r>
            <a:r>
              <a:rPr lang="en-IN" sz="2000" b="1" i="1" strike="noStrike" spc="-1">
                <a:solidFill>
                  <a:srgbClr val="000000"/>
                </a:solidFill>
                <a:uFill>
                  <a:solidFill>
                    <a:srgbClr val="FFFFFF"/>
                  </a:solidFill>
                </a:uFill>
                <a:latin typeface="Times New Roman"/>
                <a:ea typeface="WenQuanYi Micro Hei"/>
              </a:rPr>
              <a:t>type</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0000"/>
                </a:solidFill>
                <a:uFill>
                  <a:solidFill>
                    <a:srgbClr val="FFFFFF"/>
                  </a:solidFill>
                </a:uFill>
                <a:latin typeface="Times New Roman"/>
                <a:ea typeface="WenQuanYi Micro Hei"/>
              </a:rPr>
              <a:t>Look at the following code with </a:t>
            </a:r>
            <a:r>
              <a:rPr lang="en-IN" sz="2000" b="1" i="1" strike="noStrike" spc="-1">
                <a:solidFill>
                  <a:srgbClr val="000000"/>
                </a:solidFill>
                <a:uFill>
                  <a:solidFill>
                    <a:srgbClr val="FFFFFF"/>
                  </a:solidFill>
                </a:uFill>
                <a:latin typeface="Times New Roman"/>
                <a:ea typeface="WenQuanYi Micro Hei"/>
              </a:rPr>
              <a:t>old-style</a:t>
            </a:r>
            <a:r>
              <a:rPr lang="en-IN" sz="2000" b="1" strike="noStrike" spc="-1">
                <a:solidFill>
                  <a:srgbClr val="000000"/>
                </a:solidFill>
                <a:uFill>
                  <a:solidFill>
                    <a:srgbClr val="FFFFFF"/>
                  </a:solidFill>
                </a:uFill>
                <a:latin typeface="Times New Roman"/>
                <a:ea typeface="WenQuanYi Micro Hei"/>
              </a:rPr>
              <a:t> </a:t>
            </a:r>
            <a:r>
              <a:rPr lang="en-IN" sz="2000" b="1" i="1" strike="noStrike" spc="-1">
                <a:solidFill>
                  <a:srgbClr val="000000"/>
                </a:solidFill>
                <a:uFill>
                  <a:solidFill>
                    <a:srgbClr val="FFFFFF"/>
                  </a:solidFill>
                </a:uFill>
                <a:latin typeface="Times New Roman"/>
                <a:ea typeface="WenQuanYi Micro Hei"/>
              </a:rPr>
              <a:t>classes</a:t>
            </a:r>
            <a:r>
              <a:rPr lang="en-IN" sz="20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A : pass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B : pass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a = 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b = B()</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type(A), type(B)</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type(A) == type(B)</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type(a), type(b)</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type(a) == type(b)</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000" b="0" i="1" strike="noStrike" spc="-1">
                <a:solidFill>
                  <a:srgbClr val="000000"/>
                </a:solidFill>
                <a:uFill>
                  <a:solidFill>
                    <a:srgbClr val="FFFFFF"/>
                  </a:solidFill>
                </a:uFill>
                <a:latin typeface="Times New Roman"/>
                <a:ea typeface="WenQuanYi Micro Hei"/>
              </a:rPr>
              <a:t>The type of instance </a:t>
            </a:r>
            <a:r>
              <a:rPr lang="en-IN" sz="2000" b="0" i="1" strike="noStrike" spc="-1">
                <a:solidFill>
                  <a:srgbClr val="000000"/>
                </a:solidFill>
                <a:uFill>
                  <a:solidFill>
                    <a:srgbClr val="FFFFFF"/>
                  </a:solidFill>
                </a:uFill>
                <a:latin typeface="Courier 10 Pitch"/>
                <a:ea typeface="WenQuanYi Micro Hei"/>
              </a:rPr>
              <a:t>a</a:t>
            </a:r>
            <a:r>
              <a:rPr lang="en-IN" sz="2000" b="0" i="1" strike="noStrike" spc="-1">
                <a:solidFill>
                  <a:srgbClr val="000000"/>
                </a:solidFill>
                <a:uFill>
                  <a:solidFill>
                    <a:srgbClr val="FFFFFF"/>
                  </a:solidFill>
                </a:uFill>
                <a:latin typeface="Times New Roman"/>
                <a:ea typeface="WenQuanYi Micro Hei"/>
              </a:rPr>
              <a:t> and that of </a:t>
            </a:r>
            <a:r>
              <a:rPr lang="en-IN" sz="2000" b="0" i="1" strike="noStrike" spc="-1">
                <a:solidFill>
                  <a:srgbClr val="000000"/>
                </a:solidFill>
                <a:uFill>
                  <a:solidFill>
                    <a:srgbClr val="FFFFFF"/>
                  </a:solidFill>
                </a:uFill>
                <a:latin typeface="Courier 10 Pitch"/>
                <a:ea typeface="WenQuanYi Micro Hei"/>
              </a:rPr>
              <a:t>b</a:t>
            </a:r>
            <a:r>
              <a:rPr lang="en-IN" sz="2000" b="0" i="1" strike="noStrike" spc="-1">
                <a:solidFill>
                  <a:srgbClr val="000000"/>
                </a:solidFill>
                <a:uFill>
                  <a:solidFill>
                    <a:srgbClr val="FFFFFF"/>
                  </a:solidFill>
                </a:uFill>
                <a:latin typeface="Times New Roman"/>
                <a:ea typeface="WenQuanYi Micro Hei"/>
              </a:rPr>
              <a:t> is same</a:t>
            </a:r>
            <a:endParaRPr lang="en-IN" sz="1800" b="0" strike="noStrike" spc="-1">
              <a:solidFill>
                <a:srgbClr val="000000"/>
              </a:solidFill>
              <a:uFill>
                <a:solidFill>
                  <a:srgbClr val="FFFFFF"/>
                </a:solidFill>
              </a:uFill>
              <a:latin typeface="Arial"/>
            </a:endParaRPr>
          </a:p>
          <a:p>
            <a:pPr algn="just">
              <a:lnSpc>
                <a:spcPct val="100000"/>
              </a:lnSpc>
            </a:pPr>
            <a:r>
              <a:rPr lang="en-IN" sz="2200" b="0"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200" b="0"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200" b="0"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200" b="0"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200" b="0"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200" b="0"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All subclasses of </a:t>
            </a:r>
            <a:r>
              <a:rPr lang="en-IN" sz="2200" b="0" strike="noStrike" spc="-1">
                <a:solidFill>
                  <a:srgbClr val="000000"/>
                </a:solidFill>
                <a:uFill>
                  <a:solidFill>
                    <a:srgbClr val="FFFFFF"/>
                  </a:solidFill>
                </a:uFill>
                <a:latin typeface="Courier 10 Pitch"/>
                <a:ea typeface="WenQuanYi Micro Hei"/>
              </a:rPr>
              <a:t>A</a:t>
            </a:r>
            <a:r>
              <a:rPr lang="en-IN" sz="2000" b="0" strike="noStrike" spc="-1">
                <a:solidFill>
                  <a:srgbClr val="000000"/>
                </a:solidFill>
                <a:uFill>
                  <a:solidFill>
                    <a:srgbClr val="FFFFFF"/>
                  </a:solidFill>
                </a:uFill>
                <a:latin typeface="Times New Roman"/>
                <a:ea typeface="WenQuanYi Micro Hei"/>
              </a:rPr>
              <a:t> and </a:t>
            </a:r>
            <a:r>
              <a:rPr lang="en-IN" sz="2200" b="0" strike="noStrike" spc="-1">
                <a:solidFill>
                  <a:srgbClr val="000000"/>
                </a:solidFill>
                <a:uFill>
                  <a:solidFill>
                    <a:srgbClr val="FFFFFF"/>
                  </a:solidFill>
                </a:uFill>
                <a:latin typeface="Courier 10 Pitch"/>
                <a:ea typeface="WenQuanYi Micro Hei"/>
              </a:rPr>
              <a:t>B</a:t>
            </a:r>
            <a:r>
              <a:rPr lang="en-IN" sz="2000" b="0" strike="noStrike" spc="-1">
                <a:solidFill>
                  <a:srgbClr val="000000"/>
                </a:solidFill>
                <a:uFill>
                  <a:solidFill>
                    <a:srgbClr val="FFFFFF"/>
                  </a:solidFill>
                </a:uFill>
                <a:latin typeface="Times New Roman"/>
                <a:ea typeface="WenQuanYi Micro Hei"/>
              </a:rPr>
              <a:t> will also be of type </a:t>
            </a:r>
            <a:r>
              <a:rPr lang="en-IN" sz="2000" b="0" strike="noStrike" spc="-1">
                <a:solidFill>
                  <a:srgbClr val="000000"/>
                </a:solidFill>
                <a:uFill>
                  <a:solidFill>
                    <a:srgbClr val="FFFFFF"/>
                  </a:solidFill>
                </a:uFill>
                <a:latin typeface="Courier 10 Pitch"/>
                <a:ea typeface="WenQuanYi Micro Hei"/>
              </a:rPr>
              <a:t>classobj</a:t>
            </a:r>
            <a:endParaRPr lang="en-IN" sz="1800" b="0" strike="noStrike" spc="-1">
              <a:solidFill>
                <a:srgbClr val="000000"/>
              </a:solidFill>
              <a:uFill>
                <a:solidFill>
                  <a:srgbClr val="FFFFFF"/>
                </a:solidFill>
              </a:uFill>
              <a:latin typeface="Arial"/>
            </a:endParaRPr>
          </a:p>
        </p:txBody>
      </p:sp>
      <p:sp>
        <p:nvSpPr>
          <p:cNvPr id="587" name="CustomShape 5"/>
          <p:cNvSpPr/>
          <p:nvPr/>
        </p:nvSpPr>
        <p:spPr>
          <a:xfrm>
            <a:off x="3393000" y="4360680"/>
            <a:ext cx="6048360" cy="164484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1" strike="noStrike" spc="-1">
                <a:solidFill>
                  <a:srgbClr val="000000"/>
                </a:solidFill>
                <a:uFill>
                  <a:solidFill>
                    <a:srgbClr val="FFFFFF"/>
                  </a:solidFill>
                </a:uFill>
                <a:latin typeface="Arial"/>
                <a:ea typeface="DejaVu Sans"/>
              </a:rPr>
              <a:t>Output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&lt;type 'classobj'&gt; &lt;type 'classobj'&gt;</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True</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&lt;type 'instance'&gt; &lt;type 'instance'&gt;</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True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8"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589"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590"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BE4D93E5-20A3-4BD7-8C69-4596E0907986}" type="slidenum">
              <a:rPr lang="en-IN" sz="1400" b="0" strike="noStrike" spc="-1">
                <a:solidFill>
                  <a:srgbClr val="000000"/>
                </a:solidFill>
                <a:uFill>
                  <a:solidFill>
                    <a:srgbClr val="FFFFFF"/>
                  </a:solidFill>
                </a:uFill>
                <a:latin typeface="Arial"/>
                <a:ea typeface="DejaVu Sans"/>
              </a:rPr>
              <a:t>63</a:t>
            </a:fld>
            <a:endParaRPr lang="en-IN" sz="1800" b="0" strike="noStrike" spc="-1">
              <a:solidFill>
                <a:srgbClr val="000000"/>
              </a:solidFill>
              <a:uFill>
                <a:solidFill>
                  <a:srgbClr val="FFFFFF"/>
                </a:solidFill>
              </a:uFill>
              <a:latin typeface="Arial"/>
            </a:endParaRPr>
          </a:p>
        </p:txBody>
      </p:sp>
      <p:sp>
        <p:nvSpPr>
          <p:cNvPr id="591" name="CustomShape 4"/>
          <p:cNvSpPr/>
          <p:nvPr/>
        </p:nvSpPr>
        <p:spPr>
          <a:xfrm>
            <a:off x="306360" y="341280"/>
            <a:ext cx="9572760" cy="5670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Writing the same code with </a:t>
            </a:r>
            <a:r>
              <a:rPr lang="en-IN" sz="2200" b="1" i="1" strike="noStrike" spc="-1">
                <a:solidFill>
                  <a:srgbClr val="000000"/>
                </a:solidFill>
                <a:uFill>
                  <a:solidFill>
                    <a:srgbClr val="FFFFFF"/>
                  </a:solidFill>
                </a:uFill>
                <a:latin typeface="Times New Roman"/>
                <a:ea typeface="WenQuanYi Micro Hei"/>
              </a:rPr>
              <a:t>new-style</a:t>
            </a:r>
            <a:r>
              <a:rPr lang="en-IN" sz="2200" b="1" strike="noStrike" spc="-1">
                <a:solidFill>
                  <a:srgbClr val="000000"/>
                </a:solidFill>
                <a:uFill>
                  <a:solidFill>
                    <a:srgbClr val="FFFFFF"/>
                  </a:solidFill>
                </a:uFill>
                <a:latin typeface="Times New Roman"/>
                <a:ea typeface="WenQuanYi Micro Hei"/>
              </a:rPr>
              <a:t> </a:t>
            </a:r>
            <a:r>
              <a:rPr lang="en-IN" sz="2200" b="1" i="1" strike="noStrike" spc="-1">
                <a:solidFill>
                  <a:srgbClr val="000000"/>
                </a:solidFill>
                <a:uFill>
                  <a:solidFill>
                    <a:srgbClr val="FFFFFF"/>
                  </a:solidFill>
                </a:uFill>
                <a:latin typeface="Times New Roman"/>
                <a:ea typeface="WenQuanYi Micro Hei"/>
              </a:rPr>
              <a:t>classes</a:t>
            </a:r>
            <a:r>
              <a:rPr lang="en-IN" sz="2200" b="1" strike="noStrike" spc="-1">
                <a:solidFill>
                  <a:srgbClr val="000000"/>
                </a:solidFill>
                <a:uFill>
                  <a:solidFill>
                    <a:srgbClr val="FFFFFF"/>
                  </a:solidFill>
                </a:uFill>
                <a:latin typeface="Times New Roman"/>
                <a:ea typeface="WenQuanYi Micro Hei"/>
              </a:rPr>
              <a:t>, </a:t>
            </a:r>
            <a:r>
              <a:rPr lang="en-IN" sz="2200" b="1" strike="noStrike" spc="-1">
                <a:solidFill>
                  <a:srgbClr val="000000"/>
                </a:solidFill>
                <a:uFill>
                  <a:solidFill>
                    <a:srgbClr val="FFFFFF"/>
                  </a:solidFill>
                </a:uFill>
                <a:latin typeface="Courier 10 Pitch"/>
                <a:ea typeface="WenQuanYi Micro Hei"/>
              </a:rPr>
              <a:t>class A</a:t>
            </a:r>
            <a:r>
              <a:rPr lang="en-IN" sz="2200" b="1" strike="noStrike" spc="-1">
                <a:solidFill>
                  <a:srgbClr val="000000"/>
                </a:solidFill>
                <a:uFill>
                  <a:solidFill>
                    <a:srgbClr val="FFFFFF"/>
                  </a:solidFill>
                </a:uFill>
                <a:latin typeface="Times New Roman"/>
                <a:ea typeface="WenQuanYi Micro Hei"/>
              </a:rPr>
              <a:t> and </a:t>
            </a:r>
            <a:r>
              <a:rPr lang="en-IN" sz="2200" b="1" strike="noStrike" spc="-1">
                <a:solidFill>
                  <a:srgbClr val="000000"/>
                </a:solidFill>
                <a:uFill>
                  <a:solidFill>
                    <a:srgbClr val="FFFFFF"/>
                  </a:solidFill>
                </a:uFill>
                <a:latin typeface="Courier 10 Pitch"/>
                <a:ea typeface="WenQuanYi Micro Hei"/>
              </a:rPr>
              <a:t>class B</a:t>
            </a:r>
            <a:r>
              <a:rPr lang="en-IN" sz="2200" b="1" strike="noStrike" spc="-1">
                <a:solidFill>
                  <a:srgbClr val="000000"/>
                </a:solidFill>
                <a:uFill>
                  <a:solidFill>
                    <a:srgbClr val="FFFFFF"/>
                  </a:solidFill>
                </a:uFill>
                <a:latin typeface="Times New Roman"/>
                <a:ea typeface="WenQuanYi Micro Hei"/>
              </a:rPr>
              <a:t> instances  are recognized as different types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A(object) : pass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B(object) : pass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a = 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b = B()</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type(A), type(B)</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type(A) == type(B)</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type(a), type(b)</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type(a) == type(b)</a:t>
            </a:r>
            <a:endParaRPr lang="en-IN" sz="1800" b="0" strike="noStrike" spc="-1">
              <a:solidFill>
                <a:srgbClr val="000000"/>
              </a:solidFill>
              <a:uFill>
                <a:solidFill>
                  <a:srgbClr val="FFFFFF"/>
                </a:solidFill>
              </a:uFill>
              <a:latin typeface="Arial"/>
            </a:endParaRPr>
          </a:p>
          <a:p>
            <a:pPr algn="just">
              <a:lnSpc>
                <a:spcPct val="100000"/>
              </a:lnSpc>
            </a:pPr>
            <a:r>
              <a:rPr lang="en-IN" sz="2200" b="0" i="1" strike="noStrike" spc="-1">
                <a:solidFill>
                  <a:srgbClr val="000000"/>
                </a:solidFill>
                <a:uFill>
                  <a:solidFill>
                    <a:srgbClr val="FFFFFF"/>
                  </a:solidFill>
                </a:uFill>
                <a:latin typeface="Times New Roman"/>
                <a:ea typeface="WenQuanYi Micro Hei"/>
              </a:rPr>
              <a:t>The type of instance </a:t>
            </a:r>
            <a:r>
              <a:rPr lang="en-IN" sz="2400" b="0" i="1" strike="noStrike" spc="-1">
                <a:solidFill>
                  <a:srgbClr val="000000"/>
                </a:solidFill>
                <a:uFill>
                  <a:solidFill>
                    <a:srgbClr val="FFFFFF"/>
                  </a:solidFill>
                </a:uFill>
                <a:latin typeface="Courier 10 Pitch"/>
                <a:ea typeface="WenQuanYi Micro Hei"/>
              </a:rPr>
              <a:t>a</a:t>
            </a:r>
            <a:r>
              <a:rPr lang="en-IN" sz="2200" b="0" i="1" strike="noStrike" spc="-1">
                <a:solidFill>
                  <a:srgbClr val="000000"/>
                </a:solidFill>
                <a:uFill>
                  <a:solidFill>
                    <a:srgbClr val="FFFFFF"/>
                  </a:solidFill>
                </a:uFill>
                <a:latin typeface="Times New Roman"/>
                <a:ea typeface="WenQuanYi Micro Hei"/>
              </a:rPr>
              <a:t> and that of </a:t>
            </a:r>
            <a:r>
              <a:rPr lang="en-IN" sz="2400" b="0" i="1" strike="noStrike" spc="-1">
                <a:solidFill>
                  <a:srgbClr val="000000"/>
                </a:solidFill>
                <a:uFill>
                  <a:solidFill>
                    <a:srgbClr val="FFFFFF"/>
                  </a:solidFill>
                </a:uFill>
                <a:latin typeface="Courier 10 Pitch"/>
                <a:ea typeface="WenQuanYi Micro Hei"/>
              </a:rPr>
              <a:t>b</a:t>
            </a:r>
            <a:r>
              <a:rPr lang="en-IN" sz="2200" b="0" i="1" strike="noStrike" spc="-1">
                <a:solidFill>
                  <a:srgbClr val="000000"/>
                </a:solidFill>
                <a:uFill>
                  <a:solidFill>
                    <a:srgbClr val="FFFFFF"/>
                  </a:solidFill>
                </a:uFill>
                <a:latin typeface="Times New Roman"/>
                <a:ea typeface="WenQuanYi Micro Hei"/>
              </a:rPr>
              <a:t> are now different</a:t>
            </a:r>
            <a:endParaRPr lang="en-IN" sz="1800" b="0" strike="noStrike" spc="-1">
              <a:solidFill>
                <a:srgbClr val="000000"/>
              </a:solidFill>
              <a:uFill>
                <a:solidFill>
                  <a:srgbClr val="FFFFFF"/>
                </a:solidFill>
              </a:uFill>
              <a:latin typeface="Arial"/>
            </a:endParaRPr>
          </a:p>
          <a:p>
            <a:pPr algn="just">
              <a:lnSpc>
                <a:spcPct val="100000"/>
              </a:lnSpc>
            </a:pPr>
            <a:r>
              <a:rPr lang="en-IN" sz="2200" b="0" i="1" strike="noStrike" spc="-1">
                <a:solidFill>
                  <a:srgbClr val="000000"/>
                </a:solidFill>
                <a:uFill>
                  <a:solidFill>
                    <a:srgbClr val="FFFFFF"/>
                  </a:solidFill>
                </a:uFill>
                <a:latin typeface="Times New Roman"/>
                <a:ea typeface="WenQuanYi Micro Hei"/>
              </a:rPr>
              <a:t>Also type of </a:t>
            </a:r>
            <a:r>
              <a:rPr lang="en-IN" sz="2400" b="0" i="1" strike="noStrike" spc="-1">
                <a:solidFill>
                  <a:srgbClr val="000000"/>
                </a:solidFill>
                <a:uFill>
                  <a:solidFill>
                    <a:srgbClr val="FFFFFF"/>
                  </a:solidFill>
                </a:uFill>
                <a:latin typeface="Courier 10 Pitch"/>
                <a:ea typeface="WenQuanYi Micro Hei"/>
              </a:rPr>
              <a:t>A</a:t>
            </a:r>
            <a:r>
              <a:rPr lang="en-IN" sz="2200" b="0" i="1" strike="noStrike" spc="-1">
                <a:solidFill>
                  <a:srgbClr val="000000"/>
                </a:solidFill>
                <a:uFill>
                  <a:solidFill>
                    <a:srgbClr val="FFFFFF"/>
                  </a:solidFill>
                </a:uFill>
                <a:latin typeface="Times New Roman"/>
                <a:ea typeface="WenQuanYi Micro Hei"/>
              </a:rPr>
              <a:t> and that of </a:t>
            </a:r>
            <a:r>
              <a:rPr lang="en-IN" sz="2400" b="0" i="1" strike="noStrike" spc="-1">
                <a:solidFill>
                  <a:srgbClr val="000000"/>
                </a:solidFill>
                <a:uFill>
                  <a:solidFill>
                    <a:srgbClr val="FFFFFF"/>
                  </a:solidFill>
                </a:uFill>
                <a:latin typeface="Courier 10 Pitch"/>
                <a:ea typeface="WenQuanYi Micro Hei"/>
              </a:rPr>
              <a:t>B</a:t>
            </a:r>
            <a:r>
              <a:rPr lang="en-IN" sz="2200" b="0" i="1" strike="noStrike" spc="-1">
                <a:solidFill>
                  <a:srgbClr val="000000"/>
                </a:solidFill>
                <a:uFill>
                  <a:solidFill>
                    <a:srgbClr val="FFFFFF"/>
                  </a:solidFill>
                </a:uFill>
                <a:latin typeface="Times New Roman"/>
                <a:ea typeface="WenQuanYi Micro Hei"/>
              </a:rPr>
              <a:t> are </a:t>
            </a:r>
            <a:r>
              <a:rPr lang="en-IN" sz="2400" b="0" i="1" strike="noStrike" spc="-1">
                <a:solidFill>
                  <a:srgbClr val="000000"/>
                </a:solidFill>
                <a:uFill>
                  <a:solidFill>
                    <a:srgbClr val="FFFFFF"/>
                  </a:solidFill>
                </a:uFill>
                <a:latin typeface="Times New Roman"/>
                <a:ea typeface="WenQuanYi Micro Hei"/>
              </a:rPr>
              <a:t>type</a:t>
            </a:r>
            <a:r>
              <a:rPr lang="en-IN" sz="2200" b="0" i="1" strike="noStrike" spc="-1">
                <a:solidFill>
                  <a:srgbClr val="000000"/>
                </a:solidFill>
                <a:uFill>
                  <a:solidFill>
                    <a:srgbClr val="FFFFFF"/>
                  </a:solidFill>
                </a:uFill>
                <a:latin typeface="Times New Roman"/>
                <a:ea typeface="WenQuanYi Micro Hei"/>
              </a:rPr>
              <a:t>, which is the same as that of </a:t>
            </a:r>
            <a:r>
              <a:rPr lang="en-IN" sz="2400" b="0" i="1" strike="noStrike" spc="-1">
                <a:solidFill>
                  <a:srgbClr val="000000"/>
                </a:solidFill>
                <a:uFill>
                  <a:solidFill>
                    <a:srgbClr val="FFFFFF"/>
                  </a:solidFill>
                </a:uFill>
                <a:latin typeface="Courier 10 Pitch"/>
                <a:ea typeface="WenQuanYi Micro Hei"/>
              </a:rPr>
              <a:t>int</a:t>
            </a:r>
            <a:r>
              <a:rPr lang="en-IN" sz="2200" b="0" i="1" strike="noStrike" spc="-1">
                <a:solidFill>
                  <a:srgbClr val="000000"/>
                </a:solidFill>
                <a:uFill>
                  <a:solidFill>
                    <a:srgbClr val="FFFFFF"/>
                  </a:solidFill>
                </a:uFill>
                <a:latin typeface="Times New Roman"/>
                <a:ea typeface="WenQuanYi Micro Hei"/>
              </a:rPr>
              <a:t>, </a:t>
            </a:r>
            <a:r>
              <a:rPr lang="en-IN" sz="2400" b="0" i="1" strike="noStrike" spc="-1">
                <a:solidFill>
                  <a:srgbClr val="000000"/>
                </a:solidFill>
                <a:uFill>
                  <a:solidFill>
                    <a:srgbClr val="FFFFFF"/>
                  </a:solidFill>
                </a:uFill>
                <a:latin typeface="Courier 10 Pitch"/>
                <a:ea typeface="WenQuanYi Micro Hei"/>
              </a:rPr>
              <a:t>dict</a:t>
            </a:r>
            <a:r>
              <a:rPr lang="en-IN" sz="2200" b="0" i="1" strike="noStrike" spc="-1">
                <a:solidFill>
                  <a:srgbClr val="000000"/>
                </a:solidFill>
                <a:uFill>
                  <a:solidFill>
                    <a:srgbClr val="FFFFFF"/>
                  </a:solidFill>
                </a:uFill>
                <a:latin typeface="Times New Roman"/>
                <a:ea typeface="WenQuanYi Micro Hei"/>
              </a:rPr>
              <a:t> etc</a:t>
            </a:r>
            <a:endParaRPr lang="en-IN" sz="1800" b="0" strike="noStrike" spc="-1">
              <a:solidFill>
                <a:srgbClr val="000000"/>
              </a:solidFill>
              <a:uFill>
                <a:solidFill>
                  <a:srgbClr val="FFFFFF"/>
                </a:solidFill>
              </a:uFill>
              <a:latin typeface="Arial"/>
            </a:endParaRPr>
          </a:p>
          <a:p>
            <a:pPr algn="just">
              <a:lnSpc>
                <a:spcPct val="100000"/>
              </a:lnSpc>
            </a:pPr>
            <a:r>
              <a:rPr lang="en-IN" sz="2200" b="0"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200" b="0"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200" b="0"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200" b="0"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000000"/>
                </a:solidFill>
                <a:uFill>
                  <a:solidFill>
                    <a:srgbClr val="FFFFFF"/>
                  </a:solidFill>
                </a:uFill>
                <a:latin typeface="Times New Roman"/>
                <a:ea typeface="WenQuanYi Micro Hei"/>
              </a:rPr>
              <a:t>All subclasses of </a:t>
            </a:r>
            <a:r>
              <a:rPr lang="en-IN" sz="2400" b="0" strike="noStrike" spc="-1">
                <a:solidFill>
                  <a:srgbClr val="000000"/>
                </a:solidFill>
                <a:uFill>
                  <a:solidFill>
                    <a:srgbClr val="FFFFFF"/>
                  </a:solidFill>
                </a:uFill>
                <a:latin typeface="Courier 10 Pitch"/>
                <a:ea typeface="WenQuanYi Micro Hei"/>
              </a:rPr>
              <a:t>A</a:t>
            </a:r>
            <a:r>
              <a:rPr lang="en-IN" sz="2200" b="0" strike="noStrike" spc="-1">
                <a:solidFill>
                  <a:srgbClr val="000000"/>
                </a:solidFill>
                <a:uFill>
                  <a:solidFill>
                    <a:srgbClr val="FFFFFF"/>
                  </a:solidFill>
                </a:uFill>
                <a:latin typeface="Times New Roman"/>
                <a:ea typeface="WenQuanYi Micro Hei"/>
              </a:rPr>
              <a:t> and </a:t>
            </a:r>
            <a:r>
              <a:rPr lang="en-IN" sz="2400" b="0" strike="noStrike" spc="-1">
                <a:solidFill>
                  <a:srgbClr val="000000"/>
                </a:solidFill>
                <a:uFill>
                  <a:solidFill>
                    <a:srgbClr val="FFFFFF"/>
                  </a:solidFill>
                </a:uFill>
                <a:latin typeface="Courier 10 Pitch"/>
                <a:ea typeface="WenQuanYi Micro Hei"/>
              </a:rPr>
              <a:t>B</a:t>
            </a:r>
            <a:r>
              <a:rPr lang="en-IN" sz="2200" b="0" strike="noStrike" spc="-1">
                <a:solidFill>
                  <a:srgbClr val="000000"/>
                </a:solidFill>
                <a:uFill>
                  <a:solidFill>
                    <a:srgbClr val="FFFFFF"/>
                  </a:solidFill>
                </a:uFill>
                <a:latin typeface="Times New Roman"/>
                <a:ea typeface="WenQuanYi Micro Hei"/>
              </a:rPr>
              <a:t> will also be of type </a:t>
            </a:r>
            <a:r>
              <a:rPr lang="en-IN" sz="2200" b="0" strike="noStrike" spc="-1">
                <a:solidFill>
                  <a:srgbClr val="000000"/>
                </a:solidFill>
                <a:uFill>
                  <a:solidFill>
                    <a:srgbClr val="FFFFFF"/>
                  </a:solidFill>
                </a:uFill>
                <a:latin typeface="Courier 10 Pitch"/>
                <a:ea typeface="WenQuanYi Micro Hei"/>
              </a:rPr>
              <a:t>type</a:t>
            </a:r>
            <a:endParaRPr lang="en-IN" sz="1800" b="0" strike="noStrike" spc="-1">
              <a:solidFill>
                <a:srgbClr val="000000"/>
              </a:solidFill>
              <a:uFill>
                <a:solidFill>
                  <a:srgbClr val="FFFFFF"/>
                </a:solidFill>
              </a:uFill>
              <a:latin typeface="Arial"/>
            </a:endParaRPr>
          </a:p>
        </p:txBody>
      </p:sp>
      <p:sp>
        <p:nvSpPr>
          <p:cNvPr id="592" name="CustomShape 5"/>
          <p:cNvSpPr/>
          <p:nvPr/>
        </p:nvSpPr>
        <p:spPr>
          <a:xfrm>
            <a:off x="3106080" y="4792680"/>
            <a:ext cx="6652080" cy="164484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1" strike="noStrike" spc="-1">
                <a:solidFill>
                  <a:srgbClr val="000000"/>
                </a:solidFill>
                <a:uFill>
                  <a:solidFill>
                    <a:srgbClr val="FFFFFF"/>
                  </a:solidFill>
                </a:uFill>
                <a:latin typeface="Arial"/>
                <a:ea typeface="DejaVu Sans"/>
              </a:rPr>
              <a:t>Output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&lt;type 'type'&gt; &lt;type 'type'&gt;</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True</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&lt;class '__main__.A'&gt; &lt;class '__main__.B'&gt;</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004586"/>
                </a:solidFill>
                <a:uFill>
                  <a:solidFill>
                    <a:srgbClr val="FFFFFF"/>
                  </a:solidFill>
                </a:uFill>
                <a:latin typeface="Courier 10 Pitch"/>
                <a:ea typeface="DejaVu Sans"/>
              </a:rPr>
              <a:t>False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59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595"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D9053AD3-A231-4338-B9BD-ED099675014F}" type="slidenum">
              <a:rPr lang="en-IN" sz="1400" b="0" strike="noStrike" spc="-1">
                <a:solidFill>
                  <a:srgbClr val="000000"/>
                </a:solidFill>
                <a:uFill>
                  <a:solidFill>
                    <a:srgbClr val="FFFFFF"/>
                  </a:solidFill>
                </a:uFill>
                <a:latin typeface="Arial"/>
                <a:ea typeface="DejaVu Sans"/>
              </a:rPr>
              <a:t>64</a:t>
            </a:fld>
            <a:endParaRPr lang="en-IN" sz="1800" b="0" strike="noStrike" spc="-1">
              <a:solidFill>
                <a:srgbClr val="000000"/>
              </a:solidFill>
              <a:uFill>
                <a:solidFill>
                  <a:srgbClr val="FFFFFF"/>
                </a:solidFill>
              </a:uFill>
              <a:latin typeface="Arial"/>
            </a:endParaRPr>
          </a:p>
        </p:txBody>
      </p:sp>
      <p:sp>
        <p:nvSpPr>
          <p:cNvPr id="596" name="CustomShape 4"/>
          <p:cNvSpPr/>
          <p:nvPr/>
        </p:nvSpPr>
        <p:spPr>
          <a:xfrm>
            <a:off x="503640" y="460080"/>
            <a:ext cx="9257760" cy="2439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i="1" strike="noStrike" spc="-1">
                <a:solidFill>
                  <a:srgbClr val="000000"/>
                </a:solidFill>
                <a:uFill>
                  <a:solidFill>
                    <a:srgbClr val="FFFFFF"/>
                  </a:solidFill>
                </a:uFill>
                <a:latin typeface="Arial"/>
                <a:ea typeface="WenQuanYi Micro Hei"/>
              </a:rPr>
              <a:t>New-style class</a:t>
            </a:r>
            <a:r>
              <a:rPr lang="en-IN" sz="2200" b="0" strike="noStrike" spc="-1">
                <a:solidFill>
                  <a:srgbClr val="000000"/>
                </a:solidFill>
                <a:uFill>
                  <a:solidFill>
                    <a:srgbClr val="FFFFFF"/>
                  </a:solidFill>
                </a:uFill>
                <a:latin typeface="Arial"/>
                <a:ea typeface="WenQuanYi Micro Hei"/>
              </a:rPr>
              <a:t> is the recommended way to create a class in modern Python</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Arial"/>
                <a:ea typeface="WenQuanYi Micro Hei"/>
              </a:rPr>
              <a:t>A "Classic Class" or "old-style class" is a class as it existed in Python 2.1 and before</a:t>
            </a:r>
            <a:endParaRPr lang="en-IN" sz="1800" b="0" strike="noStrike" spc="-1">
              <a:solidFill>
                <a:srgbClr val="000000"/>
              </a:solidFill>
              <a:uFill>
                <a:solidFill>
                  <a:srgbClr val="FFFFFF"/>
                </a:solidFill>
              </a:uFill>
              <a:latin typeface="Arial"/>
            </a:endParaRPr>
          </a:p>
          <a:p>
            <a:pPr marL="480960" lvl="1" indent="-217080" algn="just">
              <a:lnSpc>
                <a:spcPct val="100000"/>
              </a:lnSpc>
              <a:buClr>
                <a:srgbClr val="000000"/>
              </a:buClr>
              <a:buSzPct val="60000"/>
              <a:buFont typeface="Wingdings" charset="2"/>
              <a:buChar char=""/>
            </a:pPr>
            <a:r>
              <a:rPr lang="en-IN" sz="2200" b="0" strike="noStrike" spc="-1">
                <a:solidFill>
                  <a:srgbClr val="000000"/>
                </a:solidFill>
                <a:uFill>
                  <a:solidFill>
                    <a:srgbClr val="FFFFFF"/>
                  </a:solidFill>
                </a:uFill>
                <a:latin typeface="Times New Roman"/>
                <a:ea typeface="WenQuanYi Micro Hei"/>
              </a:rPr>
              <a:t>They have been retained for backwards compatibility</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Arial"/>
                <a:ea typeface="WenQuanYi Micro Hei"/>
              </a:rPr>
              <a:t>Python hasn't yet settled on a specific official choice for the terminology – </a:t>
            </a:r>
            <a:r>
              <a:rPr lang="en-IN" sz="2000" b="0" i="1" strike="noStrike" spc="-1">
                <a:solidFill>
                  <a:srgbClr val="000000"/>
                </a:solidFill>
                <a:uFill>
                  <a:solidFill>
                    <a:srgbClr val="FFFFFF"/>
                  </a:solidFill>
                </a:uFill>
                <a:latin typeface="Arial"/>
                <a:ea typeface="WenQuanYi Micro Hei"/>
              </a:rPr>
              <a:t>from https://wiki.python.org/moin/NewClassVsClassicClass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59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599"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EB4F0A53-5AA3-4D40-947E-B71C19750577}" type="slidenum">
              <a:rPr lang="en-IN" sz="1400" b="0" strike="noStrike" spc="-1">
                <a:solidFill>
                  <a:srgbClr val="000000"/>
                </a:solidFill>
                <a:uFill>
                  <a:solidFill>
                    <a:srgbClr val="FFFFFF"/>
                  </a:solidFill>
                </a:uFill>
                <a:latin typeface="Arial"/>
                <a:ea typeface="DejaVu Sans"/>
              </a:rPr>
              <a:t>65</a:t>
            </a:fld>
            <a:endParaRPr lang="en-IN" sz="1800" b="0" strike="noStrike" spc="-1">
              <a:solidFill>
                <a:srgbClr val="000000"/>
              </a:solidFill>
              <a:uFill>
                <a:solidFill>
                  <a:srgbClr val="FFFFFF"/>
                </a:solidFill>
              </a:uFill>
              <a:latin typeface="Arial"/>
            </a:endParaRPr>
          </a:p>
        </p:txBody>
      </p:sp>
      <p:sp>
        <p:nvSpPr>
          <p:cNvPr id="600" name="CustomShape 4"/>
          <p:cNvSpPr/>
          <p:nvPr/>
        </p:nvSpPr>
        <p:spPr>
          <a:xfrm>
            <a:off x="384480" y="619560"/>
            <a:ext cx="9258120" cy="6068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91880" indent="-191520" algn="just">
              <a:lnSpc>
                <a:spcPct val="100000"/>
              </a:lnSpc>
              <a:buClr>
                <a:srgbClr val="000000"/>
              </a:buClr>
              <a:buSzPct val="65000"/>
              <a:buFont typeface="Wingdings" charset="2"/>
              <a:buChar char=""/>
            </a:pPr>
            <a:r>
              <a:rPr lang="en-IN" sz="2000" b="1" strike="noStrike" spc="-1">
                <a:solidFill>
                  <a:srgbClr val="000000"/>
                </a:solidFill>
                <a:uFill>
                  <a:solidFill>
                    <a:srgbClr val="FFFFFF"/>
                  </a:solidFill>
                </a:uFill>
                <a:latin typeface="Times New Roman"/>
                <a:ea typeface="WenQuanYi Micro Hei"/>
              </a:rPr>
              <a:t>For classic </a:t>
            </a:r>
            <a:r>
              <a:rPr lang="en-IN" sz="2000" b="1" i="1" strike="noStrike" spc="-1">
                <a:solidFill>
                  <a:srgbClr val="000000"/>
                </a:solidFill>
                <a:uFill>
                  <a:solidFill>
                    <a:srgbClr val="FFFFFF"/>
                  </a:solidFill>
                </a:uFill>
                <a:latin typeface="Times New Roman"/>
                <a:ea typeface="WenQuanYi Micro Hei"/>
              </a:rPr>
              <a:t>old-style classes</a:t>
            </a:r>
            <a:r>
              <a:rPr lang="en-IN" sz="2000" b="1" strike="noStrike" spc="-1">
                <a:solidFill>
                  <a:srgbClr val="000000"/>
                </a:solidFill>
                <a:uFill>
                  <a:solidFill>
                    <a:srgbClr val="FFFFFF"/>
                  </a:solidFill>
                </a:uFill>
                <a:latin typeface="Times New Roman"/>
                <a:ea typeface="WenQuanYi Micro Hei"/>
              </a:rPr>
              <a:t> the method resolution order (MRO) is depth first and then left to right</a:t>
            </a:r>
            <a:endParaRPr lang="en-IN" sz="1800" b="0" strike="noStrike" spc="-1">
              <a:solidFill>
                <a:srgbClr val="000000"/>
              </a:solidFill>
              <a:uFill>
                <a:solidFill>
                  <a:srgbClr val="FFFFFF"/>
                </a:solidFill>
              </a:uFill>
              <a:latin typeface="Arial"/>
            </a:endParaRPr>
          </a:p>
          <a:p>
            <a:pPr marL="191880" indent="-191520" algn="just">
              <a:lnSpc>
                <a:spcPct val="100000"/>
              </a:lnSpc>
              <a:buClr>
                <a:srgbClr val="000000"/>
              </a:buClr>
              <a:buSzPct val="65000"/>
              <a:buFont typeface="Wingdings" charset="2"/>
              <a:buChar char=""/>
            </a:pPr>
            <a:r>
              <a:rPr lang="en-IN" sz="2000" b="1" strike="noStrike" spc="-1">
                <a:solidFill>
                  <a:srgbClr val="000000"/>
                </a:solidFill>
                <a:uFill>
                  <a:solidFill>
                    <a:srgbClr val="FFFFFF"/>
                  </a:solidFill>
                </a:uFill>
                <a:latin typeface="Times New Roman"/>
                <a:ea typeface="WenQuanYi Micro Hei"/>
              </a:rPr>
              <a:t>MRO changed with Python 2.3 but the new algorithm is used only with </a:t>
            </a:r>
            <a:r>
              <a:rPr lang="en-IN" sz="2000" b="1" i="1" strike="noStrike" spc="-1">
                <a:solidFill>
                  <a:srgbClr val="000000"/>
                </a:solidFill>
                <a:uFill>
                  <a:solidFill>
                    <a:srgbClr val="FFFFFF"/>
                  </a:solidFill>
                </a:uFill>
                <a:latin typeface="Times New Roman"/>
                <a:ea typeface="WenQuanYi Micro Hei"/>
              </a:rPr>
              <a:t>new-style classes</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0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0" strike="noStrike" spc="-1">
                <a:solidFill>
                  <a:srgbClr val="000000"/>
                </a:solidFill>
                <a:uFill>
                  <a:solidFill>
                    <a:srgbClr val="FFFFFF"/>
                  </a:solidFill>
                </a:uFill>
                <a:latin typeface="Times New Roman"/>
                <a:ea typeface="WenQuanYi Micro Hei"/>
              </a:rPr>
              <a:t>For the following code with </a:t>
            </a:r>
            <a:r>
              <a:rPr lang="en-IN" sz="2200" b="0" i="1" strike="noStrike" spc="-1">
                <a:solidFill>
                  <a:srgbClr val="000000"/>
                </a:solidFill>
                <a:uFill>
                  <a:solidFill>
                    <a:srgbClr val="FFFFFF"/>
                  </a:solidFill>
                </a:uFill>
                <a:latin typeface="Times New Roman"/>
                <a:ea typeface="WenQuanYi Micro Hei"/>
              </a:rPr>
              <a:t>old style classes</a:t>
            </a: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class A:</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    def whoAmI(self):</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        print("I am a A obj")</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class B(A):</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    def whoAmI(self):</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        print("I am a B obj")</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class C(A):</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    def whoAmI(self):</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        print("I am a C obj")</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class D(B,C):</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    def whoAmI(self):</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        print("I am a D obj")</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d1 = D()</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800" b="0" strike="noStrike" spc="-1">
                <a:solidFill>
                  <a:srgbClr val="355E00"/>
                </a:solidFill>
                <a:uFill>
                  <a:solidFill>
                    <a:srgbClr val="FFFFFF"/>
                  </a:solidFill>
                </a:uFill>
                <a:latin typeface="Courier 10 Pitch"/>
                <a:ea typeface="WenQuanYi Micro Hei"/>
              </a:rPr>
              <a:t>d1.whoAmI()</a:t>
            </a:r>
            <a:endParaRPr lang="en-IN" sz="1800" b="0" strike="noStrike" spc="-1">
              <a:solidFill>
                <a:srgbClr val="000000"/>
              </a:solidFill>
              <a:uFill>
                <a:solidFill>
                  <a:srgbClr val="FFFFFF"/>
                </a:solidFill>
              </a:uFill>
              <a:latin typeface="Arial"/>
            </a:endParaRPr>
          </a:p>
        </p:txBody>
      </p:sp>
      <p:sp>
        <p:nvSpPr>
          <p:cNvPr id="601" name="CustomShape 5"/>
          <p:cNvSpPr/>
          <p:nvPr/>
        </p:nvSpPr>
        <p:spPr>
          <a:xfrm>
            <a:off x="596880" y="-16200"/>
            <a:ext cx="856836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Times new Roman"/>
                <a:ea typeface="DejaVu Sans"/>
              </a:rPr>
              <a:t>Method Resolution order</a:t>
            </a:r>
            <a:endParaRPr lang="en-IN" sz="1800" b="0" strike="noStrike" spc="-1">
              <a:solidFill>
                <a:srgbClr val="000000"/>
              </a:solidFill>
              <a:uFill>
                <a:solidFill>
                  <a:srgbClr val="FFFFFF"/>
                </a:solidFill>
              </a:uFill>
              <a:latin typeface="Arial"/>
            </a:endParaRPr>
          </a:p>
        </p:txBody>
      </p:sp>
      <p:sp>
        <p:nvSpPr>
          <p:cNvPr id="602" name="CustomShape 6"/>
          <p:cNvSpPr/>
          <p:nvPr/>
        </p:nvSpPr>
        <p:spPr>
          <a:xfrm>
            <a:off x="6254640" y="2125800"/>
            <a:ext cx="3629520" cy="4332240"/>
          </a:xfrm>
          <a:custGeom>
            <a:avLst/>
            <a:gdLst/>
            <a:ahLst/>
            <a:cxnLst/>
            <a:rect l="l" t="t" r="r" b="b"/>
            <a:pathLst>
              <a:path w="21600" h="21600">
                <a:moveTo>
                  <a:pt x="0" y="0"/>
                </a:moveTo>
                <a:lnTo>
                  <a:pt x="21600" y="0"/>
                </a:lnTo>
                <a:lnTo>
                  <a:pt x="21600" y="21600"/>
                </a:lnTo>
                <a:lnTo>
                  <a:pt x="0" y="21600"/>
                </a:lnTo>
                <a:lnTo>
                  <a:pt x="0" y="0"/>
                </a:lnTo>
                <a:close/>
              </a:path>
            </a:pathLst>
          </a:custGeom>
          <a:noFill/>
          <a:ln w="9360" cap="rnd">
            <a:solidFill>
              <a:srgbClr val="000000"/>
            </a:solidFill>
            <a:custDash>
              <a:ds d="100000" sp="100000"/>
            </a:custDash>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0" strike="noStrike" spc="-1">
                <a:solidFill>
                  <a:srgbClr val="000000"/>
                </a:solidFill>
                <a:uFill>
                  <a:solidFill>
                    <a:srgbClr val="FFFFFF"/>
                  </a:solidFill>
                </a:uFill>
                <a:latin typeface="Arial"/>
                <a:ea typeface="DejaVu Sans"/>
              </a:rPr>
              <a:t>Output : </a:t>
            </a:r>
            <a:r>
              <a:rPr lang="en-IN" sz="1800" b="0" strike="noStrike" spc="-1">
                <a:solidFill>
                  <a:srgbClr val="004586"/>
                </a:solidFill>
                <a:uFill>
                  <a:solidFill>
                    <a:srgbClr val="FFFFFF"/>
                  </a:solidFill>
                </a:uFill>
                <a:latin typeface="Courier 10 Pitch"/>
                <a:ea typeface="WenQuanYi Micro Hei"/>
              </a:rPr>
              <a:t>I am a D obj</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000" b="0" i="1" strike="noStrike" spc="-1">
                <a:solidFill>
                  <a:srgbClr val="000000"/>
                </a:solidFill>
                <a:uFill>
                  <a:solidFill>
                    <a:srgbClr val="FFFFFF"/>
                  </a:solidFill>
                </a:uFill>
                <a:latin typeface="Times New Roman"/>
                <a:ea typeface="WenQuanYi Micro Hei"/>
              </a:rPr>
              <a:t>Now comment </a:t>
            </a:r>
            <a:r>
              <a:rPr lang="en-IN" sz="2000" b="0" i="1" strike="noStrike" spc="-1">
                <a:solidFill>
                  <a:srgbClr val="000000"/>
                </a:solidFill>
                <a:uFill>
                  <a:solidFill>
                    <a:srgbClr val="FFFFFF"/>
                  </a:solidFill>
                </a:uFill>
                <a:latin typeface="Courier 10 Pitch"/>
                <a:ea typeface="WenQuanYi Micro Hei"/>
              </a:rPr>
              <a:t>D</a:t>
            </a:r>
            <a:r>
              <a:rPr lang="en-IN" sz="2000" b="0" i="1" strike="noStrike" spc="-1">
                <a:solidFill>
                  <a:srgbClr val="000000"/>
                </a:solidFill>
                <a:uFill>
                  <a:solidFill>
                    <a:srgbClr val="FFFFFF"/>
                  </a:solidFill>
                </a:uFill>
                <a:latin typeface="Times New Roman"/>
                <a:ea typeface="WenQuanYi Micro Hei"/>
              </a:rPr>
              <a:t>'s </a:t>
            </a:r>
            <a:r>
              <a:rPr lang="en-IN" sz="1800" b="0" i="1" strike="noStrike" spc="-1">
                <a:solidFill>
                  <a:srgbClr val="000000"/>
                </a:solidFill>
                <a:uFill>
                  <a:solidFill>
                    <a:srgbClr val="FFFFFF"/>
                  </a:solidFill>
                </a:uFill>
                <a:latin typeface="Courier 10 Pitch"/>
                <a:ea typeface="WenQuanYi Micro Hei"/>
              </a:rPr>
              <a:t>whoAmI</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ea typeface="Times New Roman"/>
              </a:rPr>
              <a:t>Output : </a:t>
            </a:r>
            <a:r>
              <a:rPr lang="en-IN" sz="1800" b="0" strike="noStrike" spc="-1">
                <a:solidFill>
                  <a:srgbClr val="004586"/>
                </a:solidFill>
                <a:uFill>
                  <a:solidFill>
                    <a:srgbClr val="FFFFFF"/>
                  </a:solidFill>
                </a:uFill>
                <a:latin typeface="Courier 10 Pitch"/>
                <a:ea typeface="Courier 10 Pitch"/>
              </a:rPr>
              <a:t>I am a B obj</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4586"/>
                </a:solidFill>
                <a:uFill>
                  <a:solidFill>
                    <a:srgbClr val="FFFFFF"/>
                  </a:solidFill>
                </a:uFill>
                <a:latin typeface="Courier 10 Pitch"/>
                <a:ea typeface="Courier 10 Pitch"/>
              </a:rPr>
              <a:t> </a:t>
            </a:r>
            <a:endParaRPr lang="en-IN" sz="1800" b="0" strike="noStrike" spc="-1">
              <a:solidFill>
                <a:srgbClr val="000000"/>
              </a:solidFill>
              <a:uFill>
                <a:solidFill>
                  <a:srgbClr val="FFFFFF"/>
                </a:solidFill>
              </a:uFill>
              <a:latin typeface="Arial"/>
            </a:endParaRPr>
          </a:p>
          <a:p>
            <a:pPr>
              <a:lnSpc>
                <a:spcPct val="100000"/>
              </a:lnSpc>
            </a:pPr>
            <a:r>
              <a:rPr lang="en-IN" sz="2000" b="0" i="1" strike="noStrike" spc="-1">
                <a:solidFill>
                  <a:srgbClr val="000000"/>
                </a:solidFill>
                <a:uFill>
                  <a:solidFill>
                    <a:srgbClr val="FFFFFF"/>
                  </a:solidFill>
                </a:uFill>
                <a:latin typeface="Times New Roman"/>
                <a:ea typeface="Times New Roman"/>
              </a:rPr>
              <a:t>Now comment </a:t>
            </a:r>
            <a:r>
              <a:rPr lang="en-IN" sz="2000" b="0" i="1" strike="noStrike" spc="-1">
                <a:solidFill>
                  <a:srgbClr val="000000"/>
                </a:solidFill>
                <a:uFill>
                  <a:solidFill>
                    <a:srgbClr val="FFFFFF"/>
                  </a:solidFill>
                </a:uFill>
                <a:latin typeface="Courier 10 Pitch"/>
                <a:ea typeface="Courier 10 Pitch"/>
              </a:rPr>
              <a:t>B</a:t>
            </a:r>
            <a:r>
              <a:rPr lang="en-IN" sz="2000" b="0" i="1" strike="noStrike" spc="-1">
                <a:solidFill>
                  <a:srgbClr val="000000"/>
                </a:solidFill>
                <a:uFill>
                  <a:solidFill>
                    <a:srgbClr val="FFFFFF"/>
                  </a:solidFill>
                </a:uFill>
                <a:latin typeface="Times New Roman"/>
                <a:ea typeface="Times New Roman"/>
              </a:rPr>
              <a:t>'s </a:t>
            </a:r>
            <a:r>
              <a:rPr lang="en-IN" sz="1800" b="0" i="1" strike="noStrike" spc="-1">
                <a:solidFill>
                  <a:srgbClr val="000000"/>
                </a:solidFill>
                <a:uFill>
                  <a:solidFill>
                    <a:srgbClr val="FFFFFF"/>
                  </a:solidFill>
                </a:uFill>
                <a:latin typeface="Courier 10 Pitch"/>
                <a:ea typeface="Courier 10 Pitch"/>
              </a:rPr>
              <a:t>whoAmI</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ea typeface="Times New Roman"/>
              </a:rPr>
              <a:t>Output : </a:t>
            </a:r>
            <a:r>
              <a:rPr lang="en-IN" sz="1800" b="0" strike="noStrike" spc="-1">
                <a:solidFill>
                  <a:srgbClr val="004586"/>
                </a:solidFill>
                <a:uFill>
                  <a:solidFill>
                    <a:srgbClr val="FFFFFF"/>
                  </a:solidFill>
                </a:uFill>
                <a:latin typeface="Courier 10 Pitch"/>
                <a:ea typeface="Courier 10 Pitch"/>
              </a:rPr>
              <a:t>I am a A obj</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4586"/>
                </a:solidFill>
                <a:uFill>
                  <a:solidFill>
                    <a:srgbClr val="FFFFFF"/>
                  </a:solidFill>
                </a:uFill>
                <a:latin typeface="Courier 10 Pitch"/>
                <a:ea typeface="Courier 10 Pitch"/>
              </a:rPr>
              <a:t> </a:t>
            </a:r>
            <a:endParaRPr lang="en-IN" sz="1800" b="0" strike="noStrike" spc="-1">
              <a:solidFill>
                <a:srgbClr val="000000"/>
              </a:solidFill>
              <a:uFill>
                <a:solidFill>
                  <a:srgbClr val="FFFFFF"/>
                </a:solidFill>
              </a:uFill>
              <a:latin typeface="Arial"/>
            </a:endParaRPr>
          </a:p>
          <a:p>
            <a:pPr algn="just">
              <a:lnSpc>
                <a:spcPct val="100000"/>
              </a:lnSpc>
            </a:pPr>
            <a:r>
              <a:rPr lang="en-IN" sz="2000" b="0" i="1" strike="noStrike" spc="-1">
                <a:solidFill>
                  <a:srgbClr val="000000"/>
                </a:solidFill>
                <a:uFill>
                  <a:solidFill>
                    <a:srgbClr val="FFFFFF"/>
                  </a:solidFill>
                </a:uFill>
                <a:latin typeface="Times New Roman"/>
                <a:ea typeface="WenQuanYi Micro Hei"/>
              </a:rPr>
              <a:t>Now comment </a:t>
            </a:r>
            <a:r>
              <a:rPr lang="en-IN" sz="2000" b="0" i="1" strike="noStrike" spc="-1">
                <a:solidFill>
                  <a:srgbClr val="000000"/>
                </a:solidFill>
                <a:uFill>
                  <a:solidFill>
                    <a:srgbClr val="FFFFFF"/>
                  </a:solidFill>
                </a:uFill>
                <a:latin typeface="Courier 10 Pitch"/>
                <a:ea typeface="WenQuanYi Micro Hei"/>
              </a:rPr>
              <a:t>A</a:t>
            </a:r>
            <a:r>
              <a:rPr lang="en-IN" sz="2000" b="0" i="1" strike="noStrike" spc="-1">
                <a:solidFill>
                  <a:srgbClr val="000000"/>
                </a:solidFill>
                <a:uFill>
                  <a:solidFill>
                    <a:srgbClr val="FFFFFF"/>
                  </a:solidFill>
                </a:uFill>
                <a:latin typeface="Times New Roman"/>
                <a:ea typeface="WenQuanYi Micro Hei"/>
              </a:rPr>
              <a:t>'s </a:t>
            </a:r>
            <a:r>
              <a:rPr lang="en-IN" sz="1800" b="0" i="1" strike="noStrike" spc="-1">
                <a:solidFill>
                  <a:srgbClr val="000000"/>
                </a:solidFill>
                <a:uFill>
                  <a:solidFill>
                    <a:srgbClr val="FFFFFF"/>
                  </a:solidFill>
                </a:uFill>
                <a:latin typeface="Courier 10 Pitch"/>
                <a:ea typeface="WenQuanYi Micro Hei"/>
              </a:rPr>
              <a:t>whoAmI</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ea typeface="Times New Roman"/>
              </a:rPr>
              <a:t>Output : </a:t>
            </a:r>
            <a:r>
              <a:rPr lang="en-IN" sz="1800" b="0" strike="noStrike" spc="-1">
                <a:solidFill>
                  <a:srgbClr val="004586"/>
                </a:solidFill>
                <a:uFill>
                  <a:solidFill>
                    <a:srgbClr val="FFFFFF"/>
                  </a:solidFill>
                </a:uFill>
                <a:latin typeface="Courier 10 Pitch"/>
                <a:ea typeface="Courier 10 Pitch"/>
              </a:rPr>
              <a:t>I am a C obj</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4586"/>
                </a:solidFill>
                <a:uFill>
                  <a:solidFill>
                    <a:srgbClr val="FFFFFF"/>
                  </a:solidFill>
                </a:uFill>
                <a:latin typeface="Courier 10 Pitch"/>
                <a:ea typeface="Courier 10 Pitch"/>
              </a:rPr>
              <a:t> </a:t>
            </a:r>
            <a:endParaRPr lang="en-IN" sz="1800" b="0" strike="noStrike" spc="-1">
              <a:solidFill>
                <a:srgbClr val="000000"/>
              </a:solidFill>
              <a:uFill>
                <a:solidFill>
                  <a:srgbClr val="FFFFFF"/>
                </a:solidFill>
              </a:uFill>
              <a:latin typeface="Arial"/>
            </a:endParaRPr>
          </a:p>
          <a:p>
            <a:pPr algn="just">
              <a:lnSpc>
                <a:spcPct val="100000"/>
              </a:lnSpc>
            </a:pPr>
            <a:r>
              <a:rPr lang="en-IN" sz="2000" b="0" i="1" strike="noStrike" spc="-1">
                <a:solidFill>
                  <a:srgbClr val="000000"/>
                </a:solidFill>
                <a:uFill>
                  <a:solidFill>
                    <a:srgbClr val="FFFFFF"/>
                  </a:solidFill>
                </a:uFill>
                <a:latin typeface="Times New Roman"/>
                <a:ea typeface="WenQuanYi Micro Hei"/>
              </a:rPr>
              <a:t>Finallly comment </a:t>
            </a:r>
            <a:r>
              <a:rPr lang="en-IN" sz="2000" b="0" i="1" strike="noStrike" spc="-1">
                <a:solidFill>
                  <a:srgbClr val="000000"/>
                </a:solidFill>
                <a:uFill>
                  <a:solidFill>
                    <a:srgbClr val="FFFFFF"/>
                  </a:solidFill>
                </a:uFill>
                <a:latin typeface="Courier 10 Pitch"/>
                <a:ea typeface="WenQuanYi Micro Hei"/>
              </a:rPr>
              <a:t>C</a:t>
            </a:r>
            <a:r>
              <a:rPr lang="en-IN" sz="2000" b="0" i="1" strike="noStrike" spc="-1">
                <a:solidFill>
                  <a:srgbClr val="000000"/>
                </a:solidFill>
                <a:uFill>
                  <a:solidFill>
                    <a:srgbClr val="FFFFFF"/>
                  </a:solidFill>
                </a:uFill>
                <a:latin typeface="Times New Roman"/>
                <a:ea typeface="WenQuanYi Micro Hei"/>
              </a:rPr>
              <a:t>'s </a:t>
            </a:r>
            <a:r>
              <a:rPr lang="en-IN" sz="1800" b="0" i="1" strike="noStrike" spc="-1">
                <a:solidFill>
                  <a:srgbClr val="000000"/>
                </a:solidFill>
                <a:uFill>
                  <a:solidFill>
                    <a:srgbClr val="FFFFFF"/>
                  </a:solidFill>
                </a:uFill>
                <a:latin typeface="Courier 10 Pitch"/>
                <a:ea typeface="WenQuanYi Micro Hei"/>
              </a:rPr>
              <a:t>whoAmI</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ea typeface="Times New Roman"/>
              </a:rPr>
              <a:t>Output : </a:t>
            </a:r>
            <a:r>
              <a:rPr lang="en-IN" sz="1800" b="0" strike="noStrike" spc="-1">
                <a:solidFill>
                  <a:srgbClr val="004586"/>
                </a:solidFill>
                <a:uFill>
                  <a:solidFill>
                    <a:srgbClr val="FFFFFF"/>
                  </a:solidFill>
                </a:uFill>
                <a:latin typeface="Courier 10 Pitch"/>
                <a:ea typeface="Courier 10 Pitch"/>
              </a:rPr>
              <a:t>AttributeError</a:t>
            </a:r>
            <a:endParaRPr lang="en-IN" sz="1800" b="0" strike="noStrike" spc="-1">
              <a:solidFill>
                <a:srgbClr val="000000"/>
              </a:solidFill>
              <a:uFill>
                <a:solidFill>
                  <a:srgbClr val="FFFFFF"/>
                </a:solidFill>
              </a:uFill>
              <a:latin typeface="Arial"/>
            </a:endParaRPr>
          </a:p>
        </p:txBody>
      </p:sp>
      <p:sp>
        <p:nvSpPr>
          <p:cNvPr id="603" name="CustomShape 7"/>
          <p:cNvSpPr/>
          <p:nvPr/>
        </p:nvSpPr>
        <p:spPr>
          <a:xfrm>
            <a:off x="3832560" y="6731640"/>
            <a:ext cx="2015640" cy="402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FFFF">
              <a:alpha val="10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800" b="1" strike="noStrike" spc="-1">
                <a:solidFill>
                  <a:srgbClr val="000000"/>
                </a:solidFill>
                <a:uFill>
                  <a:solidFill>
                    <a:srgbClr val="FFFFFF"/>
                  </a:solidFill>
                </a:uFill>
                <a:latin typeface="Arial"/>
                <a:ea typeface="DejaVu Sans"/>
              </a:rPr>
              <a:t>MRO  is  DBAC</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05"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06"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5CB0B00C-091E-4E0B-B4FE-F2C0A81B8443}" type="slidenum">
              <a:rPr lang="en-IN" sz="1400" b="0" strike="noStrike" spc="-1">
                <a:solidFill>
                  <a:srgbClr val="000000"/>
                </a:solidFill>
                <a:uFill>
                  <a:solidFill>
                    <a:srgbClr val="FFFFFF"/>
                  </a:solidFill>
                </a:uFill>
                <a:latin typeface="Arial"/>
                <a:ea typeface="DejaVu Sans"/>
              </a:rPr>
              <a:t>66</a:t>
            </a:fld>
            <a:endParaRPr lang="en-IN" sz="1800" b="0" strike="noStrike" spc="-1">
              <a:solidFill>
                <a:srgbClr val="000000"/>
              </a:solidFill>
              <a:uFill>
                <a:solidFill>
                  <a:srgbClr val="FFFFFF"/>
                </a:solidFill>
              </a:uFill>
              <a:latin typeface="Arial"/>
            </a:endParaRPr>
          </a:p>
        </p:txBody>
      </p:sp>
      <p:sp>
        <p:nvSpPr>
          <p:cNvPr id="607" name="CustomShape 4"/>
          <p:cNvSpPr/>
          <p:nvPr/>
        </p:nvSpPr>
        <p:spPr>
          <a:xfrm>
            <a:off x="503640" y="419760"/>
            <a:ext cx="9257760" cy="4543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0" strike="noStrike" spc="-1">
                <a:solidFill>
                  <a:srgbClr val="000000"/>
                </a:solidFill>
                <a:uFill>
                  <a:solidFill>
                    <a:srgbClr val="FFFFFF"/>
                  </a:solidFill>
                </a:uFill>
                <a:latin typeface="Times New Roman"/>
                <a:ea typeface="WenQuanYi Micro Hei"/>
              </a:rPr>
              <a:t>Now run the code with </a:t>
            </a:r>
            <a:r>
              <a:rPr lang="en-IN" sz="2200" b="0" i="1" strike="noStrike" spc="-1">
                <a:solidFill>
                  <a:srgbClr val="000000"/>
                </a:solidFill>
                <a:uFill>
                  <a:solidFill>
                    <a:srgbClr val="FFFFFF"/>
                  </a:solidFill>
                </a:uFill>
                <a:latin typeface="Times New Roman"/>
                <a:ea typeface="WenQuanYi Micro Hei"/>
              </a:rPr>
              <a:t>new-style classes</a:t>
            </a: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A </a:t>
            </a:r>
            <a:r>
              <a:rPr lang="en-IN" sz="1800" b="1" strike="noStrike" spc="-1">
                <a:solidFill>
                  <a:srgbClr val="355E00"/>
                </a:solidFill>
                <a:uFill>
                  <a:solidFill>
                    <a:srgbClr val="FFFFFF"/>
                  </a:solidFill>
                </a:uFill>
                <a:latin typeface="Courier 10 Pitch"/>
                <a:ea typeface="WenQuanYi Micro Hei"/>
              </a:rPr>
              <a:t>(object)</a:t>
            </a:r>
            <a:r>
              <a:rPr lang="en-IN" sz="1800" b="0" strike="noStrike" spc="-1">
                <a:solidFill>
                  <a:srgbClr val="355E00"/>
                </a:solidFill>
                <a:uFill>
                  <a:solidFill>
                    <a:srgbClr val="FFFFFF"/>
                  </a:solidFill>
                </a:uFill>
                <a:latin typeface="Courier 10 Pitch"/>
                <a:ea typeface="WenQuanYi Micro Hei"/>
              </a:rPr>
              <a: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whoAmI(self):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print("I am a A obj")</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B(A):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whoAmI(self):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print("I am a B obj")</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C(A):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whoAmI(self):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print("I am a C obj")</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D(B,C):</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whoAmI(self):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print("I am a D obj")</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d1 = 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d1.whoAmI()</a:t>
            </a:r>
            <a:endParaRPr lang="en-IN" sz="1800" b="0" strike="noStrike" spc="-1">
              <a:solidFill>
                <a:srgbClr val="000000"/>
              </a:solidFill>
              <a:uFill>
                <a:solidFill>
                  <a:srgbClr val="FFFFFF"/>
                </a:solidFill>
              </a:uFill>
              <a:latin typeface="Arial"/>
            </a:endParaRPr>
          </a:p>
        </p:txBody>
      </p:sp>
      <p:sp>
        <p:nvSpPr>
          <p:cNvPr id="608" name="CustomShape 5"/>
          <p:cNvSpPr/>
          <p:nvPr/>
        </p:nvSpPr>
        <p:spPr>
          <a:xfrm>
            <a:off x="6096960" y="816840"/>
            <a:ext cx="3629520" cy="4332960"/>
          </a:xfrm>
          <a:custGeom>
            <a:avLst/>
            <a:gdLst/>
            <a:ahLst/>
            <a:cxnLst/>
            <a:rect l="l" t="t" r="r" b="b"/>
            <a:pathLst>
              <a:path w="21600" h="21600">
                <a:moveTo>
                  <a:pt x="0" y="0"/>
                </a:moveTo>
                <a:lnTo>
                  <a:pt x="21600" y="0"/>
                </a:lnTo>
                <a:lnTo>
                  <a:pt x="21600" y="21600"/>
                </a:lnTo>
                <a:lnTo>
                  <a:pt x="0" y="21600"/>
                </a:lnTo>
                <a:lnTo>
                  <a:pt x="0" y="0"/>
                </a:lnTo>
                <a:close/>
              </a:path>
            </a:pathLst>
          </a:custGeom>
          <a:noFill/>
          <a:ln w="9360" cap="rnd">
            <a:solidFill>
              <a:srgbClr val="000000"/>
            </a:solidFill>
            <a:custDash>
              <a:ds d="100000" sp="100000"/>
            </a:custDash>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0" strike="noStrike" spc="-1">
                <a:solidFill>
                  <a:srgbClr val="000000"/>
                </a:solidFill>
                <a:uFill>
                  <a:solidFill>
                    <a:srgbClr val="FFFFFF"/>
                  </a:solidFill>
                </a:uFill>
                <a:latin typeface="Arial"/>
                <a:ea typeface="DejaVu Sans"/>
              </a:rPr>
              <a:t>Output : </a:t>
            </a:r>
            <a:r>
              <a:rPr lang="en-IN" sz="1800" b="0" strike="noStrike" spc="-1">
                <a:solidFill>
                  <a:srgbClr val="004586"/>
                </a:solidFill>
                <a:uFill>
                  <a:solidFill>
                    <a:srgbClr val="FFFFFF"/>
                  </a:solidFill>
                </a:uFill>
                <a:latin typeface="Courier 10 Pitch"/>
                <a:ea typeface="WenQuanYi Micro Hei"/>
              </a:rPr>
              <a:t>I am a D obj</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000" b="0" i="1" strike="noStrike" spc="-1">
                <a:solidFill>
                  <a:srgbClr val="000000"/>
                </a:solidFill>
                <a:uFill>
                  <a:solidFill>
                    <a:srgbClr val="FFFFFF"/>
                  </a:solidFill>
                </a:uFill>
                <a:latin typeface="Times New Roman"/>
                <a:ea typeface="WenQuanYi Micro Hei"/>
              </a:rPr>
              <a:t>Now comment </a:t>
            </a:r>
            <a:r>
              <a:rPr lang="en-IN" sz="2000" b="0" i="1" strike="noStrike" spc="-1">
                <a:solidFill>
                  <a:srgbClr val="000000"/>
                </a:solidFill>
                <a:uFill>
                  <a:solidFill>
                    <a:srgbClr val="FFFFFF"/>
                  </a:solidFill>
                </a:uFill>
                <a:latin typeface="Courier 10 Pitch"/>
                <a:ea typeface="WenQuanYi Micro Hei"/>
              </a:rPr>
              <a:t>D</a:t>
            </a:r>
            <a:r>
              <a:rPr lang="en-IN" sz="2000" b="0" i="1" strike="noStrike" spc="-1">
                <a:solidFill>
                  <a:srgbClr val="000000"/>
                </a:solidFill>
                <a:uFill>
                  <a:solidFill>
                    <a:srgbClr val="FFFFFF"/>
                  </a:solidFill>
                </a:uFill>
                <a:latin typeface="Times New Roman"/>
                <a:ea typeface="WenQuanYi Micro Hei"/>
              </a:rPr>
              <a:t>'s </a:t>
            </a:r>
            <a:r>
              <a:rPr lang="en-IN" sz="1800" b="0" i="1" strike="noStrike" spc="-1">
                <a:solidFill>
                  <a:srgbClr val="000000"/>
                </a:solidFill>
                <a:uFill>
                  <a:solidFill>
                    <a:srgbClr val="FFFFFF"/>
                  </a:solidFill>
                </a:uFill>
                <a:latin typeface="Courier 10 Pitch"/>
                <a:ea typeface="WenQuanYi Micro Hei"/>
              </a:rPr>
              <a:t>whoAmI</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ea typeface="Times New Roman"/>
              </a:rPr>
              <a:t>Output : </a:t>
            </a:r>
            <a:r>
              <a:rPr lang="en-IN" sz="1800" b="0" strike="noStrike" spc="-1">
                <a:solidFill>
                  <a:srgbClr val="004586"/>
                </a:solidFill>
                <a:uFill>
                  <a:solidFill>
                    <a:srgbClr val="FFFFFF"/>
                  </a:solidFill>
                </a:uFill>
                <a:latin typeface="Courier 10 Pitch"/>
                <a:ea typeface="Courier 10 Pitch"/>
              </a:rPr>
              <a:t>I am a B obj</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4586"/>
                </a:solidFill>
                <a:uFill>
                  <a:solidFill>
                    <a:srgbClr val="FFFFFF"/>
                  </a:solidFill>
                </a:uFill>
                <a:latin typeface="Courier 10 Pitch"/>
                <a:ea typeface="Courier 10 Pitch"/>
              </a:rPr>
              <a:t> </a:t>
            </a:r>
            <a:endParaRPr lang="en-IN" sz="1800" b="0" strike="noStrike" spc="-1">
              <a:solidFill>
                <a:srgbClr val="000000"/>
              </a:solidFill>
              <a:uFill>
                <a:solidFill>
                  <a:srgbClr val="FFFFFF"/>
                </a:solidFill>
              </a:uFill>
              <a:latin typeface="Arial"/>
            </a:endParaRPr>
          </a:p>
          <a:p>
            <a:pPr>
              <a:lnSpc>
                <a:spcPct val="100000"/>
              </a:lnSpc>
            </a:pPr>
            <a:r>
              <a:rPr lang="en-IN" sz="2000" b="0" i="1" strike="noStrike" spc="-1">
                <a:solidFill>
                  <a:srgbClr val="000000"/>
                </a:solidFill>
                <a:uFill>
                  <a:solidFill>
                    <a:srgbClr val="FFFFFF"/>
                  </a:solidFill>
                </a:uFill>
                <a:latin typeface="Times New Roman"/>
                <a:ea typeface="Times New Roman"/>
              </a:rPr>
              <a:t>Now comment </a:t>
            </a:r>
            <a:r>
              <a:rPr lang="en-IN" sz="2000" b="0" i="1" strike="noStrike" spc="-1">
                <a:solidFill>
                  <a:srgbClr val="000000"/>
                </a:solidFill>
                <a:uFill>
                  <a:solidFill>
                    <a:srgbClr val="FFFFFF"/>
                  </a:solidFill>
                </a:uFill>
                <a:latin typeface="Courier 10 Pitch"/>
                <a:ea typeface="Courier 10 Pitch"/>
              </a:rPr>
              <a:t>B</a:t>
            </a:r>
            <a:r>
              <a:rPr lang="en-IN" sz="2000" b="0" i="1" strike="noStrike" spc="-1">
                <a:solidFill>
                  <a:srgbClr val="000000"/>
                </a:solidFill>
                <a:uFill>
                  <a:solidFill>
                    <a:srgbClr val="FFFFFF"/>
                  </a:solidFill>
                </a:uFill>
                <a:latin typeface="Times New Roman"/>
                <a:ea typeface="Times New Roman"/>
              </a:rPr>
              <a:t>'s </a:t>
            </a:r>
            <a:r>
              <a:rPr lang="en-IN" sz="1800" b="0" i="1" strike="noStrike" spc="-1">
                <a:solidFill>
                  <a:srgbClr val="000000"/>
                </a:solidFill>
                <a:uFill>
                  <a:solidFill>
                    <a:srgbClr val="FFFFFF"/>
                  </a:solidFill>
                </a:uFill>
                <a:latin typeface="Courier 10 Pitch"/>
                <a:ea typeface="Courier 10 Pitch"/>
              </a:rPr>
              <a:t>whoAmI</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ea typeface="Times New Roman"/>
              </a:rPr>
              <a:t>Output : </a:t>
            </a:r>
            <a:r>
              <a:rPr lang="en-IN" sz="1800" b="0" strike="noStrike" spc="-1">
                <a:solidFill>
                  <a:srgbClr val="004586"/>
                </a:solidFill>
                <a:uFill>
                  <a:solidFill>
                    <a:srgbClr val="FFFFFF"/>
                  </a:solidFill>
                </a:uFill>
                <a:latin typeface="Courier 10 Pitch"/>
                <a:ea typeface="Courier 10 Pitch"/>
              </a:rPr>
              <a:t>I am a C obj</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4586"/>
                </a:solidFill>
                <a:uFill>
                  <a:solidFill>
                    <a:srgbClr val="FFFFFF"/>
                  </a:solidFill>
                </a:uFill>
                <a:latin typeface="Courier 10 Pitch"/>
                <a:ea typeface="Courier 10 Pitch"/>
              </a:rPr>
              <a:t> </a:t>
            </a:r>
            <a:endParaRPr lang="en-IN" sz="1800" b="0" strike="noStrike" spc="-1">
              <a:solidFill>
                <a:srgbClr val="000000"/>
              </a:solidFill>
              <a:uFill>
                <a:solidFill>
                  <a:srgbClr val="FFFFFF"/>
                </a:solidFill>
              </a:uFill>
              <a:latin typeface="Arial"/>
            </a:endParaRPr>
          </a:p>
          <a:p>
            <a:pPr algn="just">
              <a:lnSpc>
                <a:spcPct val="100000"/>
              </a:lnSpc>
            </a:pPr>
            <a:r>
              <a:rPr lang="en-IN" sz="2000" b="0" i="1" strike="noStrike" spc="-1">
                <a:solidFill>
                  <a:srgbClr val="000000"/>
                </a:solidFill>
                <a:uFill>
                  <a:solidFill>
                    <a:srgbClr val="FFFFFF"/>
                  </a:solidFill>
                </a:uFill>
                <a:latin typeface="Times New Roman"/>
                <a:ea typeface="WenQuanYi Micro Hei"/>
              </a:rPr>
              <a:t>Now comment </a:t>
            </a:r>
            <a:r>
              <a:rPr lang="en-IN" sz="2000" b="0" i="1" strike="noStrike" spc="-1">
                <a:solidFill>
                  <a:srgbClr val="000000"/>
                </a:solidFill>
                <a:uFill>
                  <a:solidFill>
                    <a:srgbClr val="FFFFFF"/>
                  </a:solidFill>
                </a:uFill>
                <a:latin typeface="Courier 10 Pitch"/>
                <a:ea typeface="WenQuanYi Micro Hei"/>
              </a:rPr>
              <a:t>C</a:t>
            </a:r>
            <a:r>
              <a:rPr lang="en-IN" sz="2000" b="0" i="1" strike="noStrike" spc="-1">
                <a:solidFill>
                  <a:srgbClr val="000000"/>
                </a:solidFill>
                <a:uFill>
                  <a:solidFill>
                    <a:srgbClr val="FFFFFF"/>
                  </a:solidFill>
                </a:uFill>
                <a:latin typeface="Times New Roman"/>
                <a:ea typeface="WenQuanYi Micro Hei"/>
              </a:rPr>
              <a:t>'s </a:t>
            </a:r>
            <a:r>
              <a:rPr lang="en-IN" sz="1800" b="0" i="1" strike="noStrike" spc="-1">
                <a:solidFill>
                  <a:srgbClr val="000000"/>
                </a:solidFill>
                <a:uFill>
                  <a:solidFill>
                    <a:srgbClr val="FFFFFF"/>
                  </a:solidFill>
                </a:uFill>
                <a:latin typeface="Courier 10 Pitch"/>
                <a:ea typeface="WenQuanYi Micro Hei"/>
              </a:rPr>
              <a:t>whoAmI</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ea typeface="Times New Roman"/>
              </a:rPr>
              <a:t>Output : </a:t>
            </a:r>
            <a:r>
              <a:rPr lang="en-IN" sz="1800" b="0" strike="noStrike" spc="-1">
                <a:solidFill>
                  <a:srgbClr val="004586"/>
                </a:solidFill>
                <a:uFill>
                  <a:solidFill>
                    <a:srgbClr val="FFFFFF"/>
                  </a:solidFill>
                </a:uFill>
                <a:latin typeface="Courier 10 Pitch"/>
                <a:ea typeface="Courier 10 Pitch"/>
              </a:rPr>
              <a:t>I am a A obj</a:t>
            </a:r>
            <a:endParaRPr lang="en-IN" sz="1800" b="0" strike="noStrike" spc="-1">
              <a:solidFill>
                <a:srgbClr val="000000"/>
              </a:solidFill>
              <a:uFill>
                <a:solidFill>
                  <a:srgbClr val="FFFFFF"/>
                </a:solidFill>
              </a:uFill>
              <a:latin typeface="Arial"/>
            </a:endParaRPr>
          </a:p>
          <a:p>
            <a:pPr>
              <a:lnSpc>
                <a:spcPct val="100000"/>
              </a:lnSpc>
            </a:pPr>
            <a:r>
              <a:rPr lang="en-IN" sz="1800" b="0" strike="noStrike" spc="-1">
                <a:solidFill>
                  <a:srgbClr val="004586"/>
                </a:solidFill>
                <a:uFill>
                  <a:solidFill>
                    <a:srgbClr val="FFFFFF"/>
                  </a:solidFill>
                </a:uFill>
                <a:latin typeface="Courier 10 Pitch"/>
                <a:ea typeface="Courier 10 Pitch"/>
              </a:rPr>
              <a:t> </a:t>
            </a:r>
            <a:endParaRPr lang="en-IN" sz="1800" b="0" strike="noStrike" spc="-1">
              <a:solidFill>
                <a:srgbClr val="000000"/>
              </a:solidFill>
              <a:uFill>
                <a:solidFill>
                  <a:srgbClr val="FFFFFF"/>
                </a:solidFill>
              </a:uFill>
              <a:latin typeface="Arial"/>
            </a:endParaRPr>
          </a:p>
          <a:p>
            <a:pPr algn="just">
              <a:lnSpc>
                <a:spcPct val="100000"/>
              </a:lnSpc>
            </a:pPr>
            <a:r>
              <a:rPr lang="en-IN" sz="2000" b="0" i="1" strike="noStrike" spc="-1">
                <a:solidFill>
                  <a:srgbClr val="000000"/>
                </a:solidFill>
                <a:uFill>
                  <a:solidFill>
                    <a:srgbClr val="FFFFFF"/>
                  </a:solidFill>
                </a:uFill>
                <a:latin typeface="Times New Roman"/>
                <a:ea typeface="WenQuanYi Micro Hei"/>
              </a:rPr>
              <a:t>Finallly comment </a:t>
            </a:r>
            <a:r>
              <a:rPr lang="en-IN" sz="2000" b="0" i="1" strike="noStrike" spc="-1">
                <a:solidFill>
                  <a:srgbClr val="000000"/>
                </a:solidFill>
                <a:uFill>
                  <a:solidFill>
                    <a:srgbClr val="FFFFFF"/>
                  </a:solidFill>
                </a:uFill>
                <a:latin typeface="Courier 10 Pitch"/>
                <a:ea typeface="WenQuanYi Micro Hei"/>
              </a:rPr>
              <a:t>A</a:t>
            </a:r>
            <a:r>
              <a:rPr lang="en-IN" sz="2000" b="0" i="1" strike="noStrike" spc="-1">
                <a:solidFill>
                  <a:srgbClr val="000000"/>
                </a:solidFill>
                <a:uFill>
                  <a:solidFill>
                    <a:srgbClr val="FFFFFF"/>
                  </a:solidFill>
                </a:uFill>
                <a:latin typeface="Times New Roman"/>
                <a:ea typeface="WenQuanYi Micro Hei"/>
              </a:rPr>
              <a:t>'s </a:t>
            </a:r>
            <a:r>
              <a:rPr lang="en-IN" sz="1800" b="0" i="1" strike="noStrike" spc="-1">
                <a:solidFill>
                  <a:srgbClr val="000000"/>
                </a:solidFill>
                <a:uFill>
                  <a:solidFill>
                    <a:srgbClr val="FFFFFF"/>
                  </a:solidFill>
                </a:uFill>
                <a:latin typeface="Courier 10 Pitch"/>
                <a:ea typeface="WenQuanYi Micro Hei"/>
              </a:rPr>
              <a:t>whoAmI</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0000"/>
                </a:solidFill>
                <a:uFill>
                  <a:solidFill>
                    <a:srgbClr val="FFFFFF"/>
                  </a:solidFill>
                </a:uFill>
                <a:latin typeface="Times New Roman"/>
                <a:ea typeface="Times New Roman"/>
              </a:rPr>
              <a:t>Output : </a:t>
            </a:r>
            <a:r>
              <a:rPr lang="en-IN" sz="1800" b="0" strike="noStrike" spc="-1">
                <a:solidFill>
                  <a:srgbClr val="004586"/>
                </a:solidFill>
                <a:uFill>
                  <a:solidFill>
                    <a:srgbClr val="FFFFFF"/>
                  </a:solidFill>
                </a:uFill>
                <a:latin typeface="Courier 10 Pitch"/>
                <a:ea typeface="Courier 10 Pitch"/>
              </a:rPr>
              <a:t>AttributeError</a:t>
            </a:r>
            <a:endParaRPr lang="en-IN" sz="1800" b="0" strike="noStrike" spc="-1">
              <a:solidFill>
                <a:srgbClr val="000000"/>
              </a:solidFill>
              <a:uFill>
                <a:solidFill>
                  <a:srgbClr val="FFFFFF"/>
                </a:solidFill>
              </a:uFill>
              <a:latin typeface="Arial"/>
            </a:endParaRPr>
          </a:p>
        </p:txBody>
      </p:sp>
      <p:sp>
        <p:nvSpPr>
          <p:cNvPr id="609" name="CustomShape 6"/>
          <p:cNvSpPr/>
          <p:nvPr/>
        </p:nvSpPr>
        <p:spPr>
          <a:xfrm>
            <a:off x="7157880" y="5744880"/>
            <a:ext cx="2015640" cy="402120"/>
          </a:xfrm>
          <a:custGeom>
            <a:avLst/>
            <a:gdLst/>
            <a:ahLst/>
            <a:cxnLst/>
            <a:rect l="l" t="t" r="r" b="b"/>
            <a:pathLst>
              <a:path w="21600" h="21600">
                <a:moveTo>
                  <a:pt x="0" y="0"/>
                </a:moveTo>
                <a:lnTo>
                  <a:pt x="21600" y="0"/>
                </a:lnTo>
                <a:lnTo>
                  <a:pt x="21600" y="21600"/>
                </a:lnTo>
                <a:lnTo>
                  <a:pt x="0" y="21600"/>
                </a:lnTo>
                <a:lnTo>
                  <a:pt x="0" y="0"/>
                </a:lnTo>
                <a:close/>
              </a:path>
            </a:pathLst>
          </a:custGeom>
          <a:solidFill>
            <a:srgbClr val="00FFFF">
              <a:alpha val="10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800" b="1" strike="noStrike" spc="-1">
                <a:solidFill>
                  <a:srgbClr val="000000"/>
                </a:solidFill>
                <a:uFill>
                  <a:solidFill>
                    <a:srgbClr val="FFFFFF"/>
                  </a:solidFill>
                </a:uFill>
                <a:latin typeface="Arial"/>
                <a:ea typeface="DejaVu Sans"/>
              </a:rPr>
              <a:t>MRO  is  DBCA</a:t>
            </a:r>
            <a:endParaRPr lang="en-IN" sz="1800" b="0" strike="noStrike" spc="-1">
              <a:solidFill>
                <a:srgbClr val="000000"/>
              </a:solidFill>
              <a:uFill>
                <a:solidFill>
                  <a:srgbClr val="FFFFFF"/>
                </a:solidFill>
              </a:uFill>
              <a:latin typeface="Arial"/>
            </a:endParaRPr>
          </a:p>
        </p:txBody>
      </p:sp>
      <p:sp>
        <p:nvSpPr>
          <p:cNvPr id="610" name="CustomShape 7"/>
          <p:cNvSpPr/>
          <p:nvPr/>
        </p:nvSpPr>
        <p:spPr>
          <a:xfrm>
            <a:off x="561960" y="5645160"/>
            <a:ext cx="6392520" cy="117396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950E">
              <a:alpha val="10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200" b="0" strike="noStrike" spc="-1">
                <a:solidFill>
                  <a:srgbClr val="000000"/>
                </a:solidFill>
                <a:uFill>
                  <a:solidFill>
                    <a:srgbClr val="FFFFFF"/>
                  </a:solidFill>
                </a:uFill>
                <a:latin typeface="Arial"/>
                <a:ea typeface="DejaVu Sans"/>
              </a:rPr>
              <a:t>refer the following to understand new MRO algorithm :</a:t>
            </a:r>
            <a:endParaRPr lang="en-IN" sz="1800" b="0" strike="noStrike" spc="-1">
              <a:solidFill>
                <a:srgbClr val="000000"/>
              </a:solidFill>
              <a:uFill>
                <a:solidFill>
                  <a:srgbClr val="FFFFFF"/>
                </a:solidFill>
              </a:uFill>
              <a:latin typeface="Arial"/>
            </a:endParaRPr>
          </a:p>
          <a:p>
            <a:pPr algn="just">
              <a:lnSpc>
                <a:spcPct val="100000"/>
              </a:lnSpc>
            </a:pPr>
            <a:r>
              <a:rPr lang="en-IN" sz="2000" b="0" u="sng" strike="noStrike" spc="-1">
                <a:solidFill>
                  <a:srgbClr val="0000FF"/>
                </a:solidFill>
                <a:uFill>
                  <a:solidFill>
                    <a:srgbClr val="FFFFFF"/>
                  </a:solidFill>
                </a:uFill>
                <a:latin typeface="Arial"/>
                <a:ea typeface="DejaVu Sans"/>
                <a:hlinkClick r:id="rId3"/>
              </a:rPr>
              <a:t>https://www.python.org/download/releases/2.3/mro/</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1"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12"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13"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AE46287A-003C-43F4-AD14-0D08D24C0B4C}" type="slidenum">
              <a:rPr lang="en-IN" sz="1400" b="0" strike="noStrike" spc="-1">
                <a:solidFill>
                  <a:srgbClr val="000000"/>
                </a:solidFill>
                <a:uFill>
                  <a:solidFill>
                    <a:srgbClr val="FFFFFF"/>
                  </a:solidFill>
                </a:uFill>
                <a:latin typeface="Arial"/>
                <a:ea typeface="DejaVu Sans"/>
              </a:rPr>
              <a:t>67</a:t>
            </a:fld>
            <a:endParaRPr lang="en-IN" sz="1800" b="0" strike="noStrike" spc="-1">
              <a:solidFill>
                <a:srgbClr val="000000"/>
              </a:solidFill>
              <a:uFill>
                <a:solidFill>
                  <a:srgbClr val="FFFFFF"/>
                </a:solidFill>
              </a:uFill>
              <a:latin typeface="Arial"/>
            </a:endParaRPr>
          </a:p>
        </p:txBody>
      </p:sp>
      <p:sp>
        <p:nvSpPr>
          <p:cNvPr id="614" name="CustomShape 4"/>
          <p:cNvSpPr/>
          <p:nvPr/>
        </p:nvSpPr>
        <p:spPr>
          <a:xfrm>
            <a:off x="503640" y="816840"/>
            <a:ext cx="9257760" cy="34149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91880" indent="-1915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MRO of a class can be viewed as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5000"/>
              <a:buFont typeface="Wingdings" charset="2"/>
              <a:buChar char=""/>
            </a:pPr>
            <a:r>
              <a:rPr lang="en-IN" sz="2000" b="0" i="1" strike="noStrike" spc="-1">
                <a:solidFill>
                  <a:srgbClr val="000000"/>
                </a:solidFill>
                <a:uFill>
                  <a:solidFill>
                    <a:srgbClr val="FFFFFF"/>
                  </a:solidFill>
                </a:uFill>
                <a:latin typeface="Courier 10 Pitch"/>
                <a:ea typeface="WenQuanYi Micro Hei"/>
              </a:rPr>
              <a:t>__mro__</a:t>
            </a:r>
            <a:r>
              <a:rPr lang="en-IN" sz="2200" b="0" i="1" strike="noStrike" spc="-1">
                <a:solidFill>
                  <a:srgbClr val="000000"/>
                </a:solidFill>
                <a:uFill>
                  <a:solidFill>
                    <a:srgbClr val="FFFFFF"/>
                  </a:solidFill>
                </a:uFill>
                <a:latin typeface="Times New Roman"/>
                <a:ea typeface="WenQuanYi Micro Hei"/>
              </a:rPr>
              <a:t> attribute</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1" u="sng" strike="noStrike" spc="-1">
                <a:solidFill>
                  <a:srgbClr val="000000"/>
                </a:solidFill>
                <a:uFill>
                  <a:solidFill>
                    <a:srgbClr val="FFFFFF"/>
                  </a:solidFill>
                </a:uFill>
                <a:latin typeface="Times New Roman"/>
                <a:ea typeface="WenQuanYi Micro Hei"/>
              </a:rPr>
              <a:t>Example</a:t>
            </a:r>
            <a:r>
              <a:rPr lang="en-IN" sz="2200" b="1" strike="noStrike" spc="-1">
                <a:solidFill>
                  <a:srgbClr val="000000"/>
                </a:solidFill>
                <a:uFill>
                  <a:solidFill>
                    <a:srgbClr val="FFFFFF"/>
                  </a:solidFill>
                </a:uFill>
                <a:latin typeface="Times New Roman"/>
                <a:ea typeface="WenQuanYi Micro Hei"/>
              </a:rPr>
              <a:t>   :  </a:t>
            </a:r>
            <a:r>
              <a:rPr lang="en-IN" sz="2200" b="0" strike="noStrike" spc="-1">
                <a:solidFill>
                  <a:srgbClr val="000000"/>
                </a:solidFill>
                <a:uFill>
                  <a:solidFill>
                    <a:srgbClr val="FFFFFF"/>
                  </a:solidFill>
                </a:uFill>
                <a:latin typeface="Times New Roman"/>
                <a:ea typeface="WenQuanYi Micro Hei"/>
              </a:rPr>
              <a:t> </a:t>
            </a:r>
            <a:r>
              <a:rPr lang="en-IN" sz="2000" b="0" strike="noStrike" spc="-1">
                <a:solidFill>
                  <a:srgbClr val="000000"/>
                </a:solidFill>
                <a:uFill>
                  <a:solidFill>
                    <a:srgbClr val="FFFFFF"/>
                  </a:solidFill>
                </a:uFill>
                <a:latin typeface="Courier 10 Pitch"/>
                <a:ea typeface="WenQuanYi Micro Hei"/>
              </a:rPr>
              <a:t>MyClass.__mro__</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returns a tuple</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0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OR</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5000"/>
              <a:buFont typeface="Wingdings" charset="2"/>
              <a:buChar char=""/>
            </a:pPr>
            <a:r>
              <a:rPr lang="en-IN" sz="2200" b="0" i="1" strike="noStrike" spc="-1">
                <a:solidFill>
                  <a:srgbClr val="000000"/>
                </a:solidFill>
                <a:uFill>
                  <a:solidFill>
                    <a:srgbClr val="FFFFFF"/>
                  </a:solidFill>
                </a:uFill>
                <a:latin typeface="Courier 10 Pitch"/>
                <a:ea typeface="WenQuanYi Micro Hei"/>
              </a:rPr>
              <a:t>mro()</a:t>
            </a:r>
            <a:r>
              <a:rPr lang="en-IN" sz="2200" b="0" i="1" strike="noStrike" spc="-1">
                <a:solidFill>
                  <a:srgbClr val="000000"/>
                </a:solidFill>
                <a:uFill>
                  <a:solidFill>
                    <a:srgbClr val="FFFFFF"/>
                  </a:solidFill>
                </a:uFill>
                <a:latin typeface="Times New Roman"/>
                <a:ea typeface="WenQuanYi Micro Hei"/>
              </a:rPr>
              <a:t> method</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1" u="sng" strike="noStrike" spc="-1">
                <a:solidFill>
                  <a:srgbClr val="000000"/>
                </a:solidFill>
                <a:uFill>
                  <a:solidFill>
                    <a:srgbClr val="FFFFFF"/>
                  </a:solidFill>
                </a:uFill>
                <a:latin typeface="Times New Roman"/>
                <a:ea typeface="Times New Roman"/>
              </a:rPr>
              <a:t>Example</a:t>
            </a:r>
            <a:r>
              <a:rPr lang="en-IN" sz="2200" b="1" strike="noStrike" spc="-1">
                <a:solidFill>
                  <a:srgbClr val="000000"/>
                </a:solidFill>
                <a:uFill>
                  <a:solidFill>
                    <a:srgbClr val="FFFFFF"/>
                  </a:solidFill>
                </a:uFill>
                <a:latin typeface="Times New Roman"/>
                <a:ea typeface="Times New Roman"/>
              </a:rPr>
              <a:t>   :  </a:t>
            </a:r>
            <a:r>
              <a:rPr lang="en-IN" sz="2200" b="0" strike="noStrike" spc="-1">
                <a:solidFill>
                  <a:srgbClr val="000000"/>
                </a:solidFill>
                <a:uFill>
                  <a:solidFill>
                    <a:srgbClr val="FFFFFF"/>
                  </a:solidFill>
                </a:uFill>
                <a:latin typeface="Times New Roman"/>
                <a:ea typeface="Times New Roman"/>
              </a:rPr>
              <a:t> </a:t>
            </a:r>
            <a:r>
              <a:rPr lang="en-IN" sz="2000" b="0" strike="noStrike" spc="-1">
                <a:solidFill>
                  <a:srgbClr val="000000"/>
                </a:solidFill>
                <a:uFill>
                  <a:solidFill>
                    <a:srgbClr val="FFFFFF"/>
                  </a:solidFill>
                </a:uFill>
                <a:latin typeface="Courier 10 Pitch"/>
                <a:ea typeface="Courier 10 Pitch"/>
              </a:rPr>
              <a:t>MyClass.mro()</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returns a list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5"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16"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17" name="CustomShape 3"/>
          <p:cNvSpPr/>
          <p:nvPr/>
        </p:nvSpPr>
        <p:spPr>
          <a:xfrm>
            <a:off x="722412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422F128E-7649-45CE-8E3E-7D4096F660C3}" type="slidenum">
              <a:rPr lang="en-IN" sz="1400" b="0" strike="noStrike" spc="-1">
                <a:solidFill>
                  <a:srgbClr val="000000"/>
                </a:solidFill>
                <a:uFill>
                  <a:solidFill>
                    <a:srgbClr val="FFFFFF"/>
                  </a:solidFill>
                </a:uFill>
                <a:latin typeface="Arial"/>
                <a:ea typeface="DejaVu Sans"/>
              </a:rPr>
              <a:t>68</a:t>
            </a:fld>
            <a:endParaRPr lang="en-IN" sz="1800" b="0" strike="noStrike" spc="-1">
              <a:solidFill>
                <a:srgbClr val="000000"/>
              </a:solidFill>
              <a:uFill>
                <a:solidFill>
                  <a:srgbClr val="FFFFFF"/>
                </a:solidFill>
              </a:uFill>
              <a:latin typeface="Arial"/>
            </a:endParaRPr>
          </a:p>
        </p:txBody>
      </p:sp>
      <p:sp>
        <p:nvSpPr>
          <p:cNvPr id="618" name="CustomShape 4"/>
          <p:cNvSpPr/>
          <p:nvPr/>
        </p:nvSpPr>
        <p:spPr>
          <a:xfrm>
            <a:off x="503640" y="698040"/>
            <a:ext cx="9257760" cy="5549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i="1" strike="noStrike" spc="-1">
                <a:solidFill>
                  <a:srgbClr val="355E00"/>
                </a:solidFill>
                <a:uFill>
                  <a:solidFill>
                    <a:srgbClr val="FFFFFF"/>
                  </a:solidFill>
                </a:uFill>
                <a:latin typeface="Courier 10 Pitch"/>
                <a:ea typeface="WenQuanYi Micro Hei"/>
              </a:rPr>
              <a:t>super(type[, object-or-type])</a:t>
            </a:r>
            <a:r>
              <a:rPr lang="en-IN" sz="2200" b="0" strike="noStrike" spc="-1">
                <a:solidFill>
                  <a:srgbClr val="000000"/>
                </a:solidFill>
                <a:uFill>
                  <a:solidFill>
                    <a:srgbClr val="FFFFFF"/>
                  </a:solidFill>
                </a:uFill>
                <a:latin typeface="Courier 10 Pitch"/>
                <a:ea typeface="WenQuanYi Micro Hei"/>
              </a:rPr>
              <a:t> – python2</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i="1" strike="noStrike" spc="-1">
                <a:solidFill>
                  <a:srgbClr val="355E00"/>
                </a:solidFill>
                <a:uFill>
                  <a:solidFill>
                    <a:srgbClr val="FFFFFF"/>
                  </a:solidFill>
                </a:uFill>
                <a:latin typeface="Courier 10 Pitch"/>
                <a:ea typeface="WenQuanYi Micro Hei"/>
              </a:rPr>
              <a:t>super([type[, object-or-type]])</a:t>
            </a:r>
            <a:r>
              <a:rPr lang="en-IN" sz="2200" b="0" strike="noStrike" spc="-1">
                <a:solidFill>
                  <a:srgbClr val="000000"/>
                </a:solidFill>
                <a:uFill>
                  <a:solidFill>
                    <a:srgbClr val="FFFFFF"/>
                  </a:solidFill>
                </a:uFill>
                <a:latin typeface="Courier 10 Pitch"/>
                <a:ea typeface="WenQuanYi Micro Hei"/>
              </a:rPr>
              <a:t> – python3</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It returns a proxy object that delegates method calls to a parent or sibling class of </a:t>
            </a:r>
            <a:r>
              <a:rPr lang="en-IN" sz="2200" b="0" strike="noStrike" spc="-1">
                <a:solidFill>
                  <a:srgbClr val="355E00"/>
                </a:solidFill>
                <a:uFill>
                  <a:solidFill>
                    <a:srgbClr val="FFFFFF"/>
                  </a:solidFill>
                </a:uFill>
                <a:latin typeface="Courier 10 Pitch"/>
                <a:ea typeface="WenQuanYi Micro Hei"/>
              </a:rPr>
              <a:t>type</a:t>
            </a:r>
            <a:r>
              <a:rPr lang="en-IN" sz="2200" b="0" strike="noStrike" spc="-1">
                <a:solidFill>
                  <a:srgbClr val="000000"/>
                </a:solidFill>
                <a:uFill>
                  <a:solidFill>
                    <a:srgbClr val="FFFFFF"/>
                  </a:solidFill>
                </a:uFill>
                <a:latin typeface="Times New Roman"/>
                <a:ea typeface="WenQuanYi Micro Hei"/>
              </a:rPr>
              <a:t>.</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This is useful for accessing inherited methods that have been overridden in a class</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1" strike="noStrike" spc="-1">
                <a:solidFill>
                  <a:srgbClr val="000000"/>
                </a:solidFill>
                <a:uFill>
                  <a:solidFill>
                    <a:srgbClr val="FFFFFF"/>
                  </a:solidFill>
                </a:uFill>
                <a:latin typeface="Times New Roman"/>
                <a:ea typeface="WenQuanYi Micro Hei"/>
              </a:rPr>
              <a:t>It only works for </a:t>
            </a:r>
            <a:r>
              <a:rPr lang="en-IN" sz="2200" b="1" i="1" strike="noStrike" spc="-1">
                <a:solidFill>
                  <a:srgbClr val="000000"/>
                </a:solidFill>
                <a:uFill>
                  <a:solidFill>
                    <a:srgbClr val="FFFFFF"/>
                  </a:solidFill>
                </a:uFill>
                <a:latin typeface="Times New Roman"/>
                <a:ea typeface="WenQuanYi Micro Hei"/>
              </a:rPr>
              <a:t>new-style classes</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1" strike="noStrike" spc="-1">
                <a:solidFill>
                  <a:srgbClr val="FF420E"/>
                </a:solidFill>
                <a:uFill>
                  <a:solidFill>
                    <a:srgbClr val="FFFFFF"/>
                  </a:solidFill>
                </a:uFill>
                <a:latin typeface="Times New Roman"/>
                <a:ea typeface="WenQuanYi Micro Hei"/>
              </a:rPr>
              <a:t>If the second argument is omitted, the super object returned is unbound</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u="sng" strike="noStrike" spc="-1">
                <a:solidFill>
                  <a:srgbClr val="000000"/>
                </a:solidFill>
                <a:uFill>
                  <a:solidFill>
                    <a:srgbClr val="FFFFFF"/>
                  </a:solidFill>
                </a:uFill>
                <a:latin typeface="Times New Roman"/>
                <a:ea typeface="WenQuanYi Micro Hei"/>
              </a:rPr>
              <a:t>Usage</a:t>
            </a: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Times New Roman"/>
                <a:ea typeface="WenQuanYi Micro Hei"/>
              </a:rPr>
              <a:t>class A(object):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Times New Roman"/>
                <a:ea typeface="WenQuanYi Micro Hei"/>
              </a:rPr>
              <a:t>    def fA1(self) : print 'fA1'</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Times New Roman"/>
                <a:ea typeface="WenQuanYi Micro Hei"/>
              </a:rPr>
              <a:t>class B(A)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Times New Roman"/>
                <a:ea typeface="WenQuanYi Micro Hei"/>
              </a:rPr>
              <a:t>    def fA1(self) :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Times New Roman"/>
                <a:ea typeface="WenQuanYi Micro Hei"/>
              </a:rPr>
              <a:t>        print 'fA1 in B calling fA1 in A...'</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Times New Roman"/>
                <a:ea typeface="WenQuanYi Micro Hei"/>
              </a:rPr>
              <a:t>        return</a:t>
            </a:r>
            <a:r>
              <a:rPr lang="en-IN" sz="2000" b="1" strike="noStrike" spc="-1">
                <a:solidFill>
                  <a:srgbClr val="355E00"/>
                </a:solidFill>
                <a:uFill>
                  <a:solidFill>
                    <a:srgbClr val="FFFFFF"/>
                  </a:solidFill>
                </a:uFill>
                <a:latin typeface="Times New Roman"/>
                <a:ea typeface="WenQuanYi Micro Hei"/>
              </a:rPr>
              <a:t> super(B)</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Times New Roman"/>
                <a:ea typeface="WenQuanYi Micro Hei"/>
              </a:rPr>
              <a:t>b = B()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1" strike="noStrike" spc="-1">
                <a:solidFill>
                  <a:srgbClr val="355E00"/>
                </a:solidFill>
                <a:uFill>
                  <a:solidFill>
                    <a:srgbClr val="FFFFFF"/>
                  </a:solidFill>
                </a:uFill>
                <a:latin typeface="Times New Roman"/>
                <a:ea typeface="WenQuanYi Micro Hei"/>
              </a:rPr>
              <a:t>o = b.fA1() ; print type(o)</a:t>
            </a:r>
            <a:endParaRPr lang="en-IN" sz="1800" b="0" strike="noStrike" spc="-1">
              <a:solidFill>
                <a:srgbClr val="000000"/>
              </a:solidFill>
              <a:uFill>
                <a:solidFill>
                  <a:srgbClr val="FFFFFF"/>
                </a:solidFill>
              </a:uFill>
              <a:latin typeface="Arial"/>
            </a:endParaRPr>
          </a:p>
        </p:txBody>
      </p:sp>
      <p:sp>
        <p:nvSpPr>
          <p:cNvPr id="619" name="CustomShape 5"/>
          <p:cNvSpPr/>
          <p:nvPr/>
        </p:nvSpPr>
        <p:spPr>
          <a:xfrm>
            <a:off x="596880" y="-15840"/>
            <a:ext cx="856800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Courier 10 Pitch"/>
                <a:ea typeface="DejaVu Sans"/>
              </a:rPr>
              <a:t>super()</a:t>
            </a:r>
            <a:endParaRPr lang="en-IN" sz="1800" b="0" strike="noStrike" spc="-1">
              <a:solidFill>
                <a:srgbClr val="000000"/>
              </a:solidFill>
              <a:uFill>
                <a:solidFill>
                  <a:srgbClr val="FFFFFF"/>
                </a:solidFill>
              </a:uFill>
              <a:latin typeface="Arial"/>
            </a:endParaRPr>
          </a:p>
        </p:txBody>
      </p:sp>
      <p:sp>
        <p:nvSpPr>
          <p:cNvPr id="620" name="CustomShape 6"/>
          <p:cNvSpPr/>
          <p:nvPr/>
        </p:nvSpPr>
        <p:spPr>
          <a:xfrm>
            <a:off x="4838760" y="4048920"/>
            <a:ext cx="5141880" cy="144180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1" strike="noStrike" spc="-1">
                <a:solidFill>
                  <a:srgbClr val="000000"/>
                </a:solidFill>
                <a:uFill>
                  <a:solidFill>
                    <a:srgbClr val="FFFFFF"/>
                  </a:solidFill>
                </a:uFill>
                <a:latin typeface="Arial"/>
                <a:ea typeface="DejaVu Sans"/>
              </a:rPr>
              <a:t>Output :</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fA1 in B calling fA1 in A...</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&lt;type 'super'&gt;</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621"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22"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23"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3F7559D5-C953-4E66-9AB4-E4C9209B3107}" type="slidenum">
              <a:rPr lang="en-IN" sz="1400" b="0" strike="noStrike" spc="-1">
                <a:solidFill>
                  <a:srgbClr val="000000"/>
                </a:solidFill>
                <a:uFill>
                  <a:solidFill>
                    <a:srgbClr val="FFFFFF"/>
                  </a:solidFill>
                </a:uFill>
                <a:latin typeface="Arial"/>
                <a:ea typeface="DejaVu Sans"/>
              </a:rPr>
              <a:t>69</a:t>
            </a:fld>
            <a:endParaRPr lang="en-IN" sz="1800" b="0" strike="noStrike" spc="-1">
              <a:solidFill>
                <a:srgbClr val="000000"/>
              </a:solidFill>
              <a:uFill>
                <a:solidFill>
                  <a:srgbClr val="FFFFFF"/>
                </a:solidFill>
              </a:uFill>
              <a:latin typeface="Arial"/>
            </a:endParaRPr>
          </a:p>
        </p:txBody>
      </p:sp>
      <p:sp>
        <p:nvSpPr>
          <p:cNvPr id="624" name="CustomShape 4"/>
          <p:cNvSpPr/>
          <p:nvPr/>
        </p:nvSpPr>
        <p:spPr>
          <a:xfrm>
            <a:off x="225360" y="222120"/>
            <a:ext cx="9257760" cy="64638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FF420E"/>
                </a:solidFill>
                <a:uFill>
                  <a:solidFill>
                    <a:srgbClr val="FFFFFF"/>
                  </a:solidFill>
                </a:uFill>
                <a:latin typeface="Arial"/>
                <a:ea typeface="WenQuanYi Micro Hei"/>
              </a:rPr>
              <a:t>When 2nd argument is omitted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Z(object)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xx = 100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fA1(self) : print ('fA1 base')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A(Z):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xx = 10</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fA1(self) : print ('fA1')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B(A)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s = super(A)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 ss = super(B) error : 'B' undefined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fA1(self) : return self.s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fB1(self) : return super(A)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fB2(self) : return super(B)</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b = B()</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(b.s.xx)</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b.s.fA1()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 = b.fA1(); o.fA1()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AttributeError: 'super' object has no attribute 'fB1'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#o = b.fB1(); o.fB1()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AttributeError: 'super' object has no attribute 'fB2'</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#o = b.fB2(); o.fB2()</a:t>
            </a:r>
            <a:endParaRPr lang="en-IN" sz="1800" b="0" strike="noStrike" spc="-1">
              <a:solidFill>
                <a:srgbClr val="000000"/>
              </a:solidFill>
              <a:uFill>
                <a:solidFill>
                  <a:srgbClr val="FFFFFF"/>
                </a:solidFill>
              </a:uFill>
              <a:latin typeface="Arial"/>
            </a:endParaRPr>
          </a:p>
        </p:txBody>
      </p:sp>
      <p:sp>
        <p:nvSpPr>
          <p:cNvPr id="625" name="CustomShape 5"/>
          <p:cNvSpPr/>
          <p:nvPr/>
        </p:nvSpPr>
        <p:spPr>
          <a:xfrm>
            <a:off x="6249240" y="438840"/>
            <a:ext cx="2016000" cy="157644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1" strike="noStrike" spc="-1">
                <a:solidFill>
                  <a:srgbClr val="000000"/>
                </a:solidFill>
                <a:uFill>
                  <a:solidFill>
                    <a:srgbClr val="FFFFFF"/>
                  </a:solidFill>
                </a:uFill>
                <a:latin typeface="Arial"/>
                <a:ea typeface="DejaVu Sans"/>
              </a:rPr>
              <a:t>Output :</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100</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fA1 base</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fA1 base</a:t>
            </a:r>
            <a:endParaRPr lang="en-IN" sz="1800" b="0" strike="noStrike" spc="-1">
              <a:solidFill>
                <a:srgbClr val="000000"/>
              </a:solidFill>
              <a:uFill>
                <a:solidFill>
                  <a:srgbClr val="FFFFFF"/>
                </a:solidFill>
              </a:uFill>
              <a:latin typeface="Arial"/>
            </a:endParaRPr>
          </a:p>
        </p:txBody>
      </p:sp>
      <p:sp>
        <p:nvSpPr>
          <p:cNvPr id="626" name="CustomShape 6"/>
          <p:cNvSpPr/>
          <p:nvPr/>
        </p:nvSpPr>
        <p:spPr>
          <a:xfrm>
            <a:off x="6012000" y="2519640"/>
            <a:ext cx="3701880" cy="432360"/>
          </a:xfrm>
          <a:custGeom>
            <a:avLst/>
            <a:gdLst/>
            <a:ahLst/>
            <a:cxnLst/>
            <a:rect l="l" t="t" r="r" b="b"/>
            <a:pathLst>
              <a:path w="8520" h="1961">
                <a:moveTo>
                  <a:pt x="1980" y="0"/>
                </a:moveTo>
                <a:cubicBezTo>
                  <a:pt x="1328" y="0"/>
                  <a:pt x="677" y="162"/>
                  <a:pt x="677" y="325"/>
                </a:cubicBezTo>
                <a:lnTo>
                  <a:pt x="677" y="569"/>
                </a:lnTo>
                <a:lnTo>
                  <a:pt x="677" y="813"/>
                </a:lnTo>
                <a:lnTo>
                  <a:pt x="677" y="1146"/>
                </a:lnTo>
                <a:lnTo>
                  <a:pt x="0" y="1781"/>
                </a:lnTo>
                <a:lnTo>
                  <a:pt x="677" y="1634"/>
                </a:lnTo>
                <a:cubicBezTo>
                  <a:pt x="677" y="1797"/>
                  <a:pt x="1328" y="1960"/>
                  <a:pt x="1980" y="1960"/>
                </a:cubicBezTo>
                <a:lnTo>
                  <a:pt x="2957" y="1960"/>
                </a:lnTo>
                <a:lnTo>
                  <a:pt x="3934" y="1960"/>
                </a:lnTo>
                <a:lnTo>
                  <a:pt x="5262" y="1960"/>
                </a:lnTo>
                <a:lnTo>
                  <a:pt x="6239" y="1960"/>
                </a:lnTo>
                <a:lnTo>
                  <a:pt x="7216" y="1960"/>
                </a:lnTo>
                <a:cubicBezTo>
                  <a:pt x="7867" y="1960"/>
                  <a:pt x="8519" y="1797"/>
                  <a:pt x="8519" y="1634"/>
                </a:cubicBezTo>
                <a:lnTo>
                  <a:pt x="8519" y="1390"/>
                </a:lnTo>
                <a:lnTo>
                  <a:pt x="8519" y="1146"/>
                </a:lnTo>
                <a:lnTo>
                  <a:pt x="8519" y="813"/>
                </a:lnTo>
                <a:lnTo>
                  <a:pt x="8519" y="569"/>
                </a:lnTo>
                <a:lnTo>
                  <a:pt x="8519" y="325"/>
                </a:lnTo>
                <a:cubicBezTo>
                  <a:pt x="8519" y="162"/>
                  <a:pt x="7867" y="0"/>
                  <a:pt x="7216" y="0"/>
                </a:cubicBezTo>
                <a:lnTo>
                  <a:pt x="6239" y="0"/>
                </a:lnTo>
                <a:lnTo>
                  <a:pt x="5262" y="0"/>
                </a:lnTo>
                <a:lnTo>
                  <a:pt x="3934" y="0"/>
                </a:lnTo>
                <a:lnTo>
                  <a:pt x="2957" y="0"/>
                </a:lnTo>
                <a:lnTo>
                  <a:pt x="1980" y="0"/>
                </a:lnTo>
              </a:path>
            </a:pathLst>
          </a:custGeom>
          <a:noFill/>
          <a:ln w="9360">
            <a:solidFill>
              <a:srgbClr val="80808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1800" b="1" strike="noStrike" spc="-1">
                <a:solidFill>
                  <a:srgbClr val="9966CC"/>
                </a:solidFill>
                <a:uFill>
                  <a:solidFill>
                    <a:srgbClr val="FFFFFF"/>
                  </a:solidFill>
                </a:uFill>
                <a:latin typeface="Arial"/>
                <a:ea typeface="DejaVu Sans"/>
              </a:rPr>
              <a:t>        class 'B' is not yet defined</a:t>
            </a:r>
            <a:endParaRPr lang="en-IN" sz="1800" b="0" strike="noStrike" spc="-1">
              <a:solidFill>
                <a:srgbClr val="000000"/>
              </a:solidFill>
              <a:uFill>
                <a:solidFill>
                  <a:srgbClr val="FFFFFF"/>
                </a:solidFill>
              </a:uFill>
              <a:latin typeface="Arial"/>
            </a:endParaRPr>
          </a:p>
        </p:txBody>
      </p:sp>
      <p:sp>
        <p:nvSpPr>
          <p:cNvPr id="627" name="CustomShape 7"/>
          <p:cNvSpPr/>
          <p:nvPr/>
        </p:nvSpPr>
        <p:spPr>
          <a:xfrm>
            <a:off x="3488040" y="4321800"/>
            <a:ext cx="6450480" cy="107820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600" b="0" strike="noStrike" spc="-1">
                <a:solidFill>
                  <a:srgbClr val="000000"/>
                </a:solidFill>
                <a:uFill>
                  <a:solidFill>
                    <a:srgbClr val="FFFFFF"/>
                  </a:solidFill>
                </a:uFill>
                <a:latin typeface="Courier 10 Pitch"/>
                <a:ea typeface="DejaVu Sans"/>
              </a:rPr>
              <a:t>'s'</a:t>
            </a:r>
            <a:r>
              <a:rPr lang="en-IN" sz="1800" b="1" strike="noStrike" spc="-1">
                <a:solidFill>
                  <a:srgbClr val="000000"/>
                </a:solidFill>
                <a:uFill>
                  <a:solidFill>
                    <a:srgbClr val="FFFFFF"/>
                  </a:solidFill>
                </a:uFill>
                <a:latin typeface="Arial"/>
                <a:ea typeface="DejaVu Sans"/>
              </a:rPr>
              <a:t> is an attribute. Thus </a:t>
            </a:r>
            <a:r>
              <a:rPr lang="en-IN" sz="1600" b="0" strike="noStrike" spc="-1">
                <a:solidFill>
                  <a:srgbClr val="000000"/>
                </a:solidFill>
                <a:uFill>
                  <a:solidFill>
                    <a:srgbClr val="FFFFFF"/>
                  </a:solidFill>
                </a:uFill>
                <a:latin typeface="Courier 10 Pitch"/>
                <a:ea typeface="DejaVu Sans"/>
              </a:rPr>
              <a:t>b.s.fA1()</a:t>
            </a:r>
            <a:r>
              <a:rPr lang="en-IN" sz="1800" b="1" strike="noStrike" spc="-1">
                <a:solidFill>
                  <a:srgbClr val="000000"/>
                </a:solidFill>
                <a:uFill>
                  <a:solidFill>
                    <a:srgbClr val="FFFFFF"/>
                  </a:solidFill>
                </a:uFill>
                <a:latin typeface="Arial"/>
                <a:ea typeface="DejaVu Sans"/>
              </a:rPr>
              <a:t> invokes </a:t>
            </a:r>
            <a:r>
              <a:rPr lang="en-IN" sz="1600" b="0" strike="noStrike" spc="-1">
                <a:solidFill>
                  <a:srgbClr val="000000"/>
                </a:solidFill>
                <a:uFill>
                  <a:solidFill>
                    <a:srgbClr val="FFFFFF"/>
                  </a:solidFill>
                </a:uFill>
                <a:latin typeface="Courier 10 Pitch"/>
                <a:ea typeface="DejaVu Sans"/>
              </a:rPr>
              <a:t>super(A).__get__(b,B).fA1()</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0000"/>
                </a:solidFill>
                <a:uFill>
                  <a:solidFill>
                    <a:srgbClr val="FFFFFF"/>
                  </a:solidFill>
                </a:uFill>
                <a:latin typeface="Courier 10 Pitch"/>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1800" b="1" i="1" strike="noStrike" spc="-1">
                <a:solidFill>
                  <a:srgbClr val="000000"/>
                </a:solidFill>
                <a:uFill>
                  <a:solidFill>
                    <a:srgbClr val="FFFFFF"/>
                  </a:solidFill>
                </a:uFill>
                <a:latin typeface="Times New Roman"/>
                <a:ea typeface="DejaVu Sans"/>
              </a:rPr>
              <a:t>BUT</a:t>
            </a:r>
            <a:r>
              <a:rPr lang="en-IN" sz="1800" b="1" strike="noStrike" spc="-1">
                <a:solidFill>
                  <a:srgbClr val="000000"/>
                </a:solidFill>
                <a:uFill>
                  <a:solidFill>
                    <a:srgbClr val="FFFFFF"/>
                  </a:solidFill>
                </a:uFill>
                <a:latin typeface="Times New Roman"/>
                <a:ea typeface="DejaVu Sans"/>
              </a:rPr>
              <a:t> </a:t>
            </a:r>
            <a:r>
              <a:rPr lang="en-IN" sz="1600" b="0" strike="noStrike" spc="-1">
                <a:solidFill>
                  <a:srgbClr val="000000"/>
                </a:solidFill>
                <a:uFill>
                  <a:solidFill>
                    <a:srgbClr val="FFFFFF"/>
                  </a:solidFill>
                </a:uFill>
                <a:latin typeface="Courier 10 Pitch"/>
                <a:ea typeface="DejaVu Sans"/>
              </a:rPr>
              <a:t>'o'</a:t>
            </a:r>
            <a:r>
              <a:rPr lang="en-IN" sz="1800" b="1" strike="noStrike" spc="-1">
                <a:solidFill>
                  <a:srgbClr val="000000"/>
                </a:solidFill>
                <a:uFill>
                  <a:solidFill>
                    <a:srgbClr val="FFFFFF"/>
                  </a:solidFill>
                </a:uFill>
                <a:latin typeface="Times New Roman"/>
                <a:ea typeface="DejaVu Sans"/>
              </a:rPr>
              <a:t> is referring to </a:t>
            </a:r>
            <a:r>
              <a:rPr lang="en-IN" sz="1600" b="0" strike="noStrike" spc="-1">
                <a:solidFill>
                  <a:srgbClr val="000000"/>
                </a:solidFill>
                <a:uFill>
                  <a:solidFill>
                    <a:srgbClr val="FFFFFF"/>
                  </a:solidFill>
                </a:uFill>
                <a:latin typeface="Courier 10 Pitch"/>
                <a:ea typeface="DejaVu Sans"/>
              </a:rPr>
              <a:t>'super'</a:t>
            </a:r>
            <a:r>
              <a:rPr lang="en-IN" sz="1800" b="0" strike="noStrike" spc="-1">
                <a:solidFill>
                  <a:srgbClr val="000000"/>
                </a:solidFill>
                <a:uFill>
                  <a:solidFill>
                    <a:srgbClr val="FFFFFF"/>
                  </a:solidFill>
                </a:uFill>
                <a:latin typeface="Times New Roman"/>
                <a:ea typeface="DejaVu Sans"/>
              </a:rPr>
              <a:t> object and not to an attribute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297"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298"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CCC5EC42-D894-4D8F-97A8-AF405C533625}" type="slidenum">
              <a:rPr lang="en-IN" sz="1400" b="0" strike="noStrike" spc="-1">
                <a:solidFill>
                  <a:srgbClr val="000000"/>
                </a:solidFill>
                <a:uFill>
                  <a:solidFill>
                    <a:srgbClr val="FFFFFF"/>
                  </a:solidFill>
                </a:uFill>
                <a:latin typeface="Times New Roman"/>
                <a:ea typeface="DejaVu Sans"/>
              </a:rPr>
              <a:t>7</a:t>
            </a:fld>
            <a:endParaRPr lang="en-IN" sz="1800" b="0" strike="noStrike" spc="-1">
              <a:solidFill>
                <a:srgbClr val="000000"/>
              </a:solidFill>
              <a:uFill>
                <a:solidFill>
                  <a:srgbClr val="FFFFFF"/>
                </a:solidFill>
              </a:uFill>
              <a:latin typeface="Arial"/>
            </a:endParaRPr>
          </a:p>
        </p:txBody>
      </p:sp>
      <p:sp>
        <p:nvSpPr>
          <p:cNvPr id="299" name="CustomShape 4"/>
          <p:cNvSpPr/>
          <p:nvPr/>
        </p:nvSpPr>
        <p:spPr>
          <a:xfrm>
            <a:off x="503640" y="381240"/>
            <a:ext cx="9257760" cy="5730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With respect to the last example :</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within a method, </a:t>
            </a:r>
            <a:r>
              <a:rPr lang="en-IN" sz="2200" b="0" strike="noStrike" spc="-1">
                <a:solidFill>
                  <a:srgbClr val="000000"/>
                </a:solidFill>
                <a:uFill>
                  <a:solidFill>
                    <a:srgbClr val="FFFFFF"/>
                  </a:solidFill>
                </a:uFill>
                <a:latin typeface="Courier 10 Pitch"/>
                <a:ea typeface="WenQuanYi Micro Hei"/>
              </a:rPr>
              <a:t>self</a:t>
            </a:r>
            <a:r>
              <a:rPr lang="en-IN" sz="2200" b="0" strike="noStrike" spc="-1">
                <a:solidFill>
                  <a:srgbClr val="000000"/>
                </a:solidFill>
                <a:uFill>
                  <a:solidFill>
                    <a:srgbClr val="FFFFFF"/>
                  </a:solidFill>
                </a:uFill>
                <a:latin typeface="Times New Roman"/>
                <a:ea typeface="WenQuanYi Micro Hei"/>
              </a:rPr>
              <a:t> (the name given to the leftmost argument by convention – could have used some other name), automatically refers to the instance being processed </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 assignments to </a:t>
            </a:r>
            <a:r>
              <a:rPr lang="en-IN" sz="2200" b="0" strike="noStrike" spc="-1">
                <a:solidFill>
                  <a:srgbClr val="000000"/>
                </a:solidFill>
                <a:uFill>
                  <a:solidFill>
                    <a:srgbClr val="FFFFFF"/>
                  </a:solidFill>
                </a:uFill>
                <a:latin typeface="Courier 10 Pitch"/>
                <a:ea typeface="WenQuanYi Micro Hei"/>
              </a:rPr>
              <a:t>self.data</a:t>
            </a:r>
            <a:r>
              <a:rPr lang="en-IN" sz="2200" b="0" strike="noStrike" spc="-1">
                <a:solidFill>
                  <a:srgbClr val="000000"/>
                </a:solidFill>
                <a:uFill>
                  <a:solidFill>
                    <a:srgbClr val="FFFFFF"/>
                  </a:solidFill>
                </a:uFill>
                <a:latin typeface="Times New Roman"/>
                <a:ea typeface="WenQuanYi Micro Hei"/>
              </a:rPr>
              <a:t> store values in the instances’ namespaces, not the class’s</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different object types have been passed to the </a:t>
            </a:r>
            <a:r>
              <a:rPr lang="en-IN" sz="2200" b="0" strike="noStrike" spc="-1">
                <a:solidFill>
                  <a:srgbClr val="000000"/>
                </a:solidFill>
                <a:uFill>
                  <a:solidFill>
                    <a:srgbClr val="FFFFFF"/>
                  </a:solidFill>
                </a:uFill>
                <a:latin typeface="Courier 10 Pitch"/>
                <a:ea typeface="WenQuanYi Micro Hei"/>
              </a:rPr>
              <a:t>data</a:t>
            </a:r>
            <a:r>
              <a:rPr lang="en-IN" sz="2200" b="0" strike="noStrike" spc="-1">
                <a:solidFill>
                  <a:srgbClr val="000000"/>
                </a:solidFill>
                <a:uFill>
                  <a:solidFill>
                    <a:srgbClr val="FFFFFF"/>
                  </a:solidFill>
                </a:uFill>
                <a:latin typeface="Times New Roman"/>
                <a:ea typeface="WenQuanYi Micro Hei"/>
              </a:rPr>
              <a:t> member in each instance</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as with everything else in Python, there are no declarations for instance attributes (sometimes called </a:t>
            </a:r>
            <a:r>
              <a:rPr lang="en-IN" sz="2200" b="0" i="1" strike="noStrike" spc="-1">
                <a:solidFill>
                  <a:srgbClr val="000000"/>
                </a:solidFill>
                <a:uFill>
                  <a:solidFill>
                    <a:srgbClr val="FFFFFF"/>
                  </a:solidFill>
                </a:uFill>
                <a:latin typeface="Times New Roman"/>
                <a:ea typeface="WenQuanYi Micro Hei"/>
              </a:rPr>
              <a:t>members</a:t>
            </a:r>
            <a:r>
              <a:rPr lang="en-IN" sz="2200" b="0" strike="noStrike" spc="-1">
                <a:solidFill>
                  <a:srgbClr val="000000"/>
                </a:solidFill>
                <a:uFill>
                  <a:solidFill>
                    <a:srgbClr val="FFFFFF"/>
                  </a:solidFill>
                </a:uFill>
                <a:latin typeface="Times New Roman"/>
                <a:ea typeface="WenQuanYi Micro Hei"/>
              </a:rPr>
              <a:t>) – they spring into existence the first time they are assigned values</a:t>
            </a:r>
            <a:endParaRPr lang="en-IN" sz="1800" b="0" strike="noStrike" spc="-1">
              <a:solidFill>
                <a:srgbClr val="000000"/>
              </a:solidFill>
              <a:uFill>
                <a:solidFill>
                  <a:srgbClr val="FFFFFF"/>
                </a:solidFill>
              </a:uFill>
              <a:latin typeface="Arial"/>
            </a:endParaRPr>
          </a:p>
          <a:p>
            <a:pPr marL="868320" lvl="2" indent="-182160" algn="just">
              <a:lnSpc>
                <a:spcPct val="100000"/>
              </a:lnSpc>
              <a:buClr>
                <a:srgbClr val="000000"/>
              </a:buClr>
              <a:buSzPct val="45000"/>
              <a:buFont typeface="Wingdings" charset="2"/>
              <a:buChar char=""/>
            </a:pPr>
            <a:r>
              <a:rPr lang="en-IN" sz="2200" b="0" strike="noStrike" spc="-1">
                <a:solidFill>
                  <a:srgbClr val="000000"/>
                </a:solidFill>
                <a:uFill>
                  <a:solidFill>
                    <a:srgbClr val="FFFFFF"/>
                  </a:solidFill>
                </a:uFill>
                <a:latin typeface="Times New Roman"/>
                <a:ea typeface="WenQuanYi Micro Hei"/>
              </a:rPr>
              <a:t>had </a:t>
            </a:r>
            <a:r>
              <a:rPr lang="en-IN" sz="2200" b="0" strike="noStrike" spc="-1">
                <a:solidFill>
                  <a:srgbClr val="000000"/>
                </a:solidFill>
                <a:uFill>
                  <a:solidFill>
                    <a:srgbClr val="FFFFFF"/>
                  </a:solidFill>
                </a:uFill>
                <a:latin typeface="Courier 10 Pitch"/>
                <a:ea typeface="WenQuanYi Micro Hei"/>
              </a:rPr>
              <a:t>display</a:t>
            </a:r>
            <a:r>
              <a:rPr lang="en-IN" sz="2200" b="0" strike="noStrike" spc="-1">
                <a:solidFill>
                  <a:srgbClr val="000000"/>
                </a:solidFill>
                <a:uFill>
                  <a:solidFill>
                    <a:srgbClr val="FFFFFF"/>
                  </a:solidFill>
                </a:uFill>
                <a:latin typeface="Times New Roman"/>
                <a:ea typeface="WenQuanYi Micro Hei"/>
              </a:rPr>
              <a:t> been called before calling </a:t>
            </a:r>
            <a:r>
              <a:rPr lang="en-IN" sz="2200" b="0" strike="noStrike" spc="-1">
                <a:solidFill>
                  <a:srgbClr val="000000"/>
                </a:solidFill>
                <a:uFill>
                  <a:solidFill>
                    <a:srgbClr val="FFFFFF"/>
                  </a:solidFill>
                </a:uFill>
                <a:latin typeface="Courier 10 Pitch"/>
                <a:ea typeface="WenQuanYi Micro Hei"/>
              </a:rPr>
              <a:t>setdata</a:t>
            </a:r>
            <a:r>
              <a:rPr lang="en-IN" sz="2200" b="0" strike="noStrike" spc="-1">
                <a:solidFill>
                  <a:srgbClr val="000000"/>
                </a:solidFill>
                <a:uFill>
                  <a:solidFill>
                    <a:srgbClr val="FFFFFF"/>
                  </a:solidFill>
                </a:uFill>
                <a:latin typeface="Times New Roman"/>
                <a:ea typeface="WenQuanYi Micro Hei"/>
              </a:rPr>
              <a:t>, an undefined name error would have been generated</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instance attributes can be assigned values outside the class also as follows :</a:t>
            </a:r>
            <a:endParaRPr lang="en-IN" sz="1800" b="0" strike="noStrike" spc="-1">
              <a:solidFill>
                <a:srgbClr val="000000"/>
              </a:solidFill>
              <a:uFill>
                <a:solidFill>
                  <a:srgbClr val="FFFFFF"/>
                </a:solidFill>
              </a:uFill>
              <a:latin typeface="Arial"/>
            </a:endParaRPr>
          </a:p>
          <a:p>
            <a:pPr marL="576000" indent="-199440" algn="just">
              <a:lnSpc>
                <a:spcPct val="100000"/>
              </a:lnSpc>
            </a:pPr>
            <a:r>
              <a:rPr lang="en-IN" sz="2000" b="0" strike="noStrike" spc="-1">
                <a:solidFill>
                  <a:srgbClr val="355E00"/>
                </a:solidFill>
                <a:uFill>
                  <a:solidFill>
                    <a:srgbClr val="FFFFFF"/>
                  </a:solidFill>
                </a:uFill>
                <a:latin typeface="Courier 10 Pitch"/>
                <a:ea typeface="WenQuanYi Micro Hei"/>
              </a:rPr>
              <a:t>emp1.data = 'dep1'</a:t>
            </a:r>
            <a:endParaRPr lang="en-IN" sz="1800" b="0" strike="noStrike" spc="-1">
              <a:solidFill>
                <a:srgbClr val="000000"/>
              </a:solidFill>
              <a:uFill>
                <a:solidFill>
                  <a:srgbClr val="FFFFFF"/>
                </a:solidFill>
              </a:uFill>
              <a:latin typeface="Arial"/>
            </a:endParaRPr>
          </a:p>
          <a:p>
            <a:pPr marL="560160" lvl="1" indent="-199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or a new instance attribute can be created as follows :</a:t>
            </a:r>
            <a:endParaRPr lang="en-IN" sz="1800" b="0" strike="noStrike" spc="-1">
              <a:solidFill>
                <a:srgbClr val="000000"/>
              </a:solidFill>
              <a:uFill>
                <a:solidFill>
                  <a:srgbClr val="FFFFFF"/>
                </a:solidFill>
              </a:uFill>
              <a:latin typeface="Arial"/>
            </a:endParaRPr>
          </a:p>
          <a:p>
            <a:pPr marL="576000" indent="-199440" algn="just">
              <a:lnSpc>
                <a:spcPct val="100000"/>
              </a:lnSpc>
            </a:pPr>
            <a:r>
              <a:rPr lang="en-IN" sz="2000" b="0" strike="noStrike" spc="-1">
                <a:solidFill>
                  <a:srgbClr val="355E00"/>
                </a:solidFill>
                <a:uFill>
                  <a:solidFill>
                    <a:srgbClr val="FFFFFF"/>
                  </a:solidFill>
                </a:uFill>
                <a:latin typeface="Courier 10 Pitch"/>
                <a:ea typeface="WenQuanYi Micro Hei"/>
              </a:rPr>
              <a:t>emp1.newattr = 'someval'</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628"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29"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30"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2A384E2C-BE21-46CB-BACB-36DA7F4241FE}" type="slidenum">
              <a:rPr lang="en-IN" sz="1400" b="0" strike="noStrike" spc="-1">
                <a:solidFill>
                  <a:srgbClr val="000000"/>
                </a:solidFill>
                <a:uFill>
                  <a:solidFill>
                    <a:srgbClr val="FFFFFF"/>
                  </a:solidFill>
                </a:uFill>
                <a:latin typeface="Arial"/>
                <a:ea typeface="DejaVu Sans"/>
              </a:rPr>
              <a:t>70</a:t>
            </a:fld>
            <a:endParaRPr lang="en-IN" sz="1800" b="0" strike="noStrike" spc="-1">
              <a:solidFill>
                <a:srgbClr val="000000"/>
              </a:solidFill>
              <a:uFill>
                <a:solidFill>
                  <a:srgbClr val="FFFFFF"/>
                </a:solidFill>
              </a:uFill>
              <a:latin typeface="Arial"/>
            </a:endParaRPr>
          </a:p>
        </p:txBody>
      </p:sp>
      <p:sp>
        <p:nvSpPr>
          <p:cNvPr id="631" name="CustomShape 4"/>
          <p:cNvSpPr/>
          <p:nvPr/>
        </p:nvSpPr>
        <p:spPr>
          <a:xfrm>
            <a:off x="66600" y="-56160"/>
            <a:ext cx="9257400" cy="67381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FF420E"/>
                </a:solidFill>
                <a:uFill>
                  <a:solidFill>
                    <a:srgbClr val="FFFFFF"/>
                  </a:solidFill>
                </a:uFill>
                <a:latin typeface="Arial"/>
                <a:ea typeface="WenQuanYi Micro Hei"/>
              </a:rPr>
              <a:t>The previous example modified with 2nd argument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Z(object)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xx = 100</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fA1(self) : print ('fA1 base')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A(Z):</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xx = 10</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fA1(self) : print ('fA1')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B(A)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s = super(A)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fA1(self) : return self.s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fB1(self) : return super(A, self)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fB2(self) : return super(B, self)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b = B()</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(b.s.xx) ; b.s.fA1()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 = b.fA1() ; o.fA1()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(type(o), o)</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 = b.fB1()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(type(o), o)</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(o.xx) ; o.fA1()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 = b.fB2()</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(type(o), o)</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(o.xx) ; o.fA1()</a:t>
            </a:r>
            <a:endParaRPr lang="en-IN" sz="1800" b="0" strike="noStrike" spc="-1">
              <a:solidFill>
                <a:srgbClr val="000000"/>
              </a:solidFill>
              <a:uFill>
                <a:solidFill>
                  <a:srgbClr val="FFFFFF"/>
                </a:solidFill>
              </a:uFill>
              <a:latin typeface="Arial"/>
            </a:endParaRPr>
          </a:p>
        </p:txBody>
      </p:sp>
      <p:sp>
        <p:nvSpPr>
          <p:cNvPr id="632" name="CustomShape 5"/>
          <p:cNvSpPr/>
          <p:nvPr/>
        </p:nvSpPr>
        <p:spPr>
          <a:xfrm>
            <a:off x="3596040" y="4372920"/>
            <a:ext cx="6361200" cy="290448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500" b="1" strike="noStrike" spc="-1">
                <a:solidFill>
                  <a:srgbClr val="000000"/>
                </a:solidFill>
                <a:uFill>
                  <a:solidFill>
                    <a:srgbClr val="FFFFFF"/>
                  </a:solidFill>
                </a:uFill>
                <a:latin typeface="Arial"/>
                <a:ea typeface="DejaVu Sans"/>
              </a:rPr>
              <a:t>Output :</a:t>
            </a:r>
            <a:endParaRPr lang="en-IN" sz="1800" b="0" strike="noStrike" spc="-1">
              <a:solidFill>
                <a:srgbClr val="000000"/>
              </a:solidFill>
              <a:uFill>
                <a:solidFill>
                  <a:srgbClr val="FFFFFF"/>
                </a:solidFill>
              </a:uFill>
              <a:latin typeface="Arial"/>
            </a:endParaRPr>
          </a:p>
          <a:p>
            <a:pPr algn="just">
              <a:lnSpc>
                <a:spcPct val="100000"/>
              </a:lnSpc>
            </a:pPr>
            <a:r>
              <a:rPr lang="en-IN" sz="1500" b="1" strike="noStrike" spc="-1">
                <a:solidFill>
                  <a:srgbClr val="004586"/>
                </a:solidFill>
                <a:uFill>
                  <a:solidFill>
                    <a:srgbClr val="FFFFFF"/>
                  </a:solidFill>
                </a:uFill>
                <a:latin typeface="Courier 10 Pitch"/>
                <a:ea typeface="DejaVu Sans"/>
              </a:rPr>
              <a:t>100</a:t>
            </a:r>
            <a:endParaRPr lang="en-IN" sz="1800" b="0" strike="noStrike" spc="-1">
              <a:solidFill>
                <a:srgbClr val="000000"/>
              </a:solidFill>
              <a:uFill>
                <a:solidFill>
                  <a:srgbClr val="FFFFFF"/>
                </a:solidFill>
              </a:uFill>
              <a:latin typeface="Arial"/>
            </a:endParaRPr>
          </a:p>
          <a:p>
            <a:pPr algn="just">
              <a:lnSpc>
                <a:spcPct val="100000"/>
              </a:lnSpc>
            </a:pPr>
            <a:r>
              <a:rPr lang="en-IN" sz="1500" b="1" strike="noStrike" spc="-1">
                <a:solidFill>
                  <a:srgbClr val="004586"/>
                </a:solidFill>
                <a:uFill>
                  <a:solidFill>
                    <a:srgbClr val="FFFFFF"/>
                  </a:solidFill>
                </a:uFill>
                <a:latin typeface="Courier 10 Pitch"/>
                <a:ea typeface="DejaVu Sans"/>
              </a:rPr>
              <a:t>fA1 base</a:t>
            </a:r>
            <a:endParaRPr lang="en-IN" sz="1800" b="0" strike="noStrike" spc="-1">
              <a:solidFill>
                <a:srgbClr val="000000"/>
              </a:solidFill>
              <a:uFill>
                <a:solidFill>
                  <a:srgbClr val="FFFFFF"/>
                </a:solidFill>
              </a:uFill>
              <a:latin typeface="Arial"/>
            </a:endParaRPr>
          </a:p>
          <a:p>
            <a:pPr algn="just">
              <a:lnSpc>
                <a:spcPct val="100000"/>
              </a:lnSpc>
            </a:pPr>
            <a:r>
              <a:rPr lang="en-IN" sz="1500" b="1" strike="noStrike" spc="-1">
                <a:solidFill>
                  <a:srgbClr val="004586"/>
                </a:solidFill>
                <a:uFill>
                  <a:solidFill>
                    <a:srgbClr val="FFFFFF"/>
                  </a:solidFill>
                </a:uFill>
                <a:latin typeface="Courier 10 Pitch"/>
                <a:ea typeface="DejaVu Sans"/>
              </a:rPr>
              <a:t>fA1 base</a:t>
            </a:r>
            <a:endParaRPr lang="en-IN" sz="1800" b="0" strike="noStrike" spc="-1">
              <a:solidFill>
                <a:srgbClr val="000000"/>
              </a:solidFill>
              <a:uFill>
                <a:solidFill>
                  <a:srgbClr val="FFFFFF"/>
                </a:solidFill>
              </a:uFill>
              <a:latin typeface="Arial"/>
            </a:endParaRPr>
          </a:p>
          <a:p>
            <a:pPr algn="just">
              <a:lnSpc>
                <a:spcPct val="100000"/>
              </a:lnSpc>
            </a:pPr>
            <a:r>
              <a:rPr lang="en-IN" sz="1500" b="1" strike="noStrike" spc="-1">
                <a:solidFill>
                  <a:srgbClr val="004586"/>
                </a:solidFill>
                <a:uFill>
                  <a:solidFill>
                    <a:srgbClr val="FFFFFF"/>
                  </a:solidFill>
                </a:uFill>
                <a:latin typeface="Courier 10 Pitch"/>
                <a:ea typeface="DejaVu Sans"/>
              </a:rPr>
              <a:t>&lt;class 'super'&gt; &lt;super: &lt;class 'A'&gt;, &lt;B object&gt;&gt;</a:t>
            </a:r>
            <a:endParaRPr lang="en-IN" sz="1800" b="0" strike="noStrike" spc="-1">
              <a:solidFill>
                <a:srgbClr val="000000"/>
              </a:solidFill>
              <a:uFill>
                <a:solidFill>
                  <a:srgbClr val="FFFFFF"/>
                </a:solidFill>
              </a:uFill>
              <a:latin typeface="Arial"/>
            </a:endParaRPr>
          </a:p>
          <a:p>
            <a:pPr algn="just">
              <a:lnSpc>
                <a:spcPct val="100000"/>
              </a:lnSpc>
            </a:pPr>
            <a:r>
              <a:rPr lang="en-IN" sz="1500" b="1" strike="noStrike" spc="-1">
                <a:solidFill>
                  <a:srgbClr val="004586"/>
                </a:solidFill>
                <a:uFill>
                  <a:solidFill>
                    <a:srgbClr val="FFFFFF"/>
                  </a:solidFill>
                </a:uFill>
                <a:latin typeface="Courier 10 Pitch"/>
                <a:ea typeface="DejaVu Sans"/>
              </a:rPr>
              <a:t>&lt;class 'super'&gt; &lt;super: &lt;class 'A'&gt;, &lt;B object&gt;&gt;</a:t>
            </a:r>
            <a:endParaRPr lang="en-IN" sz="1800" b="0" strike="noStrike" spc="-1">
              <a:solidFill>
                <a:srgbClr val="000000"/>
              </a:solidFill>
              <a:uFill>
                <a:solidFill>
                  <a:srgbClr val="FFFFFF"/>
                </a:solidFill>
              </a:uFill>
              <a:latin typeface="Arial"/>
            </a:endParaRPr>
          </a:p>
          <a:p>
            <a:pPr algn="just">
              <a:lnSpc>
                <a:spcPct val="100000"/>
              </a:lnSpc>
            </a:pPr>
            <a:r>
              <a:rPr lang="en-IN" sz="1500" b="1" strike="noStrike" spc="-1">
                <a:solidFill>
                  <a:srgbClr val="004586"/>
                </a:solidFill>
                <a:uFill>
                  <a:solidFill>
                    <a:srgbClr val="FFFFFF"/>
                  </a:solidFill>
                </a:uFill>
                <a:latin typeface="Courier 10 Pitch"/>
                <a:ea typeface="DejaVu Sans"/>
              </a:rPr>
              <a:t>100</a:t>
            </a:r>
            <a:endParaRPr lang="en-IN" sz="1800" b="0" strike="noStrike" spc="-1">
              <a:solidFill>
                <a:srgbClr val="000000"/>
              </a:solidFill>
              <a:uFill>
                <a:solidFill>
                  <a:srgbClr val="FFFFFF"/>
                </a:solidFill>
              </a:uFill>
              <a:latin typeface="Arial"/>
            </a:endParaRPr>
          </a:p>
          <a:p>
            <a:pPr algn="just">
              <a:lnSpc>
                <a:spcPct val="100000"/>
              </a:lnSpc>
            </a:pPr>
            <a:r>
              <a:rPr lang="en-IN" sz="1500" b="1" strike="noStrike" spc="-1">
                <a:solidFill>
                  <a:srgbClr val="004586"/>
                </a:solidFill>
                <a:uFill>
                  <a:solidFill>
                    <a:srgbClr val="FFFFFF"/>
                  </a:solidFill>
                </a:uFill>
                <a:latin typeface="Courier 10 Pitch"/>
                <a:ea typeface="DejaVu Sans"/>
              </a:rPr>
              <a:t>fA1 base</a:t>
            </a:r>
            <a:endParaRPr lang="en-IN" sz="1800" b="0" strike="noStrike" spc="-1">
              <a:solidFill>
                <a:srgbClr val="000000"/>
              </a:solidFill>
              <a:uFill>
                <a:solidFill>
                  <a:srgbClr val="FFFFFF"/>
                </a:solidFill>
              </a:uFill>
              <a:latin typeface="Arial"/>
            </a:endParaRPr>
          </a:p>
          <a:p>
            <a:pPr algn="just">
              <a:lnSpc>
                <a:spcPct val="100000"/>
              </a:lnSpc>
            </a:pPr>
            <a:r>
              <a:rPr lang="en-IN" sz="1500" b="1" strike="noStrike" spc="-1">
                <a:solidFill>
                  <a:srgbClr val="004586"/>
                </a:solidFill>
                <a:uFill>
                  <a:solidFill>
                    <a:srgbClr val="FFFFFF"/>
                  </a:solidFill>
                </a:uFill>
                <a:latin typeface="Courier 10 Pitch"/>
                <a:ea typeface="DejaVu Sans"/>
              </a:rPr>
              <a:t>&lt;class 'super'&gt; &lt;super: &lt;class 'B'&gt;, &lt;B object&gt;&gt;</a:t>
            </a:r>
            <a:endParaRPr lang="en-IN" sz="1800" b="0" strike="noStrike" spc="-1">
              <a:solidFill>
                <a:srgbClr val="000000"/>
              </a:solidFill>
              <a:uFill>
                <a:solidFill>
                  <a:srgbClr val="FFFFFF"/>
                </a:solidFill>
              </a:uFill>
              <a:latin typeface="Arial"/>
            </a:endParaRPr>
          </a:p>
          <a:p>
            <a:pPr algn="just">
              <a:lnSpc>
                <a:spcPct val="100000"/>
              </a:lnSpc>
            </a:pPr>
            <a:r>
              <a:rPr lang="en-IN" sz="1500" b="1" strike="noStrike" spc="-1">
                <a:solidFill>
                  <a:srgbClr val="004586"/>
                </a:solidFill>
                <a:uFill>
                  <a:solidFill>
                    <a:srgbClr val="FFFFFF"/>
                  </a:solidFill>
                </a:uFill>
                <a:latin typeface="Courier 10 Pitch"/>
                <a:ea typeface="DejaVu Sans"/>
              </a:rPr>
              <a:t>10</a:t>
            </a:r>
            <a:endParaRPr lang="en-IN" sz="1800" b="0" strike="noStrike" spc="-1">
              <a:solidFill>
                <a:srgbClr val="000000"/>
              </a:solidFill>
              <a:uFill>
                <a:solidFill>
                  <a:srgbClr val="FFFFFF"/>
                </a:solidFill>
              </a:uFill>
              <a:latin typeface="Arial"/>
            </a:endParaRPr>
          </a:p>
          <a:p>
            <a:pPr algn="just">
              <a:lnSpc>
                <a:spcPct val="100000"/>
              </a:lnSpc>
            </a:pPr>
            <a:r>
              <a:rPr lang="en-IN" sz="1500" b="1" strike="noStrike" spc="-1">
                <a:solidFill>
                  <a:srgbClr val="004586"/>
                </a:solidFill>
                <a:uFill>
                  <a:solidFill>
                    <a:srgbClr val="FFFFFF"/>
                  </a:solidFill>
                </a:uFill>
                <a:latin typeface="Courier 10 Pitch"/>
                <a:ea typeface="DejaVu Sans"/>
              </a:rPr>
              <a:t>fA1</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3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35" name="CustomShape 3"/>
          <p:cNvSpPr/>
          <p:nvPr/>
        </p:nvSpPr>
        <p:spPr>
          <a:xfrm>
            <a:off x="722412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F0FB5812-F80A-41B0-BF14-72349B6D4119}" type="slidenum">
              <a:rPr lang="en-IN" sz="1400" b="0" strike="noStrike" spc="-1">
                <a:solidFill>
                  <a:srgbClr val="000000"/>
                </a:solidFill>
                <a:uFill>
                  <a:solidFill>
                    <a:srgbClr val="FFFFFF"/>
                  </a:solidFill>
                </a:uFill>
                <a:latin typeface="Arial"/>
                <a:ea typeface="DejaVu Sans"/>
              </a:rPr>
              <a:t>71</a:t>
            </a:fld>
            <a:endParaRPr lang="en-IN" sz="1800" b="0" strike="noStrike" spc="-1">
              <a:solidFill>
                <a:srgbClr val="000000"/>
              </a:solidFill>
              <a:uFill>
                <a:solidFill>
                  <a:srgbClr val="FFFFFF"/>
                </a:solidFill>
              </a:uFill>
              <a:latin typeface="Arial"/>
            </a:endParaRPr>
          </a:p>
        </p:txBody>
      </p:sp>
      <p:sp>
        <p:nvSpPr>
          <p:cNvPr id="636" name="CustomShape 4"/>
          <p:cNvSpPr/>
          <p:nvPr/>
        </p:nvSpPr>
        <p:spPr>
          <a:xfrm>
            <a:off x="225720" y="538560"/>
            <a:ext cx="9752760" cy="4664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39400" indent="-182160" algn="just">
              <a:lnSpc>
                <a:spcPct val="100000"/>
              </a:lnSpc>
            </a:pPr>
            <a:r>
              <a:rPr lang="en-IN" sz="2200" b="1" strike="noStrike" spc="-1">
                <a:solidFill>
                  <a:srgbClr val="FF420E"/>
                </a:solidFill>
                <a:uFill>
                  <a:solidFill>
                    <a:srgbClr val="FFFFFF"/>
                  </a:solidFill>
                </a:uFill>
                <a:latin typeface="Arial"/>
                <a:ea typeface="WenQuanYi Micro Hei"/>
              </a:rPr>
              <a:t>With two arguments :</a:t>
            </a:r>
            <a:endParaRPr lang="en-IN" sz="1800" b="0" strike="noStrike" spc="-1">
              <a:solidFill>
                <a:srgbClr val="000000"/>
              </a:solidFill>
              <a:uFill>
                <a:solidFill>
                  <a:srgbClr val="FFFFFF"/>
                </a:solidFill>
              </a:uFill>
              <a:latin typeface="Arial"/>
            </a:endParaRPr>
          </a:p>
          <a:p>
            <a:pPr marL="239400" indent="-182160" algn="just">
              <a:lnSpc>
                <a:spcPct val="100000"/>
              </a:lnSpc>
            </a:pPr>
            <a:r>
              <a:rPr lang="en-IN" sz="2200" b="1" strike="noStrike" spc="-1">
                <a:solidFill>
                  <a:srgbClr val="FF420E"/>
                </a:solidFill>
                <a:uFill>
                  <a:solidFill>
                    <a:srgbClr val="FFFFFF"/>
                  </a:solidFill>
                </a:uFill>
                <a:latin typeface="Arial"/>
                <a:ea typeface="WenQuanYi Micro Hei"/>
              </a:rPr>
              <a:t> </a:t>
            </a:r>
            <a:endParaRPr lang="en-IN" sz="1800" b="0" strike="noStrike" spc="-1">
              <a:solidFill>
                <a:srgbClr val="000000"/>
              </a:solidFill>
              <a:uFill>
                <a:solidFill>
                  <a:srgbClr val="FFFFFF"/>
                </a:solidFill>
              </a:uFill>
              <a:latin typeface="Arial"/>
            </a:endParaRPr>
          </a:p>
          <a:p>
            <a:pPr marL="223560" indent="-1933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 second argument can be :</a:t>
            </a:r>
            <a:endParaRPr lang="en-IN" sz="1800" b="0" strike="noStrike" spc="-1">
              <a:solidFill>
                <a:srgbClr val="000000"/>
              </a:solidFill>
              <a:uFill>
                <a:solidFill>
                  <a:srgbClr val="FFFFFF"/>
                </a:solidFill>
              </a:uFill>
              <a:latin typeface="Arial"/>
            </a:endParaRPr>
          </a:p>
          <a:p>
            <a:pPr marL="501480" lvl="1" indent="-23760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instance of first argument</a:t>
            </a:r>
            <a:endParaRPr lang="en-IN" sz="1800" b="0" strike="noStrike" spc="-1">
              <a:solidFill>
                <a:srgbClr val="000000"/>
              </a:solidFill>
              <a:uFill>
                <a:solidFill>
                  <a:srgbClr val="FFFFFF"/>
                </a:solidFill>
              </a:uFill>
              <a:latin typeface="Arial"/>
            </a:endParaRPr>
          </a:p>
          <a:p>
            <a:pPr marL="1083960" lvl="2" indent="-169200" algn="just">
              <a:lnSpc>
                <a:spcPct val="100000"/>
              </a:lnSpc>
              <a:buClr>
                <a:srgbClr val="000000"/>
              </a:buClr>
              <a:buFont typeface="Times New Roman"/>
              <a:buChar char="•"/>
            </a:pPr>
            <a:r>
              <a:rPr lang="en-IN" sz="2200" b="0" strike="noStrike" spc="-1">
                <a:solidFill>
                  <a:srgbClr val="000000"/>
                </a:solidFill>
                <a:uFill>
                  <a:solidFill>
                    <a:srgbClr val="FFFFFF"/>
                  </a:solidFill>
                </a:uFill>
                <a:latin typeface="Times New Roman"/>
                <a:ea typeface="WenQuanYi Micro Hei"/>
              </a:rPr>
              <a:t>a bound method is returned</a:t>
            </a:r>
            <a:endParaRPr lang="en-IN" sz="1800" b="0" strike="noStrike" spc="-1">
              <a:solidFill>
                <a:srgbClr val="000000"/>
              </a:solidFill>
              <a:uFill>
                <a:solidFill>
                  <a:srgbClr val="FFFFFF"/>
                </a:solidFill>
              </a:uFill>
              <a:latin typeface="Arial"/>
            </a:endParaRPr>
          </a:p>
          <a:p>
            <a:pPr marL="501480" lvl="1" indent="-23760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sub-class of first argument</a:t>
            </a:r>
            <a:endParaRPr lang="en-IN" sz="1800" b="0" strike="noStrike" spc="-1">
              <a:solidFill>
                <a:srgbClr val="000000"/>
              </a:solidFill>
              <a:uFill>
                <a:solidFill>
                  <a:srgbClr val="FFFFFF"/>
                </a:solidFill>
              </a:uFill>
              <a:latin typeface="Arial"/>
            </a:endParaRPr>
          </a:p>
          <a:p>
            <a:pPr marL="1083960" lvl="2" indent="-169200" algn="just">
              <a:lnSpc>
                <a:spcPct val="100000"/>
              </a:lnSpc>
              <a:buClr>
                <a:srgbClr val="000000"/>
              </a:buClr>
              <a:buFont typeface="Times New Roman"/>
              <a:buChar char="•"/>
            </a:pPr>
            <a:r>
              <a:rPr lang="en-IN" sz="2200" b="0" strike="noStrike" spc="-1">
                <a:solidFill>
                  <a:srgbClr val="000000"/>
                </a:solidFill>
                <a:uFill>
                  <a:solidFill>
                    <a:srgbClr val="FFFFFF"/>
                  </a:solidFill>
                </a:uFill>
                <a:latin typeface="Times New Roman"/>
                <a:ea typeface="WenQuanYi Micro Hei"/>
              </a:rPr>
              <a:t>an unbound method is returned</a:t>
            </a:r>
            <a:endParaRPr lang="en-IN" sz="1800" b="0" strike="noStrike" spc="-1">
              <a:solidFill>
                <a:srgbClr val="000000"/>
              </a:solidFill>
              <a:uFill>
                <a:solidFill>
                  <a:srgbClr val="FFFFFF"/>
                </a:solidFill>
              </a:uFill>
              <a:latin typeface="Arial"/>
            </a:endParaRPr>
          </a:p>
          <a:p>
            <a:pPr marL="517320" indent="-23760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23560" indent="-1933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 method dispatch is done in such a way that</a:t>
            </a:r>
            <a:endParaRPr lang="en-IN" sz="1800" b="0" strike="noStrike" spc="-1">
              <a:solidFill>
                <a:srgbClr val="000000"/>
              </a:solidFill>
              <a:uFill>
                <a:solidFill>
                  <a:srgbClr val="FFFFFF"/>
                </a:solidFill>
              </a:uFill>
              <a:latin typeface="Arial"/>
            </a:endParaRPr>
          </a:p>
          <a:p>
            <a:pPr marL="23940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r>
              <a:rPr lang="en-IN" sz="1800" b="0" strike="noStrike" spc="-1">
                <a:solidFill>
                  <a:srgbClr val="000000"/>
                </a:solidFill>
                <a:uFill>
                  <a:solidFill>
                    <a:srgbClr val="FFFFFF"/>
                  </a:solidFill>
                </a:uFill>
                <a:latin typeface="Courier 10 Pitch"/>
                <a:ea typeface="WenQuanYi Micro Hei"/>
              </a:rPr>
              <a:t>super(cls, instance-or-subclass).method(*args, **kw)</a:t>
            </a:r>
            <a:endParaRPr lang="en-IN" sz="1800" b="0" strike="noStrike" spc="-1">
              <a:solidFill>
                <a:srgbClr val="000000"/>
              </a:solidFill>
              <a:uFill>
                <a:solidFill>
                  <a:srgbClr val="FFFFFF"/>
                </a:solidFill>
              </a:uFill>
              <a:latin typeface="Arial"/>
            </a:endParaRPr>
          </a:p>
          <a:p>
            <a:pPr marL="239400" indent="-182160" algn="just">
              <a:lnSpc>
                <a:spcPct val="100000"/>
              </a:lnSpc>
            </a:pPr>
            <a:r>
              <a:rPr lang="en-IN" sz="1800" b="0" strike="noStrike" spc="-1">
                <a:solidFill>
                  <a:srgbClr val="0000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39400" indent="-182160" algn="just">
              <a:lnSpc>
                <a:spcPct val="100000"/>
              </a:lnSpc>
            </a:pPr>
            <a:r>
              <a:rPr lang="en-IN" sz="2200" b="0" strike="noStrike" spc="-1">
                <a:solidFill>
                  <a:srgbClr val="000000"/>
                </a:solidFill>
                <a:uFill>
                  <a:solidFill>
                    <a:srgbClr val="FFFFFF"/>
                  </a:solidFill>
                </a:uFill>
                <a:latin typeface="Times New Roman"/>
                <a:ea typeface="WenQuanYi Micro Hei"/>
              </a:rPr>
              <a:t>	corresponds more or less to</a:t>
            </a:r>
            <a:endParaRPr lang="en-IN" sz="1800" b="0" strike="noStrike" spc="-1">
              <a:solidFill>
                <a:srgbClr val="000000"/>
              </a:solidFill>
              <a:uFill>
                <a:solidFill>
                  <a:srgbClr val="FFFFFF"/>
                </a:solidFill>
              </a:uFill>
              <a:latin typeface="Arial"/>
            </a:endParaRPr>
          </a:p>
          <a:p>
            <a:pPr marL="23940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r>
              <a:rPr lang="en-IN" sz="1800" b="0" strike="noStrike" spc="-1">
                <a:solidFill>
                  <a:srgbClr val="000000"/>
                </a:solidFill>
                <a:uFill>
                  <a:solidFill>
                    <a:srgbClr val="FFFFFF"/>
                  </a:solidFill>
                </a:uFill>
                <a:latin typeface="Courier 10 Pitch"/>
                <a:ea typeface="WenQuanYi Micro Hei"/>
              </a:rPr>
              <a:t>right-method-in-the-MRO-applied-to(instance-or-subclass, *args, **kw)</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3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39" name="CustomShape 3"/>
          <p:cNvSpPr/>
          <p:nvPr/>
        </p:nvSpPr>
        <p:spPr>
          <a:xfrm>
            <a:off x="722412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B9D2032F-C5E9-4918-9935-E859C5345245}" type="slidenum">
              <a:rPr lang="en-IN" sz="1400" b="0" strike="noStrike" spc="-1">
                <a:solidFill>
                  <a:srgbClr val="000000"/>
                </a:solidFill>
                <a:uFill>
                  <a:solidFill>
                    <a:srgbClr val="FFFFFF"/>
                  </a:solidFill>
                </a:uFill>
                <a:latin typeface="Arial"/>
                <a:ea typeface="DejaVu Sans"/>
              </a:rPr>
              <a:t>72</a:t>
            </a:fld>
            <a:endParaRPr lang="en-IN" sz="1800" b="0" strike="noStrike" spc="-1">
              <a:solidFill>
                <a:srgbClr val="000000"/>
              </a:solidFill>
              <a:uFill>
                <a:solidFill>
                  <a:srgbClr val="FFFFFF"/>
                </a:solidFill>
              </a:uFill>
              <a:latin typeface="Arial"/>
            </a:endParaRPr>
          </a:p>
        </p:txBody>
      </p:sp>
      <p:sp>
        <p:nvSpPr>
          <p:cNvPr id="640" name="CustomShape 4"/>
          <p:cNvSpPr/>
          <p:nvPr/>
        </p:nvSpPr>
        <p:spPr>
          <a:xfrm>
            <a:off x="225360" y="24480"/>
            <a:ext cx="9257760" cy="6677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1800" b="0" strike="noStrike" spc="-1">
                <a:solidFill>
                  <a:srgbClr val="355E00"/>
                </a:solidFill>
                <a:uFill>
                  <a:solidFill>
                    <a:srgbClr val="FFFFFF"/>
                  </a:solidFill>
                </a:uFill>
                <a:latin typeface="Courier 10 Pitch"/>
                <a:ea typeface="WenQuanYi Micro Hei"/>
              </a:rPr>
              <a:t>class A(object) :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f(s) : print 'fA'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B(A) :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f(s) : print 'fB(A)'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C(A) :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f(s) : print 'fC(A)'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D(B, C) :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f(s) : print 'fD(B,C)'</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d = 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BOUND method returned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'super(D,d):::',; super(D,d).f()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'super(B,d):::',; super(B,d).f()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'super(C,d):::',; super(C,d).f()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AttributeError: 'super' object has no attribute 'f'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print 'super(A,d):::',; super(A,d).f()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UNBOUND method returned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'super(D,D):::',; super(D,D).f(d)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'super(B,D):::',; super(B,D).f(d)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'super(C,D):::',; super(C,D).f(d)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AttributeError: 'super' object has no attribute 'f'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print 'super(A,D):::',; super(A,D).f(d)</a:t>
            </a:r>
            <a:endParaRPr lang="en-IN" sz="1800" b="0" strike="noStrike" spc="-1">
              <a:solidFill>
                <a:srgbClr val="000000"/>
              </a:solidFill>
              <a:uFill>
                <a:solidFill>
                  <a:srgbClr val="FFFFFF"/>
                </a:solidFill>
              </a:uFill>
              <a:latin typeface="Arial"/>
            </a:endParaRPr>
          </a:p>
        </p:txBody>
      </p:sp>
      <p:sp>
        <p:nvSpPr>
          <p:cNvPr id="641" name="CustomShape 5"/>
          <p:cNvSpPr/>
          <p:nvPr/>
        </p:nvSpPr>
        <p:spPr>
          <a:xfrm>
            <a:off x="5846760" y="200880"/>
            <a:ext cx="4032000" cy="272088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1" strike="noStrike" spc="-1">
                <a:solidFill>
                  <a:srgbClr val="000000"/>
                </a:solidFill>
                <a:uFill>
                  <a:solidFill>
                    <a:srgbClr val="FFFFFF"/>
                  </a:solidFill>
                </a:uFill>
                <a:latin typeface="Arial"/>
                <a:ea typeface="DejaVu Sans"/>
              </a:rPr>
              <a:t>Output :</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super(D,d)::: fB(A)</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super(B,d)::: fC(A)</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super(C,d)::: fA</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super(D,D)::: fB(A)</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super(B,D)::: fC(A)</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super(C,D)::: fA</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2"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43"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44"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96794D0A-A9CB-4EEC-A5CF-FF334FBFDAA5}" type="slidenum">
              <a:rPr lang="en-IN" sz="1400" b="0" strike="noStrike" spc="-1">
                <a:solidFill>
                  <a:srgbClr val="000000"/>
                </a:solidFill>
                <a:uFill>
                  <a:solidFill>
                    <a:srgbClr val="FFFFFF"/>
                  </a:solidFill>
                </a:uFill>
                <a:latin typeface="Arial"/>
                <a:ea typeface="DejaVu Sans"/>
              </a:rPr>
              <a:t>73</a:t>
            </a:fld>
            <a:endParaRPr lang="en-IN" sz="1800" b="0" strike="noStrike" spc="-1">
              <a:solidFill>
                <a:srgbClr val="000000"/>
              </a:solidFill>
              <a:uFill>
                <a:solidFill>
                  <a:srgbClr val="FFFFFF"/>
                </a:solidFill>
              </a:uFill>
              <a:latin typeface="Arial"/>
            </a:endParaRPr>
          </a:p>
        </p:txBody>
      </p:sp>
      <p:sp>
        <p:nvSpPr>
          <p:cNvPr id="645" name="CustomShape 4"/>
          <p:cNvSpPr/>
          <p:nvPr/>
        </p:nvSpPr>
        <p:spPr>
          <a:xfrm>
            <a:off x="225720" y="341280"/>
            <a:ext cx="9257760" cy="5976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1" strike="noStrike" spc="-1">
                <a:solidFill>
                  <a:srgbClr val="FF420E"/>
                </a:solidFill>
                <a:uFill>
                  <a:solidFill>
                    <a:srgbClr val="FFFFFF"/>
                  </a:solidFill>
                </a:uFill>
                <a:latin typeface="Times New Roman"/>
                <a:ea typeface="WenQuanYi Micro Hei"/>
              </a:rPr>
              <a:t>If the second argument is an object,</a:t>
            </a:r>
            <a:r>
              <a:rPr lang="en-IN" sz="2200" b="1" strike="noStrike" spc="-1">
                <a:solidFill>
                  <a:srgbClr val="FF420E"/>
                </a:solidFill>
                <a:uFill>
                  <a:solidFill>
                    <a:srgbClr val="FFFFFF"/>
                  </a:solidFill>
                </a:uFill>
                <a:latin typeface="Courier 10 Pitch"/>
                <a:ea typeface="WenQuanYi Micro Hei"/>
              </a:rPr>
              <a:t> isinstance(obj, type)</a:t>
            </a:r>
            <a:r>
              <a:rPr lang="en-IN" sz="2200" b="1" strike="noStrike" spc="-1">
                <a:solidFill>
                  <a:srgbClr val="FF420E"/>
                </a:solidFill>
                <a:uFill>
                  <a:solidFill>
                    <a:srgbClr val="FFFFFF"/>
                  </a:solidFill>
                </a:uFill>
                <a:latin typeface="Times New Roman"/>
                <a:ea typeface="WenQuanYi Micro Hei"/>
              </a:rPr>
              <a:t> must be true</a:t>
            </a:r>
            <a:endParaRPr lang="en-IN" sz="1800" b="0" strike="noStrike" spc="-1">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 simple usage with two arguments is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000" b="0" strike="noStrike" spc="-1">
                <a:solidFill>
                  <a:srgbClr val="355E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2200" b="0" strike="noStrike" spc="-1">
                <a:solidFill>
                  <a:srgbClr val="000000"/>
                </a:solidFill>
                <a:uFill>
                  <a:solidFill>
                    <a:srgbClr val="FFFFFF"/>
                  </a:solidFill>
                </a:uFill>
                <a:latin typeface="Times New Roman"/>
                <a:ea typeface="WenQuanYi Micro Hei"/>
              </a:rPr>
              <a:t>Here 2nd argument is an </a:t>
            </a:r>
            <a:r>
              <a:rPr lang="en-IN" sz="2200" b="1" strike="noStrike" spc="-1">
                <a:solidFill>
                  <a:srgbClr val="000000"/>
                </a:solidFill>
                <a:uFill>
                  <a:solidFill>
                    <a:srgbClr val="FFFFFF"/>
                  </a:solidFill>
                </a:uFill>
                <a:latin typeface="Times New Roman"/>
                <a:ea typeface="WenQuanYi Micro Hei"/>
              </a:rPr>
              <a:t>instance</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class A(object):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def fA1(self) : print 'fA1'</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def fA2(self, a, b) : print 'fA2', a, b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class B(A)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def fA1(self) :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print 'fA1 in B calling fA1 in A...'</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a:t>
            </a:r>
            <a:r>
              <a:rPr lang="en-IN" sz="1800" b="1" strike="noStrike" spc="-1">
                <a:solidFill>
                  <a:srgbClr val="355E00"/>
                </a:solidFill>
                <a:uFill>
                  <a:solidFill>
                    <a:srgbClr val="FFFFFF"/>
                  </a:solidFill>
                </a:uFill>
                <a:latin typeface="Courier 10 Pitch"/>
                <a:ea typeface="WenQuanYi Micro Hei"/>
              </a:rPr>
              <a:t>super(B, self).fA1()</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def fA2(self, a, b, c)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print 'fA2 in B calling fA2 in A...'</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1" strike="noStrike" spc="-1">
                <a:solidFill>
                  <a:srgbClr val="355E00"/>
                </a:solidFill>
                <a:uFill>
                  <a:solidFill>
                    <a:srgbClr val="FFFFFF"/>
                  </a:solidFill>
                </a:uFill>
                <a:latin typeface="Courier 10 Pitch"/>
                <a:ea typeface="WenQuanYi Micro Hei"/>
              </a:rPr>
              <a:t>        super(B, self).fA2(a+b, c)      </a:t>
            </a: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198360" indent="-182160" algn="just">
              <a:lnSpc>
                <a:spcPct val="100000"/>
              </a:lnSpc>
            </a:pPr>
            <a:r>
              <a:rPr lang="en-IN" sz="1800" b="0" strike="noStrike" spc="-1">
                <a:solidFill>
                  <a:srgbClr val="355E00"/>
                </a:solidFill>
                <a:uFill>
                  <a:solidFill>
                    <a:srgbClr val="FFFFFF"/>
                  </a:solidFill>
                </a:uFill>
                <a:latin typeface="Courier 10 Pitch"/>
                <a:ea typeface="WenQuanYi Micro Hei"/>
              </a:rPr>
              <a:t>b = B() ;    </a:t>
            </a:r>
            <a:r>
              <a:rPr lang="en-IN" sz="1800" b="1" strike="noStrike" spc="-1">
                <a:solidFill>
                  <a:srgbClr val="355E00"/>
                </a:solidFill>
                <a:uFill>
                  <a:solidFill>
                    <a:srgbClr val="FFFFFF"/>
                  </a:solidFill>
                </a:uFill>
                <a:latin typeface="Courier 10 Pitch"/>
                <a:ea typeface="WenQuanYi Micro Hei"/>
              </a:rPr>
              <a:t>b.fA1() ;  b.fA2('str1', 'str2', [1,2,3])</a:t>
            </a:r>
            <a:endParaRPr lang="en-IN" sz="1800" b="0" strike="noStrike" spc="-1">
              <a:solidFill>
                <a:srgbClr val="000000"/>
              </a:solidFill>
              <a:uFill>
                <a:solidFill>
                  <a:srgbClr val="FFFFFF"/>
                </a:solidFill>
              </a:uFill>
              <a:latin typeface="Arial"/>
            </a:endParaRPr>
          </a:p>
        </p:txBody>
      </p:sp>
      <p:sp>
        <p:nvSpPr>
          <p:cNvPr id="646" name="CustomShape 5"/>
          <p:cNvSpPr/>
          <p:nvPr/>
        </p:nvSpPr>
        <p:spPr>
          <a:xfrm>
            <a:off x="4639320" y="1628640"/>
            <a:ext cx="5141880" cy="177804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1" strike="noStrike" spc="-1">
                <a:solidFill>
                  <a:srgbClr val="000000"/>
                </a:solidFill>
                <a:uFill>
                  <a:solidFill>
                    <a:srgbClr val="FFFFFF"/>
                  </a:solidFill>
                </a:uFill>
                <a:latin typeface="Arial"/>
                <a:ea typeface="DejaVu Sans"/>
              </a:rPr>
              <a:t>Output :</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fA1 in B calling fA1 in A...</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fA1</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fA2 in B calling fA2 in A...</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4586"/>
                </a:solidFill>
                <a:uFill>
                  <a:solidFill>
                    <a:srgbClr val="FFFFFF"/>
                  </a:solidFill>
                </a:uFill>
                <a:latin typeface="Courier 10 Pitch"/>
                <a:ea typeface="DejaVu Sans"/>
              </a:rPr>
              <a:t>fA2 str1str2 [1, 2, 3]</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4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49" name="CustomShape 3"/>
          <p:cNvSpPr/>
          <p:nvPr/>
        </p:nvSpPr>
        <p:spPr>
          <a:xfrm>
            <a:off x="722412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E0C8B69D-5882-4617-95C4-F14AAF53B7FB}" type="slidenum">
              <a:rPr lang="en-IN" sz="1400" b="0" strike="noStrike" spc="-1">
                <a:solidFill>
                  <a:srgbClr val="000000"/>
                </a:solidFill>
                <a:uFill>
                  <a:solidFill>
                    <a:srgbClr val="FFFFFF"/>
                  </a:solidFill>
                </a:uFill>
                <a:latin typeface="Arial"/>
                <a:ea typeface="DejaVu Sans"/>
              </a:rPr>
              <a:t>74</a:t>
            </a:fld>
            <a:endParaRPr lang="en-IN" sz="1800" b="0" strike="noStrike" spc="-1">
              <a:solidFill>
                <a:srgbClr val="000000"/>
              </a:solidFill>
              <a:uFill>
                <a:solidFill>
                  <a:srgbClr val="FFFFFF"/>
                </a:solidFill>
              </a:uFill>
              <a:latin typeface="Arial"/>
            </a:endParaRPr>
          </a:p>
        </p:txBody>
      </p:sp>
      <p:sp>
        <p:nvSpPr>
          <p:cNvPr id="650" name="CustomShape 4"/>
          <p:cNvSpPr/>
          <p:nvPr/>
        </p:nvSpPr>
        <p:spPr>
          <a:xfrm>
            <a:off x="782280" y="260640"/>
            <a:ext cx="8745120" cy="62503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A code without </a:t>
            </a:r>
            <a:r>
              <a:rPr lang="en-IN" sz="2200" b="1" strike="noStrike" spc="-1">
                <a:solidFill>
                  <a:srgbClr val="000000"/>
                </a:solidFill>
                <a:uFill>
                  <a:solidFill>
                    <a:srgbClr val="FFFFFF"/>
                  </a:solidFill>
                </a:uFill>
                <a:latin typeface="Courier 10 Pitch"/>
                <a:ea typeface="WenQuanYi Micro Hei"/>
              </a:rPr>
              <a:t>super()</a:t>
            </a:r>
            <a:r>
              <a:rPr lang="en-IN" sz="22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Person (object):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__init__(self, first, last):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self.firstname = first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self.lastname = last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Name(self):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return self.firstname + " " + self.lastname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Employee(Person):</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__init__(self, first, last, staffnum):</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r>
              <a:rPr lang="en-IN" sz="1600" b="1" strike="noStrike" spc="-1">
                <a:solidFill>
                  <a:srgbClr val="B84700"/>
                </a:solidFill>
                <a:uFill>
                  <a:solidFill>
                    <a:srgbClr val="FFFFFF"/>
                  </a:solidFill>
                </a:uFill>
                <a:latin typeface="Courier 10 Pitch"/>
                <a:ea typeface="WenQuanYi Micro Hei"/>
              </a:rPr>
              <a:t>#invoking base class __init__()</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r>
              <a:rPr lang="en-IN" sz="1800" b="1" strike="noStrike" spc="-1">
                <a:solidFill>
                  <a:srgbClr val="355E00"/>
                </a:solidFill>
                <a:uFill>
                  <a:solidFill>
                    <a:srgbClr val="FFFFFF"/>
                  </a:solidFill>
                </a:uFill>
                <a:latin typeface="Courier 10 Pitch"/>
                <a:ea typeface="WenQuanYi Micro Hei"/>
              </a:rPr>
              <a:t>Person.__init__(self,first, last)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self.staffnumber = staffnum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GetEmployee(self): </a:t>
            </a:r>
            <a:r>
              <a:rPr lang="en-IN" sz="1600" b="1" strike="noStrike" spc="-1">
                <a:solidFill>
                  <a:srgbClr val="B84700"/>
                </a:solidFill>
                <a:uFill>
                  <a:solidFill>
                    <a:srgbClr val="FFFFFF"/>
                  </a:solidFill>
                </a:uFill>
                <a:latin typeface="Courier 10 Pitch"/>
                <a:ea typeface="WenQuanYi Micro Hei"/>
              </a:rPr>
              <a:t>#invoking base method 'Name()'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return </a:t>
            </a:r>
            <a:r>
              <a:rPr lang="en-IN" sz="1800" b="1" strike="noStrike" spc="-1">
                <a:solidFill>
                  <a:srgbClr val="355E00"/>
                </a:solidFill>
                <a:uFill>
                  <a:solidFill>
                    <a:srgbClr val="FFFFFF"/>
                  </a:solidFill>
                </a:uFill>
                <a:latin typeface="Courier 10 Pitch"/>
                <a:ea typeface="WenQuanYi Micro Hei"/>
              </a:rPr>
              <a:t>self.Name()</a:t>
            </a:r>
            <a:r>
              <a:rPr lang="en-IN" sz="1800" b="0" strike="noStrike" spc="-1">
                <a:solidFill>
                  <a:srgbClr val="355E00"/>
                </a:solidFill>
                <a:uFill>
                  <a:solidFill>
                    <a:srgbClr val="FFFFFF"/>
                  </a:solidFill>
                </a:uFill>
                <a:latin typeface="Courier 10 Pitch"/>
                <a:ea typeface="WenQuanYi Micro Hei"/>
              </a:rPr>
              <a:t> + ", " +  self.staffnumber</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x = Person("Amit", "Sharma")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y = Employee("Sunita", "Bajaj", "1007")</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print(x.Name())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print(y.GetEmployee())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1"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52"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53"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9A7AC616-8DFE-4F05-B373-9F58AC2244C2}" type="slidenum">
              <a:rPr lang="en-IN" sz="1400" b="0" strike="noStrike" spc="-1">
                <a:solidFill>
                  <a:srgbClr val="000000"/>
                </a:solidFill>
                <a:uFill>
                  <a:solidFill>
                    <a:srgbClr val="FFFFFF"/>
                  </a:solidFill>
                </a:uFill>
                <a:latin typeface="Arial"/>
                <a:ea typeface="DejaVu Sans"/>
              </a:rPr>
              <a:t>75</a:t>
            </a:fld>
            <a:endParaRPr lang="en-IN" sz="1800" b="0" strike="noStrike" spc="-1">
              <a:solidFill>
                <a:srgbClr val="000000"/>
              </a:solidFill>
              <a:uFill>
                <a:solidFill>
                  <a:srgbClr val="FFFFFF"/>
                </a:solidFill>
              </a:uFill>
              <a:latin typeface="Arial"/>
            </a:endParaRPr>
          </a:p>
        </p:txBody>
      </p:sp>
      <p:sp>
        <p:nvSpPr>
          <p:cNvPr id="654" name="CustomShape 4"/>
          <p:cNvSpPr/>
          <p:nvPr/>
        </p:nvSpPr>
        <p:spPr>
          <a:xfrm>
            <a:off x="402480" y="141480"/>
            <a:ext cx="9273240" cy="6493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Same code re-written with </a:t>
            </a:r>
            <a:r>
              <a:rPr lang="en-IN" sz="2200" b="1" strike="noStrike" spc="-1">
                <a:solidFill>
                  <a:srgbClr val="000000"/>
                </a:solidFill>
                <a:uFill>
                  <a:solidFill>
                    <a:srgbClr val="FFFFFF"/>
                  </a:solidFill>
                </a:uFill>
                <a:latin typeface="Courier 10 Pitch"/>
                <a:ea typeface="WenQuanYi Micro Hei"/>
              </a:rPr>
              <a:t>super()</a:t>
            </a:r>
            <a:r>
              <a:rPr lang="en-IN" sz="22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Person (object):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__init__(self, first, last):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self.firstname = first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self.lastname = last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__str__(self):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return self.firstname + " " + self.lastname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Employee(Person):</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__init__(self, first, last, staffnum):</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r>
              <a:rPr lang="en-IN" sz="1800" b="1" strike="noStrike" spc="-1">
                <a:solidFill>
                  <a:srgbClr val="355E00"/>
                </a:solidFill>
                <a:uFill>
                  <a:solidFill>
                    <a:srgbClr val="FFFFFF"/>
                  </a:solidFill>
                </a:uFill>
                <a:latin typeface="Courier 10 Pitch"/>
                <a:ea typeface="WenQuanYi Micro Hei"/>
              </a:rPr>
              <a:t>super(Employee, self).__init__(first, last)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r>
              <a:rPr lang="en-IN" sz="1600" b="0" strike="noStrike" spc="-1">
                <a:solidFill>
                  <a:srgbClr val="B84700"/>
                </a:solidFill>
                <a:uFill>
                  <a:solidFill>
                    <a:srgbClr val="FFFFFF"/>
                  </a:solidFill>
                </a:uFill>
                <a:latin typeface="Courier 10 Pitch"/>
                <a:ea typeface="WenQuanYi Micro Hei"/>
              </a:rPr>
              <a:t>#super().__init__(first, last) - Python 3 can use this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self.staffnumber = staffnum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__str__(self):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return </a:t>
            </a:r>
            <a:r>
              <a:rPr lang="en-IN" sz="1800" b="1" strike="noStrike" spc="-1">
                <a:solidFill>
                  <a:srgbClr val="355E00"/>
                </a:solidFill>
                <a:uFill>
                  <a:solidFill>
                    <a:srgbClr val="FFFFFF"/>
                  </a:solidFill>
                </a:uFill>
                <a:latin typeface="Courier 10 Pitch"/>
                <a:ea typeface="WenQuanYi Micro Hei"/>
              </a:rPr>
              <a:t>super (Employee, self).__str__() </a:t>
            </a:r>
            <a:r>
              <a:rPr lang="en-IN" sz="1800" b="0" strike="noStrike" spc="-1">
                <a:solidFill>
                  <a:srgbClr val="355E00"/>
                </a:solidFill>
                <a:uFill>
                  <a:solidFill>
                    <a:srgbClr val="FFFFFF"/>
                  </a:solidFill>
                </a:uFill>
                <a:latin typeface="Courier 10 Pitch"/>
                <a:ea typeface="WenQuanYi Micro Hei"/>
              </a:rPr>
              <a:t>+ ", " +  self.staffnumber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x = Person("Amit", "Sharma")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y = Employee("Sunita", "Bajaj", "1007")</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print(x)</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56"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57"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2614E0AE-9663-49B8-81A7-B418871C9D49}" type="slidenum">
              <a:rPr lang="en-IN" sz="1400" b="0" strike="noStrike" spc="-1">
                <a:solidFill>
                  <a:srgbClr val="000000"/>
                </a:solidFill>
                <a:uFill>
                  <a:solidFill>
                    <a:srgbClr val="FFFFFF"/>
                  </a:solidFill>
                </a:uFill>
                <a:latin typeface="Arial"/>
                <a:ea typeface="DejaVu Sans"/>
              </a:rPr>
              <a:t>76</a:t>
            </a:fld>
            <a:endParaRPr lang="en-IN" sz="1800" b="0" strike="noStrike" spc="-1">
              <a:solidFill>
                <a:srgbClr val="000000"/>
              </a:solidFill>
              <a:uFill>
                <a:solidFill>
                  <a:srgbClr val="FFFFFF"/>
                </a:solidFill>
              </a:uFill>
              <a:latin typeface="Arial"/>
            </a:endParaRPr>
          </a:p>
        </p:txBody>
      </p:sp>
      <p:sp>
        <p:nvSpPr>
          <p:cNvPr id="658" name="CustomShape 4"/>
          <p:cNvSpPr/>
          <p:nvPr/>
        </p:nvSpPr>
        <p:spPr>
          <a:xfrm>
            <a:off x="402120" y="103320"/>
            <a:ext cx="9273600" cy="4604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With multiple inheritance :</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First(object):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__init__(self):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"first"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super(First, self).__init__()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Second(object):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__init__(self):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"second"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super(Second, self).__init__()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Third(First, Second):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__init__(self):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"third"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super(Third, self).__init__()</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 = Third()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Third.mro()</a:t>
            </a:r>
            <a:endParaRPr lang="en-IN" sz="1800" b="0" strike="noStrike" spc="-1">
              <a:solidFill>
                <a:srgbClr val="000000"/>
              </a:solidFill>
              <a:uFill>
                <a:solidFill>
                  <a:srgbClr val="FFFFFF"/>
                </a:solidFill>
              </a:uFill>
              <a:latin typeface="Arial"/>
            </a:endParaRPr>
          </a:p>
        </p:txBody>
      </p:sp>
      <p:sp>
        <p:nvSpPr>
          <p:cNvPr id="659" name="CustomShape 5"/>
          <p:cNvSpPr/>
          <p:nvPr/>
        </p:nvSpPr>
        <p:spPr>
          <a:xfrm>
            <a:off x="2318760" y="5248080"/>
            <a:ext cx="7437240" cy="1742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800" b="1" strike="noStrike" spc="-1">
                <a:solidFill>
                  <a:srgbClr val="000000"/>
                </a:solidFill>
                <a:uFill>
                  <a:solidFill>
                    <a:srgbClr val="FFFFFF"/>
                  </a:solidFill>
                </a:uFill>
                <a:latin typeface="Arial"/>
                <a:ea typeface="DejaVu Sans"/>
              </a:rPr>
              <a:t>Output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DejaVu Sans"/>
              </a:rPr>
              <a:t>third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DejaVu Sans"/>
              </a:rPr>
              <a:t>first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DejaVu Sans"/>
              </a:rPr>
              <a:t>second</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DejaVu Sans"/>
              </a:rPr>
              <a:t>[&lt;class '__main__.Third'&gt;, &lt;class '__main__.First'&gt;, &lt;class '__main__.Second'&gt;, &lt;type 'object'&gt;]</a:t>
            </a:r>
            <a:endParaRPr lang="en-IN" sz="1800" b="0" strike="noStrike" spc="-1">
              <a:solidFill>
                <a:srgbClr val="000000"/>
              </a:solidFill>
              <a:uFill>
                <a:solidFill>
                  <a:srgbClr val="FFFFFF"/>
                </a:solidFill>
              </a:uFill>
              <a:latin typeface="Arial"/>
            </a:endParaRPr>
          </a:p>
        </p:txBody>
      </p:sp>
      <p:sp>
        <p:nvSpPr>
          <p:cNvPr id="660" name="CustomShape 6"/>
          <p:cNvSpPr/>
          <p:nvPr/>
        </p:nvSpPr>
        <p:spPr>
          <a:xfrm>
            <a:off x="5645520" y="402120"/>
            <a:ext cx="4032000" cy="271944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800" b="0" strike="noStrike" spc="-1">
                <a:solidFill>
                  <a:srgbClr val="000000"/>
                </a:solidFill>
                <a:uFill>
                  <a:solidFill>
                    <a:srgbClr val="FFFFFF"/>
                  </a:solidFill>
                </a:uFill>
                <a:latin typeface="Courier 10 Pitch"/>
                <a:ea typeface="DejaVu Sans"/>
              </a:rPr>
              <a:t>super()</a:t>
            </a:r>
            <a:r>
              <a:rPr lang="en-IN" sz="2000" b="0" strike="noStrike" spc="-1">
                <a:solidFill>
                  <a:srgbClr val="000000"/>
                </a:solidFill>
                <a:uFill>
                  <a:solidFill>
                    <a:srgbClr val="FFFFFF"/>
                  </a:solidFill>
                </a:uFill>
                <a:latin typeface="Arial"/>
                <a:ea typeface="DejaVu Sans"/>
              </a:rPr>
              <a:t> call in </a:t>
            </a:r>
            <a:r>
              <a:rPr lang="en-IN" sz="1800" b="0" i="1" strike="noStrike" spc="-1">
                <a:solidFill>
                  <a:srgbClr val="000000"/>
                </a:solidFill>
                <a:uFill>
                  <a:solidFill>
                    <a:srgbClr val="FFFFFF"/>
                  </a:solidFill>
                </a:uFill>
                <a:latin typeface="Courier 10 Pitch"/>
                <a:ea typeface="DejaVu Sans"/>
              </a:rPr>
              <a:t>Third</a:t>
            </a:r>
            <a:r>
              <a:rPr lang="en-IN" sz="2000" b="0" strike="noStrike" spc="-1">
                <a:solidFill>
                  <a:srgbClr val="000000"/>
                </a:solidFill>
                <a:uFill>
                  <a:solidFill>
                    <a:srgbClr val="FFFFFF"/>
                  </a:solidFill>
                </a:uFill>
                <a:latin typeface="Arial"/>
                <a:ea typeface="DejaVu Sans"/>
              </a:rPr>
              <a:t> dispatches to </a:t>
            </a:r>
            <a:r>
              <a:rPr lang="en-IN" sz="1800" b="0" i="1" strike="noStrike" spc="-1">
                <a:solidFill>
                  <a:srgbClr val="000000"/>
                </a:solidFill>
                <a:uFill>
                  <a:solidFill>
                    <a:srgbClr val="FFFFFF"/>
                  </a:solidFill>
                </a:uFill>
                <a:latin typeface="Courier 10 Pitch"/>
                <a:ea typeface="DejaVu Sans"/>
              </a:rPr>
              <a:t>First.__init__</a:t>
            </a:r>
            <a:endParaRPr lang="en-IN" sz="1800" b="0" strike="noStrike" spc="-1">
              <a:solidFill>
                <a:srgbClr val="000000"/>
              </a:solidFill>
              <a:uFill>
                <a:solidFill>
                  <a:srgbClr val="FFFFFF"/>
                </a:solidFill>
              </a:uFill>
              <a:latin typeface="Arial"/>
            </a:endParaRPr>
          </a:p>
          <a:p>
            <a:pPr algn="just">
              <a:lnSpc>
                <a:spcPct val="100000"/>
              </a:lnSpc>
            </a:pPr>
            <a:r>
              <a:rPr lang="en-IN" sz="1800" b="0" i="1" strike="noStrike" spc="-1">
                <a:solidFill>
                  <a:srgbClr val="000000"/>
                </a:solidFill>
                <a:uFill>
                  <a:solidFill>
                    <a:srgbClr val="FFFFFF"/>
                  </a:solidFill>
                </a:uFill>
                <a:latin typeface="Courier 10 Pitch"/>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Arial"/>
                <a:ea typeface="DejaVu Sans"/>
              </a:rPr>
              <a:t>Then the </a:t>
            </a:r>
            <a:r>
              <a:rPr lang="en-IN" sz="1800" b="0" strike="noStrike" spc="-1">
                <a:solidFill>
                  <a:srgbClr val="000000"/>
                </a:solidFill>
                <a:uFill>
                  <a:solidFill>
                    <a:srgbClr val="FFFFFF"/>
                  </a:solidFill>
                </a:uFill>
                <a:latin typeface="Courier 10 Pitch"/>
                <a:ea typeface="DejaVu Sans"/>
              </a:rPr>
              <a:t>super()</a:t>
            </a:r>
            <a:r>
              <a:rPr lang="en-IN" sz="2000" b="0" strike="noStrike" spc="-1">
                <a:solidFill>
                  <a:srgbClr val="000000"/>
                </a:solidFill>
                <a:uFill>
                  <a:solidFill>
                    <a:srgbClr val="FFFFFF"/>
                  </a:solidFill>
                </a:uFill>
                <a:latin typeface="Arial"/>
                <a:ea typeface="DejaVu Sans"/>
              </a:rPr>
              <a:t> call in </a:t>
            </a:r>
            <a:r>
              <a:rPr lang="en-IN" sz="1800" b="0" i="1" strike="noStrike" spc="-1">
                <a:solidFill>
                  <a:srgbClr val="000000"/>
                </a:solidFill>
                <a:uFill>
                  <a:solidFill>
                    <a:srgbClr val="FFFFFF"/>
                  </a:solidFill>
                </a:uFill>
                <a:latin typeface="Courier 10 Pitch"/>
                <a:ea typeface="DejaVu Sans"/>
              </a:rPr>
              <a:t>First</a:t>
            </a:r>
            <a:r>
              <a:rPr lang="en-IN" sz="2000" b="0" strike="noStrike" spc="-1">
                <a:solidFill>
                  <a:srgbClr val="000000"/>
                </a:solidFill>
                <a:uFill>
                  <a:solidFill>
                    <a:srgbClr val="FFFFFF"/>
                  </a:solidFill>
                </a:uFill>
                <a:latin typeface="Arial"/>
                <a:ea typeface="DejaVu Sans"/>
              </a:rPr>
              <a:t> dispatches to </a:t>
            </a:r>
            <a:r>
              <a:rPr lang="en-IN" sz="1800" b="0" i="1" strike="noStrike" spc="-1">
                <a:solidFill>
                  <a:srgbClr val="000000"/>
                </a:solidFill>
                <a:uFill>
                  <a:solidFill>
                    <a:srgbClr val="FFFFFF"/>
                  </a:solidFill>
                </a:uFill>
                <a:latin typeface="Courier 10 Pitch"/>
                <a:ea typeface="DejaVu Sans"/>
              </a:rPr>
              <a:t>Second.__init__</a:t>
            </a:r>
            <a:endParaRPr lang="en-IN" sz="1800" b="0" strike="noStrike" spc="-1">
              <a:solidFill>
                <a:srgbClr val="000000"/>
              </a:solidFill>
              <a:uFill>
                <a:solidFill>
                  <a:srgbClr val="FFFFFF"/>
                </a:solidFill>
              </a:uFill>
              <a:latin typeface="Arial"/>
            </a:endParaRPr>
          </a:p>
          <a:p>
            <a:pPr algn="just">
              <a:lnSpc>
                <a:spcPct val="100000"/>
              </a:lnSpc>
            </a:pPr>
            <a:r>
              <a:rPr lang="en-IN" sz="2000" b="0" i="1" strike="noStrike" spc="-1">
                <a:solidFill>
                  <a:srgbClr val="000000"/>
                </a:solidFill>
                <a:uFill>
                  <a:solidFill>
                    <a:srgbClr val="FFFFFF"/>
                  </a:solidFill>
                </a:uFill>
                <a:latin typeface="Courier 10 Pitch"/>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Arial"/>
                <a:ea typeface="DejaVu Sans"/>
              </a:rPr>
              <a:t>This in turns dispatches to </a:t>
            </a:r>
            <a:r>
              <a:rPr lang="en-IN" sz="1800" b="0" i="1" strike="noStrike" spc="-1">
                <a:solidFill>
                  <a:srgbClr val="000000"/>
                </a:solidFill>
                <a:uFill>
                  <a:solidFill>
                    <a:srgbClr val="FFFFFF"/>
                  </a:solidFill>
                </a:uFill>
                <a:latin typeface="Courier 10 Pitch"/>
                <a:ea typeface="DejaVu Sans"/>
              </a:rPr>
              <a:t>object.__init__</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1"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62"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63"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05901946-8A0E-4D06-BECA-852DBB089A23}" type="slidenum">
              <a:rPr lang="en-IN" sz="1400" b="0" strike="noStrike" spc="-1">
                <a:solidFill>
                  <a:srgbClr val="000000"/>
                </a:solidFill>
                <a:uFill>
                  <a:solidFill>
                    <a:srgbClr val="FFFFFF"/>
                  </a:solidFill>
                </a:uFill>
                <a:latin typeface="Arial"/>
                <a:ea typeface="DejaVu Sans"/>
              </a:rPr>
              <a:t>77</a:t>
            </a:fld>
            <a:endParaRPr lang="en-IN" sz="1800" b="0" strike="noStrike" spc="-1">
              <a:solidFill>
                <a:srgbClr val="000000"/>
              </a:solidFill>
              <a:uFill>
                <a:solidFill>
                  <a:srgbClr val="FFFFFF"/>
                </a:solidFill>
              </a:uFill>
              <a:latin typeface="Arial"/>
            </a:endParaRPr>
          </a:p>
        </p:txBody>
      </p:sp>
      <p:sp>
        <p:nvSpPr>
          <p:cNvPr id="664" name="CustomShape 4"/>
          <p:cNvSpPr/>
          <p:nvPr/>
        </p:nvSpPr>
        <p:spPr>
          <a:xfrm>
            <a:off x="201240" y="78480"/>
            <a:ext cx="9560160" cy="61585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60280" indent="-182160" algn="just">
              <a:lnSpc>
                <a:spcPct val="100000"/>
              </a:lnSpc>
            </a:pPr>
            <a:r>
              <a:rPr lang="en-IN" sz="2200" b="1" strike="noStrike" spc="-1">
                <a:solidFill>
                  <a:srgbClr val="000000"/>
                </a:solidFill>
                <a:uFill>
                  <a:solidFill>
                    <a:srgbClr val="FFFFFF"/>
                  </a:solidFill>
                </a:uFill>
                <a:latin typeface="Times New Roman"/>
                <a:ea typeface="WenQuanYi Micro Hei"/>
              </a:rPr>
              <a:t>Thus :</a:t>
            </a:r>
            <a:endParaRPr lang="en-IN" sz="1800" b="0" strike="noStrike" spc="-1">
              <a:solidFill>
                <a:srgbClr val="000000"/>
              </a:solidFill>
              <a:uFill>
                <a:solidFill>
                  <a:srgbClr val="FFFFFF"/>
                </a:solidFill>
              </a:uFill>
              <a:latin typeface="Arial"/>
            </a:endParaRPr>
          </a:p>
          <a:p>
            <a:pPr marL="244440" indent="-1933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It cannot be said in advance where the </a:t>
            </a:r>
            <a:r>
              <a:rPr lang="en-IN" sz="2000" b="0" strike="noStrike" spc="-1">
                <a:solidFill>
                  <a:srgbClr val="000000"/>
                </a:solidFill>
                <a:uFill>
                  <a:solidFill>
                    <a:srgbClr val="FFFFFF"/>
                  </a:solidFill>
                </a:uFill>
                <a:latin typeface="Courier 10 Pitch"/>
                <a:ea typeface="WenQuanYi Micro Hei"/>
              </a:rPr>
              <a:t>super()</a:t>
            </a:r>
            <a:r>
              <a:rPr lang="en-IN" sz="2200" b="0" strike="noStrike" spc="-1">
                <a:solidFill>
                  <a:srgbClr val="000000"/>
                </a:solidFill>
                <a:uFill>
                  <a:solidFill>
                    <a:srgbClr val="FFFFFF"/>
                  </a:solidFill>
                </a:uFill>
                <a:latin typeface="Times New Roman"/>
                <a:ea typeface="WenQuanYi Micro Hei"/>
              </a:rPr>
              <a:t> will dispatch, unless the whole hierarchy is known</a:t>
            </a:r>
            <a:endParaRPr lang="en-IN" sz="1800" b="0" strike="noStrike" spc="-1">
              <a:solidFill>
                <a:srgbClr val="000000"/>
              </a:solidFill>
              <a:uFill>
                <a:solidFill>
                  <a:srgbClr val="FFFFFF"/>
                </a:solidFill>
              </a:uFill>
              <a:latin typeface="Arial"/>
            </a:endParaRPr>
          </a:p>
          <a:p>
            <a:pPr marL="244440" indent="-1933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Hence the methods in the heirarchical chain must have compatible signatures</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2200" b="0" strike="noStrike" spc="-1">
                <a:solidFill>
                  <a:srgbClr val="000000"/>
                </a:solidFill>
                <a:uFill>
                  <a:solidFill>
                    <a:srgbClr val="FFFFFF"/>
                  </a:solidFill>
                </a:uFill>
                <a:latin typeface="Times New Roman"/>
                <a:ea typeface="WenQuanYi Micro Hei"/>
              </a:rPr>
              <a:t>Else the chain breaks </a:t>
            </a:r>
            <a:r>
              <a:rPr lang="en-IN" sz="2200" b="1" strike="noStrike" spc="-1">
                <a:solidFill>
                  <a:srgbClr val="000000"/>
                </a:solidFill>
                <a:uFill>
                  <a:solidFill>
                    <a:srgbClr val="FFFFFF"/>
                  </a:solidFill>
                </a:uFill>
                <a:latin typeface="Times New Roman"/>
                <a:ea typeface="WenQuanYi Micro Hei"/>
              </a:rPr>
              <a:t>(the following gives error)</a:t>
            </a: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class First(object):</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  def __init__(self, a):</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    print "first"</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    </a:t>
            </a:r>
            <a:r>
              <a:rPr lang="en-IN" sz="1600" b="0" strike="noStrike" spc="-1">
                <a:solidFill>
                  <a:srgbClr val="B84700"/>
                </a:solidFill>
                <a:uFill>
                  <a:solidFill>
                    <a:srgbClr val="FFFFFF"/>
                  </a:solidFill>
                </a:uFill>
                <a:latin typeface="Courier 10 Pitch"/>
                <a:ea typeface="WenQuanYi Micro Hei"/>
              </a:rPr>
              <a:t>#no arg passed to __init__(), 'object' class expects 0 arg</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    super(First, self).__init__()</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class Second(object):</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  def __init__(self, a):</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    print "second"</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    </a:t>
            </a:r>
            <a:r>
              <a:rPr lang="en-IN" sz="1600" b="0" strike="noStrike" spc="-1">
                <a:solidFill>
                  <a:srgbClr val="B84700"/>
                </a:solidFill>
                <a:uFill>
                  <a:solidFill>
                    <a:srgbClr val="FFFFFF"/>
                  </a:solidFill>
                </a:uFill>
                <a:latin typeface="Courier 10 Pitch"/>
                <a:ea typeface="WenQuanYi Micro Hei"/>
              </a:rPr>
              <a:t>#no arg passed to __init__(), 'object' class expects 0 arg</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    super(Second, self).__init__()        </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class Third(First, Second):</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  def __init__(self, a):</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    print "third"</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    </a:t>
            </a:r>
            <a:r>
              <a:rPr lang="en-IN" sz="1600" b="0" strike="noStrike" spc="-1">
                <a:solidFill>
                  <a:srgbClr val="B84700"/>
                </a:solidFill>
                <a:uFill>
                  <a:solidFill>
                    <a:srgbClr val="FFFFFF"/>
                  </a:solidFill>
                </a:uFill>
                <a:latin typeface="Courier 10 Pitch"/>
                <a:ea typeface="WenQuanYi Micro Hei"/>
              </a:rPr>
              <a:t>#1 arg passed to __init__(), 'First' and 'Second' expects 1 arg</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    super(Third, self).__init__(a)</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1800" b="0" strike="noStrike" spc="-1">
                <a:solidFill>
                  <a:srgbClr val="355E00"/>
                </a:solidFill>
                <a:uFill>
                  <a:solidFill>
                    <a:srgbClr val="FFFFFF"/>
                  </a:solidFill>
                </a:uFill>
                <a:latin typeface="Courier 10 Pitch"/>
                <a:ea typeface="WenQuanYi Micro Hei"/>
              </a:rPr>
              <a:t>o = Third('aaa')</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66"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67"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FF727C2D-CA26-481A-AA8A-13120C91B152}" type="slidenum">
              <a:rPr lang="en-IN" sz="1400" b="0" strike="noStrike" spc="-1">
                <a:solidFill>
                  <a:srgbClr val="000000"/>
                </a:solidFill>
                <a:uFill>
                  <a:solidFill>
                    <a:srgbClr val="FFFFFF"/>
                  </a:solidFill>
                </a:uFill>
                <a:latin typeface="Arial"/>
                <a:ea typeface="DejaVu Sans"/>
              </a:rPr>
              <a:t>78</a:t>
            </a:fld>
            <a:endParaRPr lang="en-IN" sz="1800" b="0" strike="noStrike" spc="-1">
              <a:solidFill>
                <a:srgbClr val="000000"/>
              </a:solidFill>
              <a:uFill>
                <a:solidFill>
                  <a:srgbClr val="FFFFFF"/>
                </a:solidFill>
              </a:uFill>
              <a:latin typeface="Arial"/>
            </a:endParaRPr>
          </a:p>
        </p:txBody>
      </p:sp>
      <p:sp>
        <p:nvSpPr>
          <p:cNvPr id="668" name="CustomShape 4"/>
          <p:cNvSpPr/>
          <p:nvPr/>
        </p:nvSpPr>
        <p:spPr>
          <a:xfrm>
            <a:off x="323640" y="526320"/>
            <a:ext cx="9273240" cy="3689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60280" indent="-182160" algn="just">
              <a:lnSpc>
                <a:spcPct val="100000"/>
              </a:lnSpc>
            </a:pPr>
            <a:r>
              <a:rPr lang="en-IN" sz="2200" b="1" strike="noStrike" spc="-1">
                <a:solidFill>
                  <a:srgbClr val="000000"/>
                </a:solidFill>
                <a:uFill>
                  <a:solidFill>
                    <a:srgbClr val="FFFFFF"/>
                  </a:solidFill>
                </a:uFill>
                <a:latin typeface="Times New Roman"/>
                <a:ea typeface="WenQuanYi Micro Hei"/>
              </a:rPr>
              <a:t>Reason for failure :</a:t>
            </a:r>
            <a:endParaRPr lang="en-IN" sz="1800" b="0" strike="noStrike" spc="-1">
              <a:solidFill>
                <a:srgbClr val="000000"/>
              </a:solidFill>
              <a:uFill>
                <a:solidFill>
                  <a:srgbClr val="FFFFFF"/>
                </a:solidFill>
              </a:uFill>
              <a:latin typeface="Arial"/>
            </a:endParaRPr>
          </a:p>
          <a:p>
            <a:pPr marL="244440" indent="-1933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MRO of </a:t>
            </a:r>
            <a:r>
              <a:rPr lang="en-IN" sz="2000" b="0" strike="noStrike" spc="-1">
                <a:solidFill>
                  <a:srgbClr val="000000"/>
                </a:solidFill>
                <a:uFill>
                  <a:solidFill>
                    <a:srgbClr val="FFFFFF"/>
                  </a:solidFill>
                </a:uFill>
                <a:latin typeface="Courier 10 Pitch"/>
                <a:ea typeface="WenQuanYi Micro Hei"/>
              </a:rPr>
              <a:t>Third</a:t>
            </a:r>
            <a:r>
              <a:rPr lang="en-IN" sz="2200" b="0" strike="noStrike" spc="-1">
                <a:solidFill>
                  <a:srgbClr val="000000"/>
                </a:solidFill>
                <a:uFill>
                  <a:solidFill>
                    <a:srgbClr val="FFFFFF"/>
                  </a:solidFill>
                </a:uFill>
                <a:latin typeface="Times New Roman"/>
                <a:ea typeface="WenQuanYi Micro Hei"/>
              </a:rPr>
              <a:t> is :</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2000" b="0" strike="noStrike" spc="-1">
                <a:solidFill>
                  <a:srgbClr val="000000"/>
                </a:solidFill>
                <a:uFill>
                  <a:solidFill>
                    <a:srgbClr val="FFFFFF"/>
                  </a:solidFill>
                </a:uFill>
                <a:latin typeface="Courier 10 Pitch"/>
                <a:ea typeface="WenQuanYi Micro Hei"/>
              </a:rPr>
              <a:t>Third, First, Second, object</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2000" b="0" strike="noStrike" spc="-1">
                <a:solidFill>
                  <a:srgbClr val="0000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44440" indent="-1933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Thus </a:t>
            </a:r>
            <a:r>
              <a:rPr lang="en-IN" sz="2000" b="0" strike="noStrike" spc="-1">
                <a:solidFill>
                  <a:srgbClr val="000000"/>
                </a:solidFill>
                <a:uFill>
                  <a:solidFill>
                    <a:srgbClr val="FFFFFF"/>
                  </a:solidFill>
                </a:uFill>
                <a:latin typeface="Courier 10 Pitch"/>
                <a:ea typeface="WenQuanYi Micro Hei"/>
              </a:rPr>
              <a:t>super().__init__()</a:t>
            </a:r>
            <a:r>
              <a:rPr lang="en-IN" sz="2200" b="0" strike="noStrike" spc="-1">
                <a:solidFill>
                  <a:srgbClr val="000000"/>
                </a:solidFill>
                <a:uFill>
                  <a:solidFill>
                    <a:srgbClr val="FFFFFF"/>
                  </a:solidFill>
                </a:uFill>
                <a:latin typeface="Times New Roman"/>
                <a:ea typeface="WenQuanYi Micro Hei"/>
              </a:rPr>
              <a:t> of </a:t>
            </a:r>
            <a:r>
              <a:rPr lang="en-IN" sz="2000" b="0" strike="noStrike" spc="-1">
                <a:solidFill>
                  <a:srgbClr val="000000"/>
                </a:solidFill>
                <a:uFill>
                  <a:solidFill>
                    <a:srgbClr val="FFFFFF"/>
                  </a:solidFill>
                </a:uFill>
                <a:latin typeface="Courier 10 Pitch"/>
                <a:ea typeface="WenQuanYi Micro Hei"/>
              </a:rPr>
              <a:t>First</a:t>
            </a:r>
            <a:r>
              <a:rPr lang="en-IN" sz="2200" b="0" strike="noStrike" spc="-1">
                <a:solidFill>
                  <a:srgbClr val="000000"/>
                </a:solidFill>
                <a:uFill>
                  <a:solidFill>
                    <a:srgbClr val="FFFFFF"/>
                  </a:solidFill>
                </a:uFill>
                <a:latin typeface="Times New Roman"/>
                <a:ea typeface="WenQuanYi Micro Hei"/>
              </a:rPr>
              <a:t> calls </a:t>
            </a:r>
            <a:r>
              <a:rPr lang="en-IN" sz="2000" b="0" strike="noStrike" spc="-1">
                <a:solidFill>
                  <a:srgbClr val="000000"/>
                </a:solidFill>
                <a:uFill>
                  <a:solidFill>
                    <a:srgbClr val="FFFFFF"/>
                  </a:solidFill>
                </a:uFill>
                <a:latin typeface="Courier 10 Pitch"/>
                <a:ea typeface="WenQuanYi Micro Hei"/>
              </a:rPr>
              <a:t>super().__init__()</a:t>
            </a:r>
            <a:r>
              <a:rPr lang="en-IN" sz="2200" b="0" strike="noStrike" spc="-1">
                <a:solidFill>
                  <a:srgbClr val="000000"/>
                </a:solidFill>
                <a:uFill>
                  <a:solidFill>
                    <a:srgbClr val="FFFFFF"/>
                  </a:solidFill>
                </a:uFill>
                <a:latin typeface="Times New Roman"/>
                <a:ea typeface="WenQuanYi Micro Hei"/>
              </a:rPr>
              <a:t> of </a:t>
            </a:r>
            <a:r>
              <a:rPr lang="en-IN" sz="2000" b="0" strike="noStrike" spc="-1">
                <a:solidFill>
                  <a:srgbClr val="000000"/>
                </a:solidFill>
                <a:uFill>
                  <a:solidFill>
                    <a:srgbClr val="FFFFFF"/>
                  </a:solidFill>
                </a:uFill>
                <a:latin typeface="Courier 10 Pitch"/>
                <a:ea typeface="WenQuanYi Micro Hei"/>
              </a:rPr>
              <a:t>Second</a:t>
            </a:r>
            <a:r>
              <a:rPr lang="en-IN" sz="2200" b="0" strike="noStrike" spc="-1">
                <a:solidFill>
                  <a:srgbClr val="000000"/>
                </a:solidFill>
                <a:uFill>
                  <a:solidFill>
                    <a:srgbClr val="FFFFFF"/>
                  </a:solidFill>
                </a:uFill>
                <a:latin typeface="Times New Roman"/>
                <a:ea typeface="WenQuanYi Micro Hei"/>
              </a:rPr>
              <a:t> which expects an argument</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44440" indent="-1933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But no argument was passed to </a:t>
            </a:r>
            <a:r>
              <a:rPr lang="en-IN" sz="2000" b="0" strike="noStrike" spc="-1">
                <a:solidFill>
                  <a:srgbClr val="000000"/>
                </a:solidFill>
                <a:uFill>
                  <a:solidFill>
                    <a:srgbClr val="FFFFFF"/>
                  </a:solidFill>
                </a:uFill>
                <a:latin typeface="Courier 10 Pitch"/>
                <a:ea typeface="WenQuanYi Micro Hei"/>
              </a:rPr>
              <a:t>super().__init__()</a:t>
            </a:r>
            <a:r>
              <a:rPr lang="en-IN" sz="2200" b="0" strike="noStrike" spc="-1">
                <a:solidFill>
                  <a:srgbClr val="000000"/>
                </a:solidFill>
                <a:uFill>
                  <a:solidFill>
                    <a:srgbClr val="FFFFFF"/>
                  </a:solidFill>
                </a:uFill>
                <a:latin typeface="Times New Roman"/>
                <a:ea typeface="WenQuanYi Micro Hei"/>
              </a:rPr>
              <a:t> of </a:t>
            </a:r>
            <a:r>
              <a:rPr lang="en-IN" sz="2000" b="0" strike="noStrike" spc="-1">
                <a:solidFill>
                  <a:srgbClr val="000000"/>
                </a:solidFill>
                <a:uFill>
                  <a:solidFill>
                    <a:srgbClr val="FFFFFF"/>
                  </a:solidFill>
                </a:uFill>
                <a:latin typeface="Courier 10 Pitch"/>
                <a:ea typeface="WenQuanYi Micro Hei"/>
              </a:rPr>
              <a:t>First</a:t>
            </a:r>
            <a:r>
              <a:rPr lang="en-IN" sz="2200" b="0" strike="noStrike" spc="-1">
                <a:solidFill>
                  <a:srgbClr val="000000"/>
                </a:solidFill>
                <a:uFill>
                  <a:solidFill>
                    <a:srgbClr val="FFFFFF"/>
                  </a:solidFill>
                </a:uFill>
                <a:latin typeface="Times New Roman"/>
                <a:ea typeface="WenQuanYi Micro Hei"/>
              </a:rPr>
              <a:t> because the superclass of </a:t>
            </a:r>
            <a:r>
              <a:rPr lang="en-IN" sz="2000" b="0" strike="noStrike" spc="-1">
                <a:solidFill>
                  <a:srgbClr val="000000"/>
                </a:solidFill>
                <a:uFill>
                  <a:solidFill>
                    <a:srgbClr val="FFFFFF"/>
                  </a:solidFill>
                </a:uFill>
                <a:latin typeface="Courier 10 Pitch"/>
                <a:ea typeface="WenQuanYi Micro Hei"/>
              </a:rPr>
              <a:t>First</a:t>
            </a:r>
            <a:r>
              <a:rPr lang="en-IN" sz="2200" b="0" strike="noStrike" spc="-1">
                <a:solidFill>
                  <a:srgbClr val="000000"/>
                </a:solidFill>
                <a:uFill>
                  <a:solidFill>
                    <a:srgbClr val="FFFFFF"/>
                  </a:solidFill>
                </a:uFill>
                <a:latin typeface="Times New Roman"/>
                <a:ea typeface="WenQuanYi Micro Hei"/>
              </a:rPr>
              <a:t> is </a:t>
            </a:r>
            <a:r>
              <a:rPr lang="en-IN" sz="2000" b="0" strike="noStrike" spc="-1">
                <a:solidFill>
                  <a:srgbClr val="000000"/>
                </a:solidFill>
                <a:uFill>
                  <a:solidFill>
                    <a:srgbClr val="FFFFFF"/>
                  </a:solidFill>
                </a:uFill>
                <a:latin typeface="Courier 10 Pitch"/>
                <a:ea typeface="WenQuanYi Micro Hei"/>
              </a:rPr>
              <a:t>object</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2000" b="0" strike="noStrike" spc="-1">
                <a:solidFill>
                  <a:srgbClr val="0000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60280" indent="-182160" algn="just">
              <a:lnSpc>
                <a:spcPct val="100000"/>
              </a:lnSpc>
            </a:pPr>
            <a:r>
              <a:rPr lang="en-IN" sz="2200" b="1" i="1" strike="noStrike" spc="-1">
                <a:solidFill>
                  <a:srgbClr val="000000"/>
                </a:solidFill>
                <a:uFill>
                  <a:solidFill>
                    <a:srgbClr val="FFFFFF"/>
                  </a:solidFill>
                </a:uFill>
                <a:latin typeface="Times New Roman"/>
                <a:ea typeface="WenQuanYi Micro Hei"/>
              </a:rPr>
              <a:t>Thus methods in the heirarchical chain must have compatible signatures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9"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70"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71"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E42DD043-C1B6-4076-9953-C6C9F7942C9C}" type="slidenum">
              <a:rPr lang="en-IN" sz="1400" b="0" strike="noStrike" spc="-1">
                <a:solidFill>
                  <a:srgbClr val="000000"/>
                </a:solidFill>
                <a:uFill>
                  <a:solidFill>
                    <a:srgbClr val="FFFFFF"/>
                  </a:solidFill>
                </a:uFill>
                <a:latin typeface="Arial"/>
                <a:ea typeface="DejaVu Sans"/>
              </a:rPr>
              <a:t>79</a:t>
            </a:fld>
            <a:endParaRPr lang="en-IN" sz="1800" b="0" strike="noStrike" spc="-1">
              <a:solidFill>
                <a:srgbClr val="000000"/>
              </a:solidFill>
              <a:uFill>
                <a:solidFill>
                  <a:srgbClr val="FFFFFF"/>
                </a:solidFill>
              </a:uFill>
              <a:latin typeface="Arial"/>
            </a:endParaRPr>
          </a:p>
        </p:txBody>
      </p:sp>
      <p:sp>
        <p:nvSpPr>
          <p:cNvPr id="672" name="CustomShape 4"/>
          <p:cNvSpPr/>
          <p:nvPr/>
        </p:nvSpPr>
        <p:spPr>
          <a:xfrm>
            <a:off x="558360" y="475560"/>
            <a:ext cx="8871120" cy="5640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A possible solution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355E00"/>
                </a:solidFill>
                <a:uFill>
                  <a:solidFill>
                    <a:srgbClr val="FFFFFF"/>
                  </a:solidFill>
                </a:uFill>
                <a:latin typeface="Courier 10 Pitch"/>
                <a:ea typeface="WenQuanYi Micro Hei"/>
              </a:rPr>
              <a:t>class Dummy(object)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355E00"/>
                </a:solidFill>
                <a:uFill>
                  <a:solidFill>
                    <a:srgbClr val="FFFFFF"/>
                  </a:solidFill>
                </a:uFill>
                <a:latin typeface="Courier 10 Pitch"/>
                <a:ea typeface="WenQuanYi Micro Hei"/>
              </a:rPr>
              <a:t>    def __init__(self, *args) : pass</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First(</a:t>
            </a:r>
            <a:r>
              <a:rPr lang="en-IN" sz="1800" b="1" strike="noStrike" spc="-1">
                <a:solidFill>
                  <a:srgbClr val="355E00"/>
                </a:solidFill>
                <a:uFill>
                  <a:solidFill>
                    <a:srgbClr val="FFFFFF"/>
                  </a:solidFill>
                </a:uFill>
                <a:latin typeface="Courier 10 Pitch"/>
                <a:ea typeface="WenQuanYi Micro Hei"/>
              </a:rPr>
              <a:t>Dummy</a:t>
            </a:r>
            <a:r>
              <a:rPr lang="en-IN" sz="1800" b="0" strike="noStrike" spc="-1">
                <a:solidFill>
                  <a:srgbClr val="355E00"/>
                </a:solidFill>
                <a:uFill>
                  <a:solidFill>
                    <a:srgbClr val="FFFFFF"/>
                  </a:solidFill>
                </a:uFill>
                <a:latin typeface="Courier 10 Pitch"/>
                <a:ea typeface="WenQuanYi Micro Hei"/>
              </a:rPr>
              <a: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__init__(self, 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"first"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super(First, self).__init__(a)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Second(</a:t>
            </a:r>
            <a:r>
              <a:rPr lang="en-IN" sz="1800" b="1" strike="noStrike" spc="-1">
                <a:solidFill>
                  <a:srgbClr val="355E00"/>
                </a:solidFill>
                <a:uFill>
                  <a:solidFill>
                    <a:srgbClr val="FFFFFF"/>
                  </a:solidFill>
                </a:uFill>
                <a:latin typeface="Courier 10 Pitch"/>
                <a:ea typeface="WenQuanYi Micro Hei"/>
              </a:rPr>
              <a:t>Dummy</a:t>
            </a:r>
            <a:r>
              <a:rPr lang="en-IN" sz="1800" b="0" strike="noStrike" spc="-1">
                <a:solidFill>
                  <a:srgbClr val="355E00"/>
                </a:solidFill>
                <a:uFill>
                  <a:solidFill>
                    <a:srgbClr val="FFFFFF"/>
                  </a:solidFill>
                </a:uFill>
                <a:latin typeface="Courier 10 Pitch"/>
                <a:ea typeface="WenQuanYi Micro Hei"/>
              </a:rPr>
              <a: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__init__(self, 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"second"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super(Second, self).__init__(a)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Third(First, Second):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__init__(self, 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"third"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super(Third, self).__init__(a)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 = Third([1,2])</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0"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01"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02" name="CustomShape 3"/>
          <p:cNvSpPr/>
          <p:nvPr/>
        </p:nvSpPr>
        <p:spPr>
          <a:xfrm>
            <a:off x="7224120" y="722340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8B81CDB3-94B5-405D-A1F8-8346738E8A77}" type="slidenum">
              <a:rPr lang="en-IN" sz="1400" b="0" strike="noStrike" spc="-1">
                <a:solidFill>
                  <a:srgbClr val="000000"/>
                </a:solidFill>
                <a:uFill>
                  <a:solidFill>
                    <a:srgbClr val="FFFFFF"/>
                  </a:solidFill>
                </a:uFill>
                <a:latin typeface="Times New Roman"/>
                <a:ea typeface="DejaVu Sans"/>
              </a:rPr>
              <a:t>8</a:t>
            </a:fld>
            <a:endParaRPr lang="en-IN" sz="1800" b="0" strike="noStrike" spc="-1">
              <a:solidFill>
                <a:srgbClr val="000000"/>
              </a:solidFill>
              <a:uFill>
                <a:solidFill>
                  <a:srgbClr val="FFFFFF"/>
                </a:solidFill>
              </a:uFill>
              <a:latin typeface="Arial"/>
            </a:endParaRPr>
          </a:p>
        </p:txBody>
      </p:sp>
      <p:sp>
        <p:nvSpPr>
          <p:cNvPr id="303" name="CustomShape 4"/>
          <p:cNvSpPr/>
          <p:nvPr/>
        </p:nvSpPr>
        <p:spPr>
          <a:xfrm>
            <a:off x="463680" y="222120"/>
            <a:ext cx="9257760" cy="6342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000" b="1" strike="noStrike" spc="-1">
                <a:solidFill>
                  <a:srgbClr val="000000"/>
                </a:solidFill>
                <a:uFill>
                  <a:solidFill>
                    <a:srgbClr val="FFFFFF"/>
                  </a:solidFill>
                </a:uFill>
                <a:latin typeface="Times New Roman"/>
                <a:ea typeface="WenQuanYi Micro Hei"/>
              </a:rPr>
              <a:t>A more complete example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x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varX = 123</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disp(self)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self.x</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 = x()</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o.x = 10		</a:t>
            </a:r>
            <a:r>
              <a:rPr lang="en-IN" sz="1800" b="0" strike="noStrike" spc="-1">
                <a:solidFill>
                  <a:srgbClr val="B84700"/>
                </a:solidFill>
                <a:uFill>
                  <a:solidFill>
                    <a:srgbClr val="FFFFFF"/>
                  </a:solidFill>
                </a:uFill>
                <a:latin typeface="Courier 10 Pitch"/>
                <a:ea typeface="WenQuanYi Micro Hei"/>
              </a:rPr>
              <a:t># statement1</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o.disp()		</a:t>
            </a:r>
            <a:r>
              <a:rPr lang="en-IN" sz="1800" b="0" strike="noStrike" spc="-1">
                <a:solidFill>
                  <a:srgbClr val="B84700"/>
                </a:solidFill>
                <a:uFill>
                  <a:solidFill>
                    <a:srgbClr val="FFFFFF"/>
                  </a:solidFill>
                </a:uFill>
                <a:latin typeface="Courier 10 Pitch"/>
                <a:ea typeface="WenQuanYi Micro Hei"/>
              </a:rPr>
              <a:t># statement2</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'statement2' can not be executed before 'statement1'</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000" b="1" strike="noStrike" spc="-1">
                <a:solidFill>
                  <a:srgbClr val="000000"/>
                </a:solidFill>
                <a:uFill>
                  <a:solidFill>
                    <a:srgbClr val="FFFFFF"/>
                  </a:solidFill>
                </a:uFill>
                <a:latin typeface="Times New Roman"/>
                <a:ea typeface="WenQuanYi Micro Hei"/>
              </a:rPr>
              <a:t>Defining object of a class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obj = ClassX()</a:t>
            </a:r>
            <a:endParaRPr lang="en-IN" sz="1800" b="0" strike="noStrike" spc="-1">
              <a:solidFill>
                <a:srgbClr val="000000"/>
              </a:solidFill>
              <a:uFill>
                <a:solidFill>
                  <a:srgbClr val="FFFFFF"/>
                </a:solidFill>
              </a:uFill>
              <a:latin typeface="Arial"/>
            </a:endParaRPr>
          </a:p>
          <a:p>
            <a:pPr algn="just">
              <a:lnSpc>
                <a:spcPct val="100000"/>
              </a:lnSpc>
            </a:pPr>
            <a:r>
              <a:rPr lang="en-IN" sz="2200" b="0" strike="noStrike" spc="-1">
                <a:solidFill>
                  <a:srgbClr val="000000"/>
                </a:solidFill>
                <a:uFill>
                  <a:solidFill>
                    <a:srgbClr val="FFFFFF"/>
                  </a:solidFill>
                </a:uFill>
                <a:latin typeface="Times New Roman"/>
                <a:ea typeface="WenQuanYi Micro Hei"/>
              </a:rPr>
              <a:t>This creates the object and executes the class constructor, the </a:t>
            </a:r>
            <a:r>
              <a:rPr lang="en-IN" sz="2000" b="0" strike="noStrike" spc="-1">
                <a:solidFill>
                  <a:srgbClr val="000000"/>
                </a:solidFill>
                <a:uFill>
                  <a:solidFill>
                    <a:srgbClr val="FFFFFF"/>
                  </a:solidFill>
                </a:uFill>
                <a:latin typeface="Courier 10 Pitch"/>
                <a:ea typeface="WenQuanYi Micro Hei"/>
              </a:rPr>
              <a:t>__init__ </a:t>
            </a:r>
            <a:r>
              <a:rPr lang="en-IN" sz="2200" b="0" strike="noStrike" spc="-1">
                <a:solidFill>
                  <a:srgbClr val="000000"/>
                </a:solidFill>
                <a:uFill>
                  <a:solidFill>
                    <a:srgbClr val="FFFFFF"/>
                  </a:solidFill>
                </a:uFill>
                <a:latin typeface="Times new Roman"/>
                <a:ea typeface="WenQuanYi Micro Hei"/>
              </a:rPr>
              <a:t>function</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Arguments can be passed while defining / creating objects, provided a matching constructor is available</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Here </a:t>
            </a:r>
            <a:r>
              <a:rPr lang="en-IN" sz="2000" b="0" i="1" strike="noStrike" spc="-1">
                <a:solidFill>
                  <a:srgbClr val="000000"/>
                </a:solidFill>
                <a:uFill>
                  <a:solidFill>
                    <a:srgbClr val="FFFFFF"/>
                  </a:solidFill>
                </a:uFill>
                <a:latin typeface="Times new Roman"/>
                <a:ea typeface="WenQuanYi Micro Hei"/>
              </a:rPr>
              <a:t>ClassX()</a:t>
            </a:r>
            <a:r>
              <a:rPr lang="en-IN" sz="2000" b="0" strike="noStrike" spc="-1">
                <a:solidFill>
                  <a:srgbClr val="000000"/>
                </a:solidFill>
                <a:uFill>
                  <a:solidFill>
                    <a:srgbClr val="FFFFFF"/>
                  </a:solidFill>
                </a:uFill>
                <a:latin typeface="Times new Roman"/>
                <a:ea typeface="WenQuanYi Micro Hei"/>
              </a:rPr>
              <a:t> creates the object and </a:t>
            </a:r>
            <a:r>
              <a:rPr lang="en-IN" sz="2000" b="0" i="1" strike="noStrike" spc="-1">
                <a:solidFill>
                  <a:srgbClr val="000000"/>
                </a:solidFill>
                <a:uFill>
                  <a:solidFill>
                    <a:srgbClr val="FFFFFF"/>
                  </a:solidFill>
                </a:uFill>
                <a:latin typeface="Times new Roman"/>
                <a:ea typeface="WenQuanYi Micro Hei"/>
              </a:rPr>
              <a:t>obj</a:t>
            </a:r>
            <a:r>
              <a:rPr lang="en-IN" sz="2000" b="0" strike="noStrike" spc="-1">
                <a:solidFill>
                  <a:srgbClr val="000000"/>
                </a:solidFill>
                <a:uFill>
                  <a:solidFill>
                    <a:srgbClr val="FFFFFF"/>
                  </a:solidFill>
                </a:uFill>
                <a:latin typeface="Times new Roman"/>
                <a:ea typeface="WenQuanYi Micro Hei"/>
              </a:rPr>
              <a:t> is a reference to that object</a:t>
            </a:r>
            <a:endParaRPr lang="en-IN" sz="1800" b="0" strike="noStrike" spc="-1">
              <a:solidFill>
                <a:srgbClr val="000000"/>
              </a:solidFill>
              <a:uFill>
                <a:solidFill>
                  <a:srgbClr val="FFFFFF"/>
                </a:solidFill>
              </a:uFill>
              <a:latin typeface="Arial"/>
            </a:endParaRPr>
          </a:p>
        </p:txBody>
      </p:sp>
      <p:sp>
        <p:nvSpPr>
          <p:cNvPr id="304" name="CustomShape 5"/>
          <p:cNvSpPr/>
          <p:nvPr/>
        </p:nvSpPr>
        <p:spPr>
          <a:xfrm>
            <a:off x="5141520" y="704880"/>
            <a:ext cx="4581360" cy="144180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000" b="0" strike="noStrike" spc="-1">
                <a:solidFill>
                  <a:srgbClr val="000000"/>
                </a:solidFill>
                <a:uFill>
                  <a:solidFill>
                    <a:srgbClr val="FFFFFF"/>
                  </a:solidFill>
                </a:uFill>
                <a:latin typeface="Times New Roman"/>
                <a:ea typeface="DejaVu Sans"/>
              </a:rPr>
              <a:t>This class defines two attribute references :</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DejaVu Sans"/>
              </a:rPr>
              <a:t>x.varX – returning an integer</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DejaVu Sans"/>
              </a:rPr>
              <a:t>x.disp – returning a function object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7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75"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2B3BCA4C-93BC-45EC-8B81-A119E6133706}" type="slidenum">
              <a:rPr lang="en-IN" sz="1400" b="0" strike="noStrike" spc="-1">
                <a:solidFill>
                  <a:srgbClr val="000000"/>
                </a:solidFill>
                <a:uFill>
                  <a:solidFill>
                    <a:srgbClr val="FFFFFF"/>
                  </a:solidFill>
                </a:uFill>
                <a:latin typeface="Arial"/>
                <a:ea typeface="DejaVu Sans"/>
              </a:rPr>
              <a:t>80</a:t>
            </a:fld>
            <a:endParaRPr lang="en-IN" sz="1800" b="0" strike="noStrike" spc="-1">
              <a:solidFill>
                <a:srgbClr val="000000"/>
              </a:solidFill>
              <a:uFill>
                <a:solidFill>
                  <a:srgbClr val="FFFFFF"/>
                </a:solidFill>
              </a:uFill>
              <a:latin typeface="Arial"/>
            </a:endParaRPr>
          </a:p>
        </p:txBody>
      </p:sp>
      <p:sp>
        <p:nvSpPr>
          <p:cNvPr id="676" name="CustomShape 4"/>
          <p:cNvSpPr/>
          <p:nvPr/>
        </p:nvSpPr>
        <p:spPr>
          <a:xfrm>
            <a:off x="463680" y="1134000"/>
            <a:ext cx="9072360" cy="47556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91880" indent="-1915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Abstract base classes (ABCs) enforce that derived classes implement particular methods from the base class</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1"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1880" indent="-1915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Import </a:t>
            </a:r>
            <a:r>
              <a:rPr lang="en-IN" sz="2000" b="0" strike="noStrike" spc="-1">
                <a:solidFill>
                  <a:srgbClr val="000000"/>
                </a:solidFill>
                <a:uFill>
                  <a:solidFill>
                    <a:srgbClr val="FFFFFF"/>
                  </a:solidFill>
                </a:uFill>
                <a:latin typeface="Courier 10 Pitch"/>
                <a:ea typeface="WenQuanYi Micro Hei"/>
              </a:rPr>
              <a:t>abc</a:t>
            </a:r>
            <a:r>
              <a:rPr lang="en-IN" sz="2200" b="0" strike="noStrike" spc="-1">
                <a:solidFill>
                  <a:srgbClr val="000000"/>
                </a:solidFill>
                <a:uFill>
                  <a:solidFill>
                    <a:srgbClr val="FFFFFF"/>
                  </a:solidFill>
                </a:uFill>
                <a:latin typeface="Times New Roman"/>
                <a:ea typeface="WenQuanYi Micro Hei"/>
              </a:rPr>
              <a:t> module to create abstract classes</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1"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1880" indent="-1915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An abstract class is one for which :</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the </a:t>
            </a:r>
            <a:r>
              <a:rPr lang="en-IN" sz="2000" b="0" strike="noStrike" spc="-1">
                <a:solidFill>
                  <a:srgbClr val="000000"/>
                </a:solidFill>
                <a:uFill>
                  <a:solidFill>
                    <a:srgbClr val="FFFFFF"/>
                  </a:solidFill>
                </a:uFill>
                <a:latin typeface="Courier 10 Pitch"/>
                <a:ea typeface="WenQuanYi Micro Hei"/>
              </a:rPr>
              <a:t>__metaclass__</a:t>
            </a:r>
            <a:r>
              <a:rPr lang="en-IN" sz="2200" b="0" strike="noStrike" spc="-1">
                <a:solidFill>
                  <a:srgbClr val="000000"/>
                </a:solidFill>
                <a:uFill>
                  <a:solidFill>
                    <a:srgbClr val="FFFFFF"/>
                  </a:solidFill>
                </a:uFill>
                <a:latin typeface="Times New Roman"/>
                <a:ea typeface="WenQuanYi Micro Hei"/>
              </a:rPr>
              <a:t> class attribute is assigned to </a:t>
            </a:r>
            <a:r>
              <a:rPr lang="en-IN" sz="2000" b="0" strike="noStrike" spc="-1">
                <a:solidFill>
                  <a:srgbClr val="000000"/>
                </a:solidFill>
                <a:uFill>
                  <a:solidFill>
                    <a:srgbClr val="FFFFFF"/>
                  </a:solidFill>
                </a:uFill>
                <a:latin typeface="Courier 10 Pitch"/>
                <a:ea typeface="WenQuanYi Micro Hei"/>
              </a:rPr>
              <a:t>abc.ABCMeta</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it has atleast one method which is </a:t>
            </a:r>
            <a:r>
              <a:rPr lang="en-IN" sz="2000" b="0" strike="noStrike" spc="-1">
                <a:solidFill>
                  <a:srgbClr val="000000"/>
                </a:solidFill>
                <a:uFill>
                  <a:solidFill>
                    <a:srgbClr val="FFFFFF"/>
                  </a:solidFill>
                </a:uFill>
                <a:latin typeface="Courier 10 Pitch"/>
                <a:ea typeface="WenQuanYi Micro Hei"/>
              </a:rPr>
              <a:t>@abstractmethod</a:t>
            </a:r>
            <a:r>
              <a:rPr lang="en-IN" sz="2200" b="0" strike="noStrike" spc="-1">
                <a:solidFill>
                  <a:srgbClr val="000000"/>
                </a:solidFill>
                <a:uFill>
                  <a:solidFill>
                    <a:srgbClr val="FFFFFF"/>
                  </a:solidFill>
                </a:uFill>
                <a:latin typeface="Times New Roman"/>
                <a:ea typeface="WenQuanYi Micro Hei"/>
              </a:rPr>
              <a:t> or at least one property that is</a:t>
            </a:r>
            <a:r>
              <a:rPr lang="en-IN" sz="2000" b="0" strike="noStrike" spc="-1">
                <a:solidFill>
                  <a:srgbClr val="000000"/>
                </a:solidFill>
                <a:uFill>
                  <a:solidFill>
                    <a:srgbClr val="FFFFFF"/>
                  </a:solidFill>
                </a:uFill>
                <a:latin typeface="Courier 10 Pitch"/>
                <a:ea typeface="WenQuanYi Micro Hei"/>
              </a:rPr>
              <a:t> abstractproperty</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000" b="0" strike="noStrike" spc="-1">
                <a:solidFill>
                  <a:srgbClr val="0000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191880" indent="-1915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An abstract class instance can not be created</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1880" indent="-1915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An abstract method can have an implementation that can be invoked via the </a:t>
            </a:r>
            <a:r>
              <a:rPr lang="en-IN" sz="2000" b="0" strike="noStrike" spc="-1">
                <a:solidFill>
                  <a:srgbClr val="000000"/>
                </a:solidFill>
                <a:uFill>
                  <a:solidFill>
                    <a:srgbClr val="FFFFFF"/>
                  </a:solidFill>
                </a:uFill>
                <a:latin typeface="Courier 10 Pitch"/>
                <a:ea typeface="WenQuanYi Micro Hei"/>
              </a:rPr>
              <a:t>super()</a:t>
            </a:r>
            <a:r>
              <a:rPr lang="en-IN" sz="2200" b="0" strike="noStrike" spc="-1">
                <a:solidFill>
                  <a:srgbClr val="000000"/>
                </a:solidFill>
                <a:uFill>
                  <a:solidFill>
                    <a:srgbClr val="FFFFFF"/>
                  </a:solidFill>
                </a:uFill>
                <a:latin typeface="Times New Roman"/>
                <a:ea typeface="WenQuanYi Micro Hei"/>
              </a:rPr>
              <a:t> mechanism from the class that overrides it</a:t>
            </a:r>
            <a:endParaRPr lang="en-IN" sz="1800" b="0" strike="noStrike" spc="-1">
              <a:solidFill>
                <a:srgbClr val="000000"/>
              </a:solidFill>
              <a:uFill>
                <a:solidFill>
                  <a:srgbClr val="FFFFFF"/>
                </a:solidFill>
              </a:uFill>
              <a:latin typeface="Arial"/>
            </a:endParaRPr>
          </a:p>
        </p:txBody>
      </p:sp>
      <p:sp>
        <p:nvSpPr>
          <p:cNvPr id="677" name="CustomShape 5"/>
          <p:cNvSpPr/>
          <p:nvPr/>
        </p:nvSpPr>
        <p:spPr>
          <a:xfrm>
            <a:off x="596880" y="181800"/>
            <a:ext cx="856836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Arial"/>
                <a:ea typeface="DejaVu Sans"/>
              </a:rPr>
              <a:t>Abstract classes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8"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79"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80"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6FD9BB5D-76E2-4CB2-9C30-BD7C8C3650A5}" type="slidenum">
              <a:rPr lang="en-IN" sz="1400" b="0" strike="noStrike" spc="-1">
                <a:solidFill>
                  <a:srgbClr val="000000"/>
                </a:solidFill>
                <a:uFill>
                  <a:solidFill>
                    <a:srgbClr val="FFFFFF"/>
                  </a:solidFill>
                </a:uFill>
                <a:latin typeface="Arial"/>
                <a:ea typeface="DejaVu Sans"/>
              </a:rPr>
              <a:t>81</a:t>
            </a:fld>
            <a:endParaRPr lang="en-IN" sz="1800" b="0" strike="noStrike" spc="-1">
              <a:solidFill>
                <a:srgbClr val="000000"/>
              </a:solidFill>
              <a:uFill>
                <a:solidFill>
                  <a:srgbClr val="FFFFFF"/>
                </a:solidFill>
              </a:uFill>
              <a:latin typeface="Arial"/>
            </a:endParaRPr>
          </a:p>
        </p:txBody>
      </p:sp>
      <p:sp>
        <p:nvSpPr>
          <p:cNvPr id="681" name="CustomShape 4"/>
          <p:cNvSpPr/>
          <p:nvPr/>
        </p:nvSpPr>
        <p:spPr>
          <a:xfrm>
            <a:off x="143280" y="1784880"/>
            <a:ext cx="9474840" cy="4691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000" b="1" strike="noStrike" spc="-1">
                <a:solidFill>
                  <a:srgbClr val="000000"/>
                </a:solidFill>
                <a:uFill>
                  <a:solidFill>
                    <a:srgbClr val="FFFFFF"/>
                  </a:solidFill>
                </a:uFill>
                <a:latin typeface="Times New Roman"/>
                <a:ea typeface="WenQuanYi Micro Hei"/>
              </a:rPr>
              <a:t>Example with abstract method (Python2)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from abc import ABCMeta, abstractmethod</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class myAbsCl (object):</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a:t>
            </a:r>
            <a:r>
              <a:rPr lang="en-IN" sz="1500" b="1" strike="noStrike" spc="-1">
                <a:solidFill>
                  <a:srgbClr val="CC00CC"/>
                </a:solidFill>
                <a:uFill>
                  <a:solidFill>
                    <a:srgbClr val="FFFFFF"/>
                  </a:solidFill>
                </a:uFill>
                <a:latin typeface="Courier 10 Pitch"/>
                <a:ea typeface="WenQuanYi Micro Hei"/>
              </a:rPr>
              <a:t>__metaclass__ = ABCMeta</a:t>
            </a:r>
            <a:endParaRPr lang="en-IN" sz="1800" b="0" strike="noStrike" spc="-1">
              <a:solidFill>
                <a:srgbClr val="000000"/>
              </a:solidFill>
              <a:uFill>
                <a:solidFill>
                  <a:srgbClr val="FFFFFF"/>
                </a:solidFill>
              </a:uFill>
              <a:latin typeface="Arial"/>
            </a:endParaRPr>
          </a:p>
          <a:p>
            <a:pPr algn="just">
              <a:lnSpc>
                <a:spcPct val="100000"/>
              </a:lnSpc>
            </a:pPr>
            <a:r>
              <a:rPr lang="en-IN" sz="1500" b="1" strike="noStrike" spc="-1">
                <a:solidFill>
                  <a:srgbClr val="CC00CC"/>
                </a:solidFill>
                <a:uFill>
                  <a:solidFill>
                    <a:srgbClr val="FFFFFF"/>
                  </a:solidFill>
                </a:uFill>
                <a:latin typeface="Courier 10 Pitch"/>
                <a:ea typeface="WenQuanYi Micro Hei"/>
              </a:rPr>
              <a:t>  @abstractmethod</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def f(s)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print 'f in abs cl'</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class concrete(myAbsCl)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def f(s)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print 'f in concrete class'</a:t>
            </a:r>
            <a:endParaRPr lang="en-IN" sz="1800" b="0" strike="noStrike" spc="-1">
              <a:solidFill>
                <a:srgbClr val="000000"/>
              </a:solidFill>
              <a:uFill>
                <a:solidFill>
                  <a:srgbClr val="FFFFFF"/>
                </a:solidFill>
              </a:uFill>
              <a:latin typeface="Arial"/>
            </a:endParaRPr>
          </a:p>
          <a:p>
            <a:pPr algn="just">
              <a:lnSpc>
                <a:spcPct val="100000"/>
              </a:lnSpc>
            </a:pPr>
            <a:r>
              <a:rPr lang="en-IN" sz="1500" b="1" strike="noStrike" spc="-1">
                <a:solidFill>
                  <a:srgbClr val="355E00"/>
                </a:solidFill>
                <a:uFill>
                  <a:solidFill>
                    <a:srgbClr val="FFFFFF"/>
                  </a:solidFill>
                </a:uFill>
                <a:latin typeface="Courier 10 Pitch"/>
                <a:ea typeface="WenQuanYi Micro Hei"/>
              </a:rPr>
              <a:t>    myAbsCl.f(s)</a:t>
            </a:r>
            <a:r>
              <a:rPr lang="en-IN" sz="1400" b="1" strike="noStrike" spc="-1">
                <a:solidFill>
                  <a:srgbClr val="B84700"/>
                </a:solidFill>
                <a:uFill>
                  <a:solidFill>
                    <a:srgbClr val="FFFFFF"/>
                  </a:solidFill>
                </a:uFill>
                <a:latin typeface="Courier 10 Pitch"/>
                <a:ea typeface="WenQuanYi Micro Hei"/>
              </a:rPr>
              <a:t>#invoking base class 'f' using base class name</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    </a:t>
            </a:r>
            <a:r>
              <a:rPr lang="en-IN" sz="1500" b="1" strike="noStrike" spc="-1">
                <a:solidFill>
                  <a:srgbClr val="355E00"/>
                </a:solidFill>
                <a:uFill>
                  <a:solidFill>
                    <a:srgbClr val="FFFFFF"/>
                  </a:solidFill>
                </a:uFill>
                <a:latin typeface="Courier 10 Pitch"/>
                <a:ea typeface="WenQuanYi Micro Hei"/>
              </a:rPr>
              <a:t>super(concrete, s).f()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o = concrete()</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355E00"/>
                </a:solidFill>
                <a:uFill>
                  <a:solidFill>
                    <a:srgbClr val="FFFFFF"/>
                  </a:solidFill>
                </a:uFill>
                <a:latin typeface="Courier 10 Pitch"/>
                <a:ea typeface="WenQuanYi Micro Hei"/>
              </a:rPr>
              <a:t>o.f()</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B84700"/>
                </a:solidFill>
                <a:uFill>
                  <a:solidFill>
                    <a:srgbClr val="FFFFFF"/>
                  </a:solidFill>
                </a:uFill>
                <a:latin typeface="Courier 10 Pitch"/>
                <a:ea typeface="WenQuanYi Micro Hei"/>
              </a:rPr>
              <a:t>#o = myAbsCl() -- error</a:t>
            </a:r>
            <a:endParaRPr lang="en-IN" sz="1800" b="0" strike="noStrike" spc="-1">
              <a:solidFill>
                <a:srgbClr val="000000"/>
              </a:solidFill>
              <a:uFill>
                <a:solidFill>
                  <a:srgbClr val="FFFFFF"/>
                </a:solidFill>
              </a:uFill>
              <a:latin typeface="Arial"/>
            </a:endParaRPr>
          </a:p>
        </p:txBody>
      </p:sp>
      <p:sp>
        <p:nvSpPr>
          <p:cNvPr id="682" name="CustomShape 5"/>
          <p:cNvSpPr/>
          <p:nvPr/>
        </p:nvSpPr>
        <p:spPr>
          <a:xfrm>
            <a:off x="5237640" y="78480"/>
            <a:ext cx="4761720" cy="4363920"/>
          </a:xfrm>
          <a:custGeom>
            <a:avLst/>
            <a:gdLst/>
            <a:ahLst/>
            <a:cxnLst/>
            <a:rect l="l" t="t" r="r" b="b"/>
            <a:pathLst>
              <a:path w="21600" h="21600">
                <a:moveTo>
                  <a:pt x="0" y="0"/>
                </a:moveTo>
                <a:lnTo>
                  <a:pt x="21600" y="0"/>
                </a:lnTo>
                <a:lnTo>
                  <a:pt x="21600" y="21600"/>
                </a:lnTo>
                <a:lnTo>
                  <a:pt x="0" y="21600"/>
                </a:lnTo>
                <a:lnTo>
                  <a:pt x="0" y="0"/>
                </a:lnTo>
                <a:close/>
              </a:path>
            </a:pathLst>
          </a:custGeom>
          <a:noFill/>
          <a:ln w="36000">
            <a:solidFill>
              <a:srgbClr val="000000"/>
            </a:solidFill>
            <a:round/>
          </a:ln>
        </p:spPr>
        <p:style>
          <a:lnRef idx="0">
            <a:scrgbClr r="0" g="0" b="0"/>
          </a:lnRef>
          <a:fillRef idx="0">
            <a:scrgbClr r="0" g="0" b="0"/>
          </a:fillRef>
          <a:effectRef idx="0">
            <a:scrgbClr r="0" g="0" b="0"/>
          </a:effectRef>
          <a:fontRef idx="minor"/>
        </p:style>
        <p:txBody>
          <a:bodyPr lIns="108000" tIns="63000" rIns="108000" bIns="63000"/>
          <a:lstStyle/>
          <a:p>
            <a:pPr algn="just">
              <a:lnSpc>
                <a:spcPct val="100000"/>
              </a:lnSpc>
            </a:pPr>
            <a:r>
              <a:rPr lang="en-IN" sz="2000" b="1" strike="noStrike" spc="-1">
                <a:solidFill>
                  <a:srgbClr val="000000"/>
                </a:solidFill>
                <a:uFill>
                  <a:solidFill>
                    <a:srgbClr val="FFFFFF"/>
                  </a:solidFill>
                </a:uFill>
                <a:latin typeface="Arial"/>
                <a:ea typeface="DejaVu Sans"/>
              </a:rPr>
              <a:t>Python3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from abc import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class myAbsCl (</a:t>
            </a:r>
            <a:r>
              <a:rPr lang="en-IN" sz="1500" b="1" strike="noStrike" spc="-1">
                <a:solidFill>
                  <a:srgbClr val="CC00CC"/>
                </a:solidFill>
                <a:uFill>
                  <a:solidFill>
                    <a:srgbClr val="FFFFFF"/>
                  </a:solidFill>
                </a:uFill>
                <a:latin typeface="Courier 10 Pitch"/>
                <a:ea typeface="DejaVu Sans"/>
              </a:rPr>
              <a:t>metaclass=ABCMeta</a:t>
            </a:r>
            <a:r>
              <a:rPr lang="en-IN" sz="1500" b="0" strike="noStrike" spc="-1">
                <a:solidFill>
                  <a:srgbClr val="0066CC"/>
                </a:solidFill>
                <a:uFill>
                  <a:solidFill>
                    <a:srgbClr val="FFFFFF"/>
                  </a:solidFill>
                </a:uFill>
                <a:latin typeface="Courier 10 Pitch"/>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a:t>
            </a:r>
            <a:r>
              <a:rPr lang="en-IN" sz="1500" b="1" strike="noStrike" spc="-1">
                <a:solidFill>
                  <a:srgbClr val="CC00CC"/>
                </a:solidFill>
                <a:uFill>
                  <a:solidFill>
                    <a:srgbClr val="FFFFFF"/>
                  </a:solidFill>
                </a:uFill>
                <a:latin typeface="Courier 10 Pitch"/>
                <a:ea typeface="DejaVu Sans"/>
              </a:rPr>
              <a:t> @abstractmethod</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def f(s) :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print ('f in abs cl')</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class concrete(myAbsCl)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def f(s) :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print ('f in concrete class')</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myAbsCl.f(s)</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super(concrete, s).f()</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o = concrete()</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o.f()</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3" name="CustomShape 1"/>
          <p:cNvSpPr/>
          <p:nvPr/>
        </p:nvSpPr>
        <p:spPr>
          <a:xfrm>
            <a:off x="755640" y="7223400"/>
            <a:ext cx="2100600" cy="504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r>
              <a:rPr lang="en-IN" sz="1400" b="0" strike="noStrike" spc="-1">
                <a:solidFill>
                  <a:srgbClr val="000000"/>
                </a:solidFill>
                <a:uFill>
                  <a:solidFill>
                    <a:srgbClr val="FFFFFF"/>
                  </a:solidFill>
                </a:uFill>
                <a:latin typeface="Times New Roman"/>
              </a:rPr>
              <a:t>Python</a:t>
            </a:r>
            <a:endParaRPr lang="en-IN" sz="1979" b="0" strike="noStrike" spc="-1">
              <a:solidFill>
                <a:srgbClr val="FFFFFF"/>
              </a:solidFill>
              <a:uFill>
                <a:solidFill>
                  <a:srgbClr val="FFFFFF"/>
                </a:solidFill>
              </a:uFill>
              <a:latin typeface="Times New Roman"/>
            </a:endParaRPr>
          </a:p>
        </p:txBody>
      </p:sp>
      <p:sp>
        <p:nvSpPr>
          <p:cNvPr id="684" name="CustomShape 2"/>
          <p:cNvSpPr/>
          <p:nvPr/>
        </p:nvSpPr>
        <p:spPr>
          <a:xfrm>
            <a:off x="3443760" y="7223400"/>
            <a:ext cx="3192480" cy="504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r>
              <a:rPr lang="en-IN" sz="1400" b="0" strike="noStrike" spc="-1">
                <a:solidFill>
                  <a:srgbClr val="000000"/>
                </a:solidFill>
                <a:uFill>
                  <a:solidFill>
                    <a:srgbClr val="FFFFFF"/>
                  </a:solidFill>
                </a:uFill>
                <a:latin typeface="Times New Roman"/>
              </a:rPr>
              <a:t>Horizon</a:t>
            </a:r>
            <a:endParaRPr lang="en-IN" sz="1979" b="0" strike="noStrike" spc="-1">
              <a:solidFill>
                <a:srgbClr val="FFFFFF"/>
              </a:solidFill>
              <a:uFill>
                <a:solidFill>
                  <a:srgbClr val="FFFFFF"/>
                </a:solidFill>
              </a:uFill>
              <a:latin typeface="Times New Roman"/>
            </a:endParaRPr>
          </a:p>
        </p:txBody>
      </p:sp>
      <p:sp>
        <p:nvSpPr>
          <p:cNvPr id="685" name="CustomShape 3"/>
          <p:cNvSpPr/>
          <p:nvPr/>
        </p:nvSpPr>
        <p:spPr>
          <a:xfrm>
            <a:off x="7224480" y="7223040"/>
            <a:ext cx="2100240" cy="504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fld id="{F596337C-EF25-4611-BBC6-2B79EE87286F}" type="slidenum">
              <a:rPr lang="en-IN" sz="1400" b="0" strike="noStrike" spc="-1">
                <a:solidFill>
                  <a:srgbClr val="000000"/>
                </a:solidFill>
                <a:uFill>
                  <a:solidFill>
                    <a:srgbClr val="FFFFFF"/>
                  </a:solidFill>
                </a:uFill>
                <a:latin typeface="Times New Roman"/>
              </a:rPr>
              <a:t>82</a:t>
            </a:fld>
            <a:endParaRPr lang="en-IN" sz="1979" b="0" strike="noStrike" spc="-1">
              <a:solidFill>
                <a:srgbClr val="FFFFFF"/>
              </a:solidFill>
              <a:uFill>
                <a:solidFill>
                  <a:srgbClr val="FFFFFF"/>
                </a:solidFill>
              </a:uFill>
              <a:latin typeface="Times New Roman"/>
            </a:endParaRPr>
          </a:p>
        </p:txBody>
      </p:sp>
      <p:sp>
        <p:nvSpPr>
          <p:cNvPr id="686" name="CustomShape 4"/>
          <p:cNvSpPr/>
          <p:nvPr/>
        </p:nvSpPr>
        <p:spPr>
          <a:xfrm>
            <a:off x="302760" y="158760"/>
            <a:ext cx="9474840" cy="5965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r>
              <a:rPr lang="en-IN" sz="1800" b="1" strike="noStrike" spc="-1">
                <a:solidFill>
                  <a:srgbClr val="000000"/>
                </a:solidFill>
                <a:uFill>
                  <a:solidFill>
                    <a:srgbClr val="FFFFFF"/>
                  </a:solidFill>
                </a:uFill>
                <a:latin typeface="Times New Roman"/>
                <a:ea typeface="WenQuanYi Micro Hei"/>
              </a:rPr>
              <a:t>Example with abstract property (Python2) :</a:t>
            </a:r>
            <a:endParaRPr lang="en-IN" sz="2400"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from abc import ABCMeta,  abstractproperty</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class base (object) : </a:t>
            </a:r>
            <a:r>
              <a:rPr lang="en-IN" sz="1600" b="0" strike="noStrike" spc="-1">
                <a:solidFill>
                  <a:srgbClr val="B84700"/>
                </a:solidFill>
                <a:uFill>
                  <a:solidFill>
                    <a:srgbClr val="FFFFFF"/>
                  </a:solidFill>
                </a:uFill>
                <a:latin typeface="Courier 10 Pitch"/>
                <a:ea typeface="WenQuanYi Micro Hei"/>
              </a:rPr>
              <a:t>#abstract class</a:t>
            </a:r>
            <a:endParaRPr lang="en-IN" sz="1979" b="0" strike="noStrike" spc="-1">
              <a:solidFill>
                <a:srgbClr val="FFFFFF"/>
              </a:solidFill>
              <a:uFill>
                <a:solidFill>
                  <a:srgbClr val="FFFFFF"/>
                </a:solidFill>
              </a:uFill>
              <a:latin typeface="Times New Roman"/>
            </a:endParaRPr>
          </a:p>
          <a:p>
            <a:pPr algn="just">
              <a:lnSpc>
                <a:spcPct val="100000"/>
              </a:lnSpc>
            </a:pPr>
            <a:r>
              <a:rPr lang="en-IN" sz="1600" b="1" strike="noStrike" spc="-1">
                <a:solidFill>
                  <a:srgbClr val="CC00CC"/>
                </a:solidFill>
                <a:uFill>
                  <a:solidFill>
                    <a:srgbClr val="FFFFFF"/>
                  </a:solidFill>
                </a:uFill>
                <a:latin typeface="Courier 10 Pitch"/>
                <a:ea typeface="WenQuanYi Micro Hei"/>
              </a:rPr>
              <a:t>    __metaclass__ = ABCMeta</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getX(s) :</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'base get'</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return s._x</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setX(s, v) :</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'base set'</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s._x = v</a:t>
            </a:r>
            <a:endParaRPr lang="en-IN" sz="1979" b="0" strike="noStrike" spc="-1">
              <a:solidFill>
                <a:srgbClr val="FFFFFF"/>
              </a:solidFill>
              <a:uFill>
                <a:solidFill>
                  <a:srgbClr val="FFFFFF"/>
                </a:solidFill>
              </a:uFill>
              <a:latin typeface="Times New Roman"/>
            </a:endParaRPr>
          </a:p>
          <a:p>
            <a:pPr algn="just">
              <a:lnSpc>
                <a:spcPct val="100000"/>
              </a:lnSpc>
            </a:pPr>
            <a:r>
              <a:rPr lang="en-IN" sz="1600" b="1" strike="noStrike" spc="-1">
                <a:solidFill>
                  <a:srgbClr val="CC00CC"/>
                </a:solidFill>
                <a:uFill>
                  <a:solidFill>
                    <a:srgbClr val="FFFFFF"/>
                  </a:solidFill>
                </a:uFill>
                <a:latin typeface="Courier 10 Pitch"/>
                <a:ea typeface="WenQuanYi Micro Hei"/>
              </a:rPr>
              <a:t>    x = abstractproperty(getX, setX)</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class der(base) : </a:t>
            </a:r>
            <a:r>
              <a:rPr lang="en-IN" sz="1600" b="0" strike="noStrike" spc="-1">
                <a:solidFill>
                  <a:srgbClr val="B84700"/>
                </a:solidFill>
                <a:uFill>
                  <a:solidFill>
                    <a:srgbClr val="FFFFFF"/>
                  </a:solidFill>
                </a:uFill>
                <a:latin typeface="Courier 10 Pitch"/>
                <a:ea typeface="WenQuanYi Micro Hei"/>
              </a:rPr>
              <a:t>#concrete class</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getX(s) :</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'der get'</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return super(der, s).getX()</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setX(s, v) :</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'der set'</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super(der, s).setX(v)</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x = property(getX, setX)</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o = der()</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o.x = 'prop'</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o.x</a:t>
            </a:r>
            <a:endParaRPr lang="en-IN" sz="1979" b="0" strike="noStrike" spc="-1">
              <a:solidFill>
                <a:srgbClr val="FFFFFF"/>
              </a:solidFill>
              <a:uFill>
                <a:solidFill>
                  <a:srgbClr val="FFFFFF"/>
                </a:solidFill>
              </a:uFill>
              <a:latin typeface="Times New Roman"/>
            </a:endParaRPr>
          </a:p>
          <a:p>
            <a:pPr algn="just">
              <a:lnSpc>
                <a:spcPct val="100000"/>
              </a:lnSpc>
            </a:pPr>
            <a:r>
              <a:rPr lang="en-IN" sz="1600" b="0" strike="noStrike" spc="-1">
                <a:solidFill>
                  <a:srgbClr val="B84700"/>
                </a:solidFill>
                <a:uFill>
                  <a:solidFill>
                    <a:srgbClr val="FFFFFF"/>
                  </a:solidFill>
                </a:uFill>
                <a:latin typeface="Courier 10 Pitch"/>
                <a:ea typeface="WenQuanYi Micro Hei"/>
              </a:rPr>
              <a:t>#o = base() -- error</a:t>
            </a:r>
            <a:endParaRPr lang="en-IN" sz="1979" b="0" strike="noStrike" spc="-1">
              <a:solidFill>
                <a:srgbClr val="FFFFFF"/>
              </a:solidFill>
              <a:uFill>
                <a:solidFill>
                  <a:srgbClr val="FFFFFF"/>
                </a:solidFill>
              </a:uFill>
              <a:latin typeface="Times New Roman"/>
            </a:endParaRPr>
          </a:p>
        </p:txBody>
      </p:sp>
      <p:sp>
        <p:nvSpPr>
          <p:cNvPr id="687" name="CustomShape 5"/>
          <p:cNvSpPr/>
          <p:nvPr/>
        </p:nvSpPr>
        <p:spPr>
          <a:xfrm>
            <a:off x="3326760" y="3830400"/>
            <a:ext cx="311760" cy="502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r>
              <a:rPr lang="en-US" sz="1979" b="0" strike="noStrike" spc="-1">
                <a:solidFill>
                  <a:srgbClr val="FFFFFF"/>
                </a:solidFill>
                <a:uFill>
                  <a:solidFill>
                    <a:srgbClr val="FFFFFF"/>
                  </a:solidFill>
                </a:uFill>
                <a:latin typeface="Times New Roman"/>
              </a:rPr>
              <a:t>`</a:t>
            </a:r>
            <a:endParaRPr lang="en-IN" sz="1979" b="0" strike="noStrike" spc="-1">
              <a:solidFill>
                <a:srgbClr val="FFFFFF"/>
              </a:solidFill>
              <a:uFill>
                <a:solidFill>
                  <a:srgbClr val="FFFFFF"/>
                </a:solidFill>
              </a:uFill>
              <a:latin typeface="Times New Roman"/>
            </a:endParaRPr>
          </a:p>
        </p:txBody>
      </p:sp>
      <p:sp>
        <p:nvSpPr>
          <p:cNvPr id="688" name="CustomShape 6"/>
          <p:cNvSpPr/>
          <p:nvPr/>
        </p:nvSpPr>
        <p:spPr>
          <a:xfrm>
            <a:off x="5256000" y="1008000"/>
            <a:ext cx="4761720" cy="5760000"/>
          </a:xfrm>
          <a:custGeom>
            <a:avLst/>
            <a:gdLst/>
            <a:ahLst/>
            <a:cxnLst/>
            <a:rect l="l" t="t" r="r" b="b"/>
            <a:pathLst>
              <a:path w="21600" h="21600">
                <a:moveTo>
                  <a:pt x="0" y="0"/>
                </a:moveTo>
                <a:lnTo>
                  <a:pt x="21600" y="0"/>
                </a:lnTo>
                <a:lnTo>
                  <a:pt x="21600" y="21600"/>
                </a:lnTo>
                <a:lnTo>
                  <a:pt x="0" y="21600"/>
                </a:lnTo>
                <a:lnTo>
                  <a:pt x="0" y="0"/>
                </a:lnTo>
                <a:close/>
              </a:path>
            </a:pathLst>
          </a:custGeom>
          <a:noFill/>
          <a:ln w="36000">
            <a:solidFill>
              <a:srgbClr val="000000"/>
            </a:solidFill>
            <a:round/>
          </a:ln>
        </p:spPr>
        <p:style>
          <a:lnRef idx="0">
            <a:scrgbClr r="0" g="0" b="0"/>
          </a:lnRef>
          <a:fillRef idx="0">
            <a:scrgbClr r="0" g="0" b="0"/>
          </a:fillRef>
          <a:effectRef idx="0">
            <a:scrgbClr r="0" g="0" b="0"/>
          </a:effectRef>
          <a:fontRef idx="minor"/>
        </p:style>
        <p:txBody>
          <a:bodyPr lIns="108000" tIns="63000" rIns="108000" bIns="63000"/>
          <a:lstStyle/>
          <a:p>
            <a:pPr algn="just">
              <a:lnSpc>
                <a:spcPct val="100000"/>
              </a:lnSpc>
            </a:pPr>
            <a:r>
              <a:rPr lang="en-IN" sz="2000" b="1" strike="noStrike" spc="-1">
                <a:solidFill>
                  <a:srgbClr val="000000"/>
                </a:solidFill>
                <a:uFill>
                  <a:solidFill>
                    <a:srgbClr val="FFFFFF"/>
                  </a:solidFill>
                </a:uFill>
                <a:latin typeface="Arial"/>
                <a:ea typeface="DejaVu Sans"/>
              </a:rPr>
              <a:t>Python3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from abc import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class base (</a:t>
            </a:r>
            <a:r>
              <a:rPr lang="en-IN" sz="1500" b="1" strike="noStrike" spc="-1">
                <a:solidFill>
                  <a:srgbClr val="CC00CC"/>
                </a:solidFill>
                <a:uFill>
                  <a:solidFill>
                    <a:srgbClr val="FFFFFF"/>
                  </a:solidFill>
                </a:uFill>
                <a:latin typeface="Courier 10 Pitch"/>
                <a:ea typeface="DejaVu Sans"/>
              </a:rPr>
              <a:t>metaclass=ABCMeta</a:t>
            </a:r>
            <a:r>
              <a:rPr lang="en-IN" sz="1500" b="0" strike="noStrike" spc="-1">
                <a:solidFill>
                  <a:srgbClr val="0066CC"/>
                </a:solidFill>
                <a:uFill>
                  <a:solidFill>
                    <a:srgbClr val="FFFFFF"/>
                  </a:solidFill>
                </a:uFill>
                <a:latin typeface="Courier 10 Pitch"/>
                <a:ea typeface="DejaVu Sans"/>
              </a:rPr>
              <a:t>)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def getX(s)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print ('base get')</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return s._x</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def setX(s, v)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print ('base set')</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s._x = v</a:t>
            </a:r>
            <a:endParaRPr lang="en-IN" sz="1800" b="0" strike="noStrike" spc="-1">
              <a:solidFill>
                <a:srgbClr val="000000"/>
              </a:solidFill>
              <a:uFill>
                <a:solidFill>
                  <a:srgbClr val="FFFFFF"/>
                </a:solidFill>
              </a:uFill>
              <a:latin typeface="Arial"/>
            </a:endParaRPr>
          </a:p>
          <a:p>
            <a:pPr algn="just">
              <a:lnSpc>
                <a:spcPct val="100000"/>
              </a:lnSpc>
            </a:pPr>
            <a:r>
              <a:rPr lang="en-IN" sz="1500" b="1" strike="noStrike" spc="-1">
                <a:solidFill>
                  <a:srgbClr val="CC00CC"/>
                </a:solidFill>
                <a:uFill>
                  <a:solidFill>
                    <a:srgbClr val="FFFFFF"/>
                  </a:solidFill>
                </a:uFill>
                <a:latin typeface="Courier 10 Pitch"/>
                <a:ea typeface="DejaVu Sans"/>
              </a:rPr>
              <a:t>    x = abstractproperty(getX, setX)</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class der(base) : #concrete class</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def getX(s)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print ('der get')</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return super(der, s).getX()</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def setX(s, v) :</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print ('der set')</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super(der, s).setX(v)</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    x = property(getX, setX)</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o = der()</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o.x = 'prop'</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0066CC"/>
                </a:solidFill>
                <a:uFill>
                  <a:solidFill>
                    <a:srgbClr val="FFFFFF"/>
                  </a:solidFill>
                </a:uFill>
                <a:latin typeface="Courier 10 Pitch"/>
                <a:ea typeface="DejaVu Sans"/>
              </a:rPr>
              <a:t>print (o.x)</a:t>
            </a:r>
            <a:endParaRPr lang="en-IN" sz="1800" b="0" strike="noStrike" spc="-1">
              <a:solidFill>
                <a:srgbClr val="000000"/>
              </a:solidFill>
              <a:uFill>
                <a:solidFill>
                  <a:srgbClr val="FFFFFF"/>
                </a:solidFill>
              </a:uFill>
              <a:latin typeface="Arial"/>
            </a:endParaRPr>
          </a:p>
          <a:p>
            <a:pPr algn="just">
              <a:lnSpc>
                <a:spcPct val="100000"/>
              </a:lnSpc>
            </a:pPr>
            <a:r>
              <a:rPr lang="en-IN" sz="1500" b="0" strike="noStrike" spc="-1">
                <a:solidFill>
                  <a:srgbClr val="800000"/>
                </a:solidFill>
                <a:uFill>
                  <a:solidFill>
                    <a:srgbClr val="FFFFFF"/>
                  </a:solidFill>
                </a:uFill>
                <a:latin typeface="Courier 10 Pitch"/>
                <a:ea typeface="DejaVu Sans"/>
              </a:rPr>
              <a:t>#o = base() -- error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9"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90"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91"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99DB2E2C-005F-4217-8523-DB49F80516CD}" type="slidenum">
              <a:rPr lang="en-IN" sz="1400" b="0" strike="noStrike" spc="-1">
                <a:solidFill>
                  <a:srgbClr val="000000"/>
                </a:solidFill>
                <a:uFill>
                  <a:solidFill>
                    <a:srgbClr val="FFFFFF"/>
                  </a:solidFill>
                </a:uFill>
                <a:latin typeface="Arial"/>
                <a:ea typeface="DejaVu Sans"/>
              </a:rPr>
              <a:t>83</a:t>
            </a:fld>
            <a:endParaRPr lang="en-IN" sz="1800" b="0" strike="noStrike" spc="-1">
              <a:solidFill>
                <a:srgbClr val="000000"/>
              </a:solidFill>
              <a:uFill>
                <a:solidFill>
                  <a:srgbClr val="FFFFFF"/>
                </a:solidFill>
              </a:uFill>
              <a:latin typeface="Arial"/>
            </a:endParaRPr>
          </a:p>
        </p:txBody>
      </p:sp>
      <p:sp>
        <p:nvSpPr>
          <p:cNvPr id="692" name="CustomShape 4"/>
          <p:cNvSpPr/>
          <p:nvPr/>
        </p:nvSpPr>
        <p:spPr>
          <a:xfrm>
            <a:off x="425160" y="538920"/>
            <a:ext cx="9257760" cy="5030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60280" indent="-191880" algn="just">
              <a:lnSpc>
                <a:spcPct val="100000"/>
              </a:lnSpc>
            </a:pPr>
            <a:r>
              <a:rPr lang="en-IN" sz="2200" b="1" strike="noStrike" spc="-1">
                <a:solidFill>
                  <a:srgbClr val="000000"/>
                </a:solidFill>
                <a:uFill>
                  <a:solidFill>
                    <a:srgbClr val="FFFFFF"/>
                  </a:solidFill>
                </a:uFill>
                <a:latin typeface="Cantarell"/>
                <a:ea typeface="WenQuanYi Micro Hei"/>
              </a:rPr>
              <a:t>Pythonic approach to abstractness :</a:t>
            </a:r>
            <a:endParaRPr lang="en-IN" sz="1800" b="0" strike="noStrike" spc="-1">
              <a:solidFill>
                <a:srgbClr val="000000"/>
              </a:solidFill>
              <a:uFill>
                <a:solidFill>
                  <a:srgbClr val="FFFFFF"/>
                </a:solidFill>
              </a:uFill>
              <a:latin typeface="Arial"/>
            </a:endParaRPr>
          </a:p>
          <a:p>
            <a:pPr marL="260280" indent="-191880" algn="just">
              <a:lnSpc>
                <a:spcPct val="100000"/>
              </a:lnSpc>
            </a:pPr>
            <a:r>
              <a:rPr lang="en-IN" sz="2200" b="1"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49120" indent="-1965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This explicit declaration provided by </a:t>
            </a:r>
            <a:r>
              <a:rPr lang="en-IN" sz="2000" b="0" strike="noStrike" spc="-1">
                <a:solidFill>
                  <a:srgbClr val="000000"/>
                </a:solidFill>
                <a:uFill>
                  <a:solidFill>
                    <a:srgbClr val="FFFFFF"/>
                  </a:solidFill>
                </a:uFill>
                <a:latin typeface="Courier 10 Pitch"/>
                <a:ea typeface="WenQuanYi Micro Hei"/>
              </a:rPr>
              <a:t>abc</a:t>
            </a:r>
            <a:r>
              <a:rPr lang="en-IN" sz="2200" b="0" strike="noStrike" spc="-1">
                <a:solidFill>
                  <a:srgbClr val="000000"/>
                </a:solidFill>
                <a:uFill>
                  <a:solidFill>
                    <a:srgbClr val="FFFFFF"/>
                  </a:solidFill>
                </a:uFill>
                <a:latin typeface="Times New Roman"/>
                <a:ea typeface="WenQuanYi Micro Hei"/>
              </a:rPr>
              <a:t> module may be considered not very pythonic</a:t>
            </a:r>
            <a:endParaRPr lang="en-IN" sz="1800" b="0" strike="noStrike" spc="-1">
              <a:solidFill>
                <a:srgbClr val="000000"/>
              </a:solidFill>
              <a:uFill>
                <a:solidFill>
                  <a:srgbClr val="FFFFFF"/>
                </a:solidFill>
              </a:uFill>
              <a:latin typeface="Arial"/>
            </a:endParaRPr>
          </a:p>
          <a:p>
            <a:pPr marL="249120" indent="-1965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An abstract method can be as well declared by raising a </a:t>
            </a:r>
            <a:r>
              <a:rPr lang="en-IN" sz="2000" b="0" strike="noStrike" spc="-1">
                <a:solidFill>
                  <a:srgbClr val="000000"/>
                </a:solidFill>
                <a:uFill>
                  <a:solidFill>
                    <a:srgbClr val="FFFFFF"/>
                  </a:solidFill>
                </a:uFill>
                <a:latin typeface="Courier 10 Pitch"/>
                <a:ea typeface="WenQuanYi Micro Hei"/>
              </a:rPr>
              <a:t>NotImplementedError</a:t>
            </a: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60280" indent="-191880" algn="just">
              <a:lnSpc>
                <a:spcPct val="100000"/>
              </a:lnSpc>
            </a:pPr>
            <a:r>
              <a:rPr lang="en-IN" sz="2200" b="1"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60280" indent="-191880" algn="just">
              <a:lnSpc>
                <a:spcPct val="100000"/>
              </a:lnSpc>
            </a:pPr>
            <a:r>
              <a:rPr lang="en-IN" sz="2000" b="0" strike="noStrike" spc="-1">
                <a:solidFill>
                  <a:srgbClr val="355E00"/>
                </a:solidFill>
                <a:uFill>
                  <a:solidFill>
                    <a:srgbClr val="FFFFFF"/>
                  </a:solidFill>
                </a:uFill>
                <a:latin typeface="Courier 10 Pitch"/>
                <a:ea typeface="WenQuanYi Micro Hei"/>
              </a:rPr>
              <a:t>class Animal:</a:t>
            </a:r>
            <a:endParaRPr lang="en-IN" sz="1800" b="0" strike="noStrike" spc="-1">
              <a:solidFill>
                <a:srgbClr val="000000"/>
              </a:solidFill>
              <a:uFill>
                <a:solidFill>
                  <a:srgbClr val="FFFFFF"/>
                </a:solidFill>
              </a:uFill>
              <a:latin typeface="Arial"/>
            </a:endParaRPr>
          </a:p>
          <a:p>
            <a:pPr marL="260280" indent="-191880" algn="just">
              <a:lnSpc>
                <a:spcPct val="100000"/>
              </a:lnSpc>
            </a:pPr>
            <a:r>
              <a:rPr lang="en-IN" sz="2000" b="0" strike="noStrike" spc="-1">
                <a:solidFill>
                  <a:srgbClr val="355E00"/>
                </a:solidFill>
                <a:uFill>
                  <a:solidFill>
                    <a:srgbClr val="FFFFFF"/>
                  </a:solidFill>
                </a:uFill>
                <a:latin typeface="Courier 10 Pitch"/>
                <a:ea typeface="WenQuanYi Micro Hei"/>
              </a:rPr>
              <a:t>    def say_something(self):</a:t>
            </a:r>
            <a:endParaRPr lang="en-IN" sz="1800" b="0" strike="noStrike" spc="-1">
              <a:solidFill>
                <a:srgbClr val="000000"/>
              </a:solidFill>
              <a:uFill>
                <a:solidFill>
                  <a:srgbClr val="FFFFFF"/>
                </a:solidFill>
              </a:uFill>
              <a:latin typeface="Arial"/>
            </a:endParaRPr>
          </a:p>
          <a:p>
            <a:pPr marL="260280" indent="-191880" algn="just">
              <a:lnSpc>
                <a:spcPct val="100000"/>
              </a:lnSpc>
            </a:pPr>
            <a:r>
              <a:rPr lang="en-IN" sz="2000" b="0" strike="noStrike" spc="-1">
                <a:solidFill>
                  <a:srgbClr val="355E00"/>
                </a:solidFill>
                <a:uFill>
                  <a:solidFill>
                    <a:srgbClr val="FFFFFF"/>
                  </a:solidFill>
                </a:uFill>
                <a:latin typeface="Courier 10 Pitch"/>
                <a:ea typeface="WenQuanYi Micro Hei"/>
              </a:rPr>
              <a:t>        raise NotImplementedError()</a:t>
            </a:r>
            <a:endParaRPr lang="en-IN" sz="1800" b="0" strike="noStrike" spc="-1">
              <a:solidFill>
                <a:srgbClr val="000000"/>
              </a:solidFill>
              <a:uFill>
                <a:solidFill>
                  <a:srgbClr val="FFFFFF"/>
                </a:solidFill>
              </a:uFill>
              <a:latin typeface="Arial"/>
            </a:endParaRPr>
          </a:p>
          <a:p>
            <a:pPr marL="260280" indent="-191880" algn="just">
              <a:lnSpc>
                <a:spcPct val="100000"/>
              </a:lnSpc>
            </a:pPr>
            <a:r>
              <a:rPr lang="en-IN" sz="2200" b="1"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60280" indent="-191880" algn="just">
              <a:lnSpc>
                <a:spcPct val="100000"/>
              </a:lnSpc>
            </a:pPr>
            <a:r>
              <a:rPr lang="en-IN" sz="2200" b="0" strike="noStrike" spc="-1">
                <a:solidFill>
                  <a:srgbClr val="000000"/>
                </a:solidFill>
                <a:uFill>
                  <a:solidFill>
                    <a:srgbClr val="FFFFFF"/>
                  </a:solidFill>
                </a:uFill>
                <a:latin typeface="Times New Roman"/>
                <a:ea typeface="WenQuanYi Micro Hei"/>
              </a:rPr>
              <a:t>OR</a:t>
            </a:r>
            <a:endParaRPr lang="en-IN" sz="1800" b="0" strike="noStrike" spc="-1">
              <a:solidFill>
                <a:srgbClr val="000000"/>
              </a:solidFill>
              <a:uFill>
                <a:solidFill>
                  <a:srgbClr val="FFFFFF"/>
                </a:solidFill>
              </a:uFill>
              <a:latin typeface="Arial"/>
            </a:endParaRPr>
          </a:p>
          <a:p>
            <a:pPr marL="249120" indent="-19656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 class could follow some naming conventions e.g. prefixing a class name with Base or Abstract</a:t>
            </a:r>
            <a:endParaRPr lang="en-IN" sz="1800" b="0" strike="noStrike" spc="-1">
              <a:solidFill>
                <a:srgbClr val="000000"/>
              </a:solidFill>
              <a:uFill>
                <a:solidFill>
                  <a:srgbClr val="FFFFFF"/>
                </a:solidFill>
              </a:uFill>
              <a:latin typeface="Arial"/>
            </a:endParaRPr>
          </a:p>
          <a:p>
            <a:pPr marL="260280" indent="-1918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9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95"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D15EA570-6EAC-4948-907F-4D7E74DC6D7A}" type="slidenum">
              <a:rPr lang="en-IN" sz="1400" b="0" strike="noStrike" spc="-1">
                <a:solidFill>
                  <a:srgbClr val="000000"/>
                </a:solidFill>
                <a:uFill>
                  <a:solidFill>
                    <a:srgbClr val="FFFFFF"/>
                  </a:solidFill>
                </a:uFill>
                <a:latin typeface="Arial"/>
                <a:ea typeface="DejaVu Sans"/>
              </a:rPr>
              <a:t>84</a:t>
            </a:fld>
            <a:endParaRPr lang="en-IN" sz="1800" b="0" strike="noStrike" spc="-1">
              <a:solidFill>
                <a:srgbClr val="000000"/>
              </a:solidFill>
              <a:uFill>
                <a:solidFill>
                  <a:srgbClr val="FFFFFF"/>
                </a:solidFill>
              </a:uFill>
              <a:latin typeface="Arial"/>
            </a:endParaRPr>
          </a:p>
        </p:txBody>
      </p:sp>
      <p:sp>
        <p:nvSpPr>
          <p:cNvPr id="696" name="CustomShape 4"/>
          <p:cNvSpPr/>
          <p:nvPr/>
        </p:nvSpPr>
        <p:spPr>
          <a:xfrm>
            <a:off x="577440" y="843120"/>
            <a:ext cx="9089640" cy="30196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400" b="1" strike="noStrike" spc="-1">
                <a:solidFill>
                  <a:srgbClr val="000000"/>
                </a:solidFill>
                <a:uFill>
                  <a:solidFill>
                    <a:srgbClr val="FFFFFF"/>
                  </a:solidFill>
                </a:uFill>
                <a:latin typeface="Times New Roman"/>
                <a:ea typeface="WenQuanYi Micro Hei"/>
              </a:rPr>
              <a:t>Metaprogramming is about code that manipulates code</a:t>
            </a:r>
            <a:endParaRPr lang="en-IN" sz="1800" b="0" strike="noStrike" spc="-1">
              <a:solidFill>
                <a:srgbClr val="000000"/>
              </a:solidFill>
              <a:uFill>
                <a:solidFill>
                  <a:srgbClr val="FFFFFF"/>
                </a:solidFill>
              </a:uFill>
              <a:latin typeface="Arial"/>
            </a:endParaRPr>
          </a:p>
          <a:p>
            <a:pPr algn="just">
              <a:lnSpc>
                <a:spcPct val="100000"/>
              </a:lnSpc>
            </a:pPr>
            <a:r>
              <a:rPr lang="en-IN" sz="24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400" b="0" strike="noStrike" spc="-1">
                <a:solidFill>
                  <a:srgbClr val="000000"/>
                </a:solidFill>
                <a:uFill>
                  <a:solidFill>
                    <a:srgbClr val="FFFFFF"/>
                  </a:solidFill>
                </a:uFill>
                <a:latin typeface="Times New Roman"/>
                <a:ea typeface="WenQuanYi Micro Hei"/>
              </a:rPr>
              <a:t>The main features :</a:t>
            </a:r>
            <a:endParaRPr lang="en-IN" sz="1800" b="0" strike="noStrike" spc="-1">
              <a:solidFill>
                <a:srgbClr val="000000"/>
              </a:solidFill>
              <a:uFill>
                <a:solidFill>
                  <a:srgbClr val="FFFFFF"/>
                </a:solidFill>
              </a:uFill>
              <a:latin typeface="Arial"/>
            </a:endParaRPr>
          </a:p>
          <a:p>
            <a:pPr marL="492120" lvl="1" indent="-228240" algn="just">
              <a:lnSpc>
                <a:spcPct val="100000"/>
              </a:lnSpc>
              <a:buClr>
                <a:srgbClr val="000000"/>
              </a:buClr>
              <a:buSzPct val="65000"/>
              <a:buFont typeface="Wingdings" charset="2"/>
              <a:buChar char=""/>
            </a:pPr>
            <a:r>
              <a:rPr lang="en-IN" sz="2400" b="0" strike="noStrike" spc="-1">
                <a:solidFill>
                  <a:srgbClr val="000000"/>
                </a:solidFill>
                <a:uFill>
                  <a:solidFill>
                    <a:srgbClr val="FFFFFF"/>
                  </a:solidFill>
                </a:uFill>
                <a:latin typeface="Times New Roman"/>
                <a:ea typeface="WenQuanYi Micro Hei"/>
              </a:rPr>
              <a:t>metaclasses</a:t>
            </a:r>
            <a:endParaRPr lang="en-IN" sz="1800" b="0" strike="noStrike" spc="-1">
              <a:solidFill>
                <a:srgbClr val="000000"/>
              </a:solidFill>
              <a:uFill>
                <a:solidFill>
                  <a:srgbClr val="FFFFFF"/>
                </a:solidFill>
              </a:uFill>
              <a:latin typeface="Arial"/>
            </a:endParaRPr>
          </a:p>
          <a:p>
            <a:pPr marL="492120" lvl="1" indent="-228240" algn="just">
              <a:lnSpc>
                <a:spcPct val="100000"/>
              </a:lnSpc>
              <a:buClr>
                <a:srgbClr val="000000"/>
              </a:buClr>
              <a:buSzPct val="65000"/>
              <a:buFont typeface="Wingdings" charset="2"/>
              <a:buChar char=""/>
            </a:pPr>
            <a:r>
              <a:rPr lang="en-IN" sz="2400" b="0" strike="noStrike" spc="-1">
                <a:solidFill>
                  <a:srgbClr val="000000"/>
                </a:solidFill>
                <a:uFill>
                  <a:solidFill>
                    <a:srgbClr val="FFFFFF"/>
                  </a:solidFill>
                </a:uFill>
                <a:latin typeface="Times New Roman"/>
                <a:ea typeface="WenQuanYi Micro Hei"/>
              </a:rPr>
              <a:t>decorators</a:t>
            </a:r>
            <a:endParaRPr lang="en-IN" sz="1800" b="0" strike="noStrike" spc="-1">
              <a:solidFill>
                <a:srgbClr val="000000"/>
              </a:solidFill>
              <a:uFill>
                <a:solidFill>
                  <a:srgbClr val="FFFFFF"/>
                </a:solidFill>
              </a:uFill>
              <a:latin typeface="Arial"/>
            </a:endParaRPr>
          </a:p>
          <a:p>
            <a:pPr marL="492120" lvl="1" indent="-228240" algn="just">
              <a:lnSpc>
                <a:spcPct val="100000"/>
              </a:lnSpc>
              <a:buClr>
                <a:srgbClr val="000000"/>
              </a:buClr>
              <a:buSzPct val="65000"/>
              <a:buFont typeface="Wingdings" charset="2"/>
              <a:buChar char=""/>
            </a:pPr>
            <a:r>
              <a:rPr lang="en-IN" sz="2400" b="0" strike="noStrike" spc="-1">
                <a:solidFill>
                  <a:srgbClr val="000000"/>
                </a:solidFill>
                <a:uFill>
                  <a:solidFill>
                    <a:srgbClr val="FFFFFF"/>
                  </a:solidFill>
                </a:uFill>
                <a:latin typeface="Times New Roman"/>
                <a:ea typeface="WenQuanYi Micro Hei"/>
              </a:rPr>
              <a:t>descriptors – not in scope</a:t>
            </a:r>
            <a:endParaRPr lang="en-IN" sz="1800" b="0" strike="noStrike" spc="-1">
              <a:solidFill>
                <a:srgbClr val="000000"/>
              </a:solidFill>
              <a:uFill>
                <a:solidFill>
                  <a:srgbClr val="FFFFFF"/>
                </a:solidFill>
              </a:uFill>
              <a:latin typeface="Arial"/>
            </a:endParaRPr>
          </a:p>
          <a:p>
            <a:pPr marL="502920" indent="-228240" algn="just">
              <a:lnSpc>
                <a:spcPct val="100000"/>
              </a:lnSpc>
            </a:pPr>
            <a:r>
              <a:rPr lang="en-IN" sz="24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502920" indent="-228240" algn="just">
              <a:lnSpc>
                <a:spcPct val="100000"/>
              </a:lnSpc>
            </a:pPr>
            <a:r>
              <a:rPr lang="en-IN" sz="2400" b="0" strike="noStrike" spc="-1">
                <a:solidFill>
                  <a:srgbClr val="000000"/>
                </a:solidFill>
                <a:uFill>
                  <a:solidFill>
                    <a:srgbClr val="FFFFFF"/>
                  </a:solidFill>
                </a:uFill>
                <a:latin typeface="Times New Roman"/>
                <a:ea typeface="WenQuanYi Micro Hei"/>
              </a:rPr>
              <a:t>Metaprogramming is used extensively in frameworks and libraries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69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699"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6A0F80F1-9326-4117-9812-237C8081246C}" type="slidenum">
              <a:rPr lang="en-IN" sz="1400" b="0" strike="noStrike" spc="-1">
                <a:solidFill>
                  <a:srgbClr val="000000"/>
                </a:solidFill>
                <a:uFill>
                  <a:solidFill>
                    <a:srgbClr val="FFFFFF"/>
                  </a:solidFill>
                </a:uFill>
                <a:latin typeface="Arial"/>
                <a:ea typeface="DejaVu Sans"/>
              </a:rPr>
              <a:t>85</a:t>
            </a:fld>
            <a:endParaRPr lang="en-IN" sz="1800" b="0" strike="noStrike" spc="-1">
              <a:solidFill>
                <a:srgbClr val="000000"/>
              </a:solidFill>
              <a:uFill>
                <a:solidFill>
                  <a:srgbClr val="FFFFFF"/>
                </a:solidFill>
              </a:uFill>
              <a:latin typeface="Arial"/>
            </a:endParaRPr>
          </a:p>
        </p:txBody>
      </p:sp>
      <p:sp>
        <p:nvSpPr>
          <p:cNvPr id="700" name="CustomShape 4"/>
          <p:cNvSpPr/>
          <p:nvPr/>
        </p:nvSpPr>
        <p:spPr>
          <a:xfrm>
            <a:off x="425520" y="1174320"/>
            <a:ext cx="9257400" cy="46648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91880" indent="-1915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 metaclass is defined as "the class of a class"</a:t>
            </a:r>
            <a:endParaRPr lang="en-IN" sz="1800" b="0" strike="noStrike" spc="-1">
              <a:solidFill>
                <a:srgbClr val="000000"/>
              </a:solidFill>
              <a:uFill>
                <a:solidFill>
                  <a:srgbClr val="FFFFFF"/>
                </a:solidFill>
              </a:uFill>
              <a:latin typeface="Arial"/>
            </a:endParaRPr>
          </a:p>
          <a:p>
            <a:pPr marL="490320" lvl="1" indent="-22644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i.e., any class whose instances are themselves classes, is a metaclass</a:t>
            </a:r>
            <a:endParaRPr lang="en-IN" sz="1800" b="0" strike="noStrike" spc="-1">
              <a:solidFill>
                <a:srgbClr val="000000"/>
              </a:solidFill>
              <a:uFill>
                <a:solidFill>
                  <a:srgbClr val="FFFFFF"/>
                </a:solidFill>
              </a:uFill>
              <a:latin typeface="Arial"/>
            </a:endParaRPr>
          </a:p>
          <a:p>
            <a:pPr marL="501480" indent="-22680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1880" indent="-1915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Thus a class is an instance of its metaclass</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191880" indent="-1915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When we create a class, the interpreter calls the metaclass to create it</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0" u="sng" strike="noStrike" spc="-1">
                <a:solidFill>
                  <a:srgbClr val="000000"/>
                </a:solidFill>
                <a:uFill>
                  <a:solidFill>
                    <a:srgbClr val="FFFFFF"/>
                  </a:solidFill>
                </a:uFill>
                <a:latin typeface="Times New Roman"/>
                <a:ea typeface="WenQuanYi Micro Hei"/>
              </a:rPr>
              <a:t>Example</a:t>
            </a: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000" b="0" strike="noStrike" spc="-1">
                <a:solidFill>
                  <a:srgbClr val="355E00"/>
                </a:solidFill>
                <a:uFill>
                  <a:solidFill>
                    <a:srgbClr val="FFFFFF"/>
                  </a:solidFill>
                </a:uFill>
                <a:latin typeface="Courier 10 Pitch"/>
                <a:ea typeface="WenQuanYi Micro Hei"/>
              </a:rPr>
              <a:t>class C (object) : pass</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000" b="0" strike="noStrike" spc="-1">
                <a:solidFill>
                  <a:srgbClr val="355E00"/>
                </a:solidFill>
                <a:uFill>
                  <a:solidFill>
                    <a:srgbClr val="FFFFFF"/>
                  </a:solidFill>
                </a:uFill>
                <a:latin typeface="Courier 10 Pitch"/>
                <a:ea typeface="WenQuanYi Micro Hei"/>
              </a:rPr>
              <a:t>print type(C)</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0" strike="noStrike" spc="-1">
                <a:solidFill>
                  <a:srgbClr val="000000"/>
                </a:solidFill>
                <a:uFill>
                  <a:solidFill>
                    <a:srgbClr val="FFFFFF"/>
                  </a:solidFill>
                </a:uFill>
                <a:latin typeface="Times New Roman"/>
                <a:ea typeface="WenQuanYi Micro Hei"/>
              </a:rPr>
              <a:t>OR</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000" b="0" strike="noStrike" spc="-1">
                <a:solidFill>
                  <a:srgbClr val="355E00"/>
                </a:solidFill>
                <a:uFill>
                  <a:solidFill>
                    <a:srgbClr val="FFFFFF"/>
                  </a:solidFill>
                </a:uFill>
                <a:latin typeface="Courier 10 Pitch"/>
                <a:ea typeface="WenQuanYi Micro Hei"/>
              </a:rPr>
              <a:t>print C.__class__</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0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191880" indent="-1915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Metaclass is used to construct classes</a:t>
            </a:r>
            <a:endParaRPr lang="en-IN" sz="1800" b="0" strike="noStrike" spc="-1">
              <a:solidFill>
                <a:srgbClr val="000000"/>
              </a:solidFill>
              <a:uFill>
                <a:solidFill>
                  <a:srgbClr val="FFFFFF"/>
                </a:solidFill>
              </a:uFill>
              <a:latin typeface="Arial"/>
            </a:endParaRPr>
          </a:p>
        </p:txBody>
      </p:sp>
      <p:sp>
        <p:nvSpPr>
          <p:cNvPr id="701" name="CustomShape 5"/>
          <p:cNvSpPr/>
          <p:nvPr/>
        </p:nvSpPr>
        <p:spPr>
          <a:xfrm>
            <a:off x="517680" y="183240"/>
            <a:ext cx="856800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Arial"/>
                <a:ea typeface="DejaVu Sans"/>
              </a:rPr>
              <a:t>Metaclasses</a:t>
            </a:r>
            <a:endParaRPr lang="en-IN" sz="1800" b="0" strike="noStrike" spc="-1">
              <a:solidFill>
                <a:srgbClr val="000000"/>
              </a:solidFill>
              <a:uFill>
                <a:solidFill>
                  <a:srgbClr val="FFFFFF"/>
                </a:solidFill>
              </a:uFill>
              <a:latin typeface="Arial"/>
            </a:endParaRPr>
          </a:p>
        </p:txBody>
      </p:sp>
      <p:sp>
        <p:nvSpPr>
          <p:cNvPr id="702" name="CustomShape 6"/>
          <p:cNvSpPr/>
          <p:nvPr/>
        </p:nvSpPr>
        <p:spPr>
          <a:xfrm>
            <a:off x="5343120" y="4098240"/>
            <a:ext cx="3225240" cy="8046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2200" b="1" strike="noStrike" spc="-1">
                <a:solidFill>
                  <a:srgbClr val="000000"/>
                </a:solidFill>
                <a:uFill>
                  <a:solidFill>
                    <a:srgbClr val="FFFFFF"/>
                  </a:solidFill>
                </a:uFill>
                <a:latin typeface="Times New Roman"/>
                <a:ea typeface="DejaVu Sans"/>
              </a:rPr>
              <a:t>Output :</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4586"/>
                </a:solidFill>
                <a:uFill>
                  <a:solidFill>
                    <a:srgbClr val="FFFFFF"/>
                  </a:solidFill>
                </a:uFill>
                <a:latin typeface="Courier 10 Pitch"/>
                <a:ea typeface="DejaVu Sans"/>
              </a:rPr>
              <a:t>&lt;type 'type'&gt;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0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05"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BDAC560A-BF45-4823-B720-D7C4AEB7E350}" type="slidenum">
              <a:rPr lang="en-IN" sz="1400" b="0" strike="noStrike" spc="-1">
                <a:solidFill>
                  <a:srgbClr val="000000"/>
                </a:solidFill>
                <a:uFill>
                  <a:solidFill>
                    <a:srgbClr val="FFFFFF"/>
                  </a:solidFill>
                </a:uFill>
                <a:latin typeface="Arial"/>
                <a:ea typeface="DejaVu Sans"/>
              </a:rPr>
              <a:t>86</a:t>
            </a:fld>
            <a:endParaRPr lang="en-IN" sz="1800" b="0" strike="noStrike" spc="-1">
              <a:solidFill>
                <a:srgbClr val="000000"/>
              </a:solidFill>
              <a:uFill>
                <a:solidFill>
                  <a:srgbClr val="FFFFFF"/>
                </a:solidFill>
              </a:uFill>
              <a:latin typeface="Arial"/>
            </a:endParaRPr>
          </a:p>
        </p:txBody>
      </p:sp>
      <p:sp>
        <p:nvSpPr>
          <p:cNvPr id="706" name="CustomShape 4"/>
          <p:cNvSpPr/>
          <p:nvPr/>
        </p:nvSpPr>
        <p:spPr>
          <a:xfrm>
            <a:off x="302760" y="594720"/>
            <a:ext cx="9474480" cy="52711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Which class is metaclass of a class :</a:t>
            </a:r>
            <a:endParaRPr lang="en-IN" sz="1800" b="0" strike="noStrike" spc="-1">
              <a:solidFill>
                <a:srgbClr val="000000"/>
              </a:solidFill>
              <a:uFill>
                <a:solidFill>
                  <a:srgbClr val="FFFFFF"/>
                </a:solidFill>
              </a:uFill>
              <a:latin typeface="Arial"/>
            </a:endParaRPr>
          </a:p>
          <a:p>
            <a:pPr marL="216000" indent="-21600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If either a class or one of its bases has a </a:t>
            </a:r>
            <a:r>
              <a:rPr lang="en-IN" sz="2000" b="0" strike="noStrike" spc="-1">
                <a:solidFill>
                  <a:srgbClr val="000000"/>
                </a:solidFill>
                <a:uFill>
                  <a:solidFill>
                    <a:srgbClr val="FFFFFF"/>
                  </a:solidFill>
                </a:uFill>
                <a:latin typeface="Courier 10 Pitch"/>
                <a:ea typeface="WenQuanYi Micro Hei"/>
              </a:rPr>
              <a:t>__metaclass__</a:t>
            </a:r>
            <a:r>
              <a:rPr lang="en-IN" sz="2200" b="0" strike="noStrike" spc="-1">
                <a:solidFill>
                  <a:srgbClr val="000000"/>
                </a:solidFill>
                <a:uFill>
                  <a:solidFill>
                    <a:srgbClr val="FFFFFF"/>
                  </a:solidFill>
                </a:uFill>
                <a:latin typeface="Times New Roman"/>
                <a:ea typeface="WenQuanYi Micro Hei"/>
              </a:rPr>
              <a:t> attribute, it's taken as the metaclass</a:t>
            </a:r>
            <a:endParaRPr lang="en-IN" sz="1800" b="0" strike="noStrike" spc="-1">
              <a:solidFill>
                <a:srgbClr val="000000"/>
              </a:solidFill>
              <a:uFill>
                <a:solidFill>
                  <a:srgbClr val="FFFFFF"/>
                </a:solidFill>
              </a:uFill>
              <a:latin typeface="Arial"/>
            </a:endParaRPr>
          </a:p>
          <a:p>
            <a:pPr marL="216000" indent="-216000" algn="just">
              <a:lnSpc>
                <a:spcPct val="100000"/>
              </a:lnSpc>
              <a:buClr>
                <a:srgbClr val="000000"/>
              </a:buClr>
              <a:buSzPct val="65000"/>
              <a:buFont typeface="Wingdings" charset="2"/>
              <a:buChar char=""/>
            </a:pPr>
            <a:r>
              <a:rPr lang="en-IN" sz="2200" b="1" i="1" strike="noStrike" spc="-1">
                <a:solidFill>
                  <a:srgbClr val="000000"/>
                </a:solidFill>
                <a:uFill>
                  <a:solidFill>
                    <a:srgbClr val="FFFFFF"/>
                  </a:solidFill>
                </a:uFill>
                <a:latin typeface="Times New Roman"/>
                <a:ea typeface="WenQuanYi Micro Hei"/>
              </a:rPr>
              <a:t>Else </a:t>
            </a:r>
            <a:r>
              <a:rPr lang="en-IN" sz="2000" b="1" i="1" strike="noStrike" spc="-1">
                <a:solidFill>
                  <a:srgbClr val="CC00CC"/>
                </a:solidFill>
                <a:uFill>
                  <a:solidFill>
                    <a:srgbClr val="FFFFFF"/>
                  </a:solidFill>
                </a:uFill>
                <a:latin typeface="Courier 10 Pitch"/>
                <a:ea typeface="WenQuanYi Micro Hei"/>
              </a:rPr>
              <a:t>type</a:t>
            </a:r>
            <a:r>
              <a:rPr lang="en-IN" sz="2200" b="1" i="1" strike="noStrike" spc="-1">
                <a:solidFill>
                  <a:srgbClr val="000000"/>
                </a:solidFill>
                <a:uFill>
                  <a:solidFill>
                    <a:srgbClr val="FFFFFF"/>
                  </a:solidFill>
                </a:uFill>
                <a:latin typeface="Times New Roman"/>
                <a:ea typeface="WenQuanYi Micro Hei"/>
              </a:rPr>
              <a:t> is the metaclass</a:t>
            </a:r>
            <a:endParaRPr lang="en-IN" sz="1800" b="0" strike="noStrike" spc="-1">
              <a:solidFill>
                <a:srgbClr val="000000"/>
              </a:solidFill>
              <a:uFill>
                <a:solidFill>
                  <a:srgbClr val="FFFFFF"/>
                </a:solidFill>
              </a:uFill>
              <a:latin typeface="Arial"/>
            </a:endParaRPr>
          </a:p>
          <a:p>
            <a:pPr marL="216000" indent="-21600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Subclasses inherit the metaclass from their base class</a:t>
            </a:r>
            <a:endParaRPr lang="en-IN" sz="1800" b="0" strike="noStrike" spc="-1">
              <a:solidFill>
                <a:srgbClr val="000000"/>
              </a:solidFill>
              <a:uFill>
                <a:solidFill>
                  <a:srgbClr val="FFFFFF"/>
                </a:solidFill>
              </a:uFill>
              <a:latin typeface="Arial"/>
            </a:endParaRPr>
          </a:p>
          <a:p>
            <a:pPr algn="just">
              <a:lnSpc>
                <a:spcPct val="100000"/>
              </a:lnSpc>
            </a:pPr>
            <a:r>
              <a:rPr lang="en-IN" sz="22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2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2200" b="1" strike="noStrike" spc="-1">
                <a:solidFill>
                  <a:srgbClr val="000000"/>
                </a:solidFill>
                <a:uFill>
                  <a:solidFill>
                    <a:srgbClr val="FFFFFF"/>
                  </a:solidFill>
                </a:uFill>
                <a:latin typeface="Times New Roman"/>
                <a:ea typeface="WenQuanYi Micro Hei"/>
              </a:rPr>
              <a:t>Normallly  a metaclass must inherit from </a:t>
            </a:r>
            <a:r>
              <a:rPr lang="en-IN" sz="2000" b="1" strike="noStrike" spc="-1">
                <a:solidFill>
                  <a:srgbClr val="000000"/>
                </a:solidFill>
                <a:uFill>
                  <a:solidFill>
                    <a:srgbClr val="FFFFFF"/>
                  </a:solidFill>
                </a:uFill>
                <a:latin typeface="Courier 10 Pitch"/>
                <a:ea typeface="WenQuanYi Micro Hei"/>
              </a:rPr>
              <a:t>type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MyMetaClass(type) : pass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979" b="1" strike="noStrike" spc="-1">
                <a:solidFill>
                  <a:srgbClr val="000000"/>
                </a:solidFill>
                <a:uFill>
                  <a:solidFill>
                    <a:srgbClr val="FFFFFF"/>
                  </a:solidFill>
                </a:uFill>
                <a:latin typeface="Arial"/>
                <a:ea typeface="WenQuanYi Micro Hei"/>
              </a:rPr>
              <a:t>Making a class from a metaclass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Python 3</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C(metaclass = NewMeta) : pass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Python 2</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C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__metaclass__ = NewMeta</a:t>
            </a:r>
            <a:endParaRPr lang="en-IN" sz="1800" b="0" strike="noStrike" spc="-1">
              <a:solidFill>
                <a:srgbClr val="000000"/>
              </a:solidFill>
              <a:uFill>
                <a:solidFill>
                  <a:srgbClr val="FFFFFF"/>
                </a:solidFill>
              </a:uFill>
              <a:latin typeface="Arial"/>
            </a:endParaRPr>
          </a:p>
        </p:txBody>
      </p:sp>
      <p:sp>
        <p:nvSpPr>
          <p:cNvPr id="707" name="CustomShape 5"/>
          <p:cNvSpPr/>
          <p:nvPr/>
        </p:nvSpPr>
        <p:spPr>
          <a:xfrm>
            <a:off x="3326760" y="3830400"/>
            <a:ext cx="311400" cy="501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979" b="0" strike="noStrike" spc="-1">
                <a:solidFill>
                  <a:srgbClr val="000000"/>
                </a:solidFill>
                <a:uFill>
                  <a:solidFill>
                    <a:srgbClr val="FFFFFF"/>
                  </a:solidFill>
                </a:uFill>
                <a:latin typeface="Arial"/>
                <a:ea typeface="DejaVu Sans"/>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8"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09"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10" name="CustomShape 3"/>
          <p:cNvSpPr/>
          <p:nvPr/>
        </p:nvSpPr>
        <p:spPr>
          <a:xfrm>
            <a:off x="722448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35305B85-5484-4EB5-B84C-15C3ECCE36E9}" type="slidenum">
              <a:rPr lang="en-IN" sz="1400" b="0" strike="noStrike" spc="-1">
                <a:solidFill>
                  <a:srgbClr val="000000"/>
                </a:solidFill>
                <a:uFill>
                  <a:solidFill>
                    <a:srgbClr val="FFFFFF"/>
                  </a:solidFill>
                </a:uFill>
                <a:latin typeface="Arial"/>
                <a:ea typeface="DejaVu Sans"/>
              </a:rPr>
              <a:t>87</a:t>
            </a:fld>
            <a:endParaRPr lang="en-IN" sz="1800" b="0" strike="noStrike" spc="-1">
              <a:solidFill>
                <a:srgbClr val="000000"/>
              </a:solidFill>
              <a:uFill>
                <a:solidFill>
                  <a:srgbClr val="FFFFFF"/>
                </a:solidFill>
              </a:uFill>
              <a:latin typeface="Arial"/>
            </a:endParaRPr>
          </a:p>
        </p:txBody>
      </p:sp>
      <p:sp>
        <p:nvSpPr>
          <p:cNvPr id="711" name="CustomShape 4"/>
          <p:cNvSpPr/>
          <p:nvPr/>
        </p:nvSpPr>
        <p:spPr>
          <a:xfrm>
            <a:off x="302760" y="-40320"/>
            <a:ext cx="9474840" cy="65782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A class is an instance of its metaclass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0000"/>
                </a:solidFill>
                <a:uFill>
                  <a:solidFill>
                    <a:srgbClr val="FFFFFF"/>
                  </a:solidFill>
                </a:uFill>
                <a:latin typeface="Times New Roman"/>
                <a:ea typeface="WenQuanYi Micro Hei"/>
              </a:rPr>
              <a:t>When a class is defined as follows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&gt;&gt;&gt; class ClassOne(object)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foo = 'some str'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0000"/>
                </a:solidFill>
                <a:uFill>
                  <a:solidFill>
                    <a:srgbClr val="FFFFFF"/>
                  </a:solidFill>
                </a:uFill>
                <a:latin typeface="Times New Roman"/>
                <a:ea typeface="WenQuanYi Micro Hei"/>
              </a:rPr>
              <a:t>the class is created as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&gt;&gt;&gt; ClassOne = type('One', (object, ), {'foo':'some str'})</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i="1" strike="noStrike" spc="-1">
                <a:solidFill>
                  <a:srgbClr val="000000"/>
                </a:solidFill>
                <a:uFill>
                  <a:solidFill>
                    <a:srgbClr val="FFFFFF"/>
                  </a:solidFill>
                </a:uFill>
                <a:latin typeface="Times New Roman"/>
                <a:ea typeface="WenQuanYi Micro Hei"/>
              </a:rPr>
              <a:t>BUT</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0000"/>
                </a:solidFill>
                <a:uFill>
                  <a:solidFill>
                    <a:srgbClr val="FFFFFF"/>
                  </a:solidFill>
                </a:uFill>
                <a:latin typeface="Times New Roman"/>
                <a:ea typeface="WenQuanYi Micro Hei"/>
              </a:rPr>
              <a:t>When a class is defined as follows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&gt;&gt;&gt; class MyMetaClass(type) : pass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&gt;&gt;&gt; class ClassTwo (object):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__metaclass__ = MyMetaClass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foo = 'abc'</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0000"/>
                </a:solidFill>
                <a:uFill>
                  <a:solidFill>
                    <a:srgbClr val="FFFFFF"/>
                  </a:solidFill>
                </a:uFill>
                <a:latin typeface="Times New Roman"/>
                <a:ea typeface="WenQuanYi Micro Hei"/>
              </a:rPr>
              <a:t>the class is created as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&gt;&gt;&gt; ClassTwo = MyMetaClass('Two',(object,),{'foo' : 'abc'})</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a:t>
            </a:r>
            <a:endParaRPr lang="en-IN" sz="1800" b="0" strike="noStrike" spc="-1">
              <a:solidFill>
                <a:srgbClr val="000000"/>
              </a:solidFill>
              <a:uFill>
                <a:solidFill>
                  <a:srgbClr val="FFFFFF"/>
                </a:solidFill>
              </a:uFill>
              <a:latin typeface="Arial"/>
            </a:endParaRPr>
          </a:p>
          <a:p>
            <a:pPr algn="just">
              <a:lnSpc>
                <a:spcPct val="100000"/>
              </a:lnSpc>
            </a:pPr>
            <a:r>
              <a:rPr lang="en-IN" sz="20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&gt;&gt;&gt; type (ClassOne)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&lt;type 'type'&gt;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&gt;&gt;&gt; type (ClassTwo)</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&lt;class '__main__.MyMetaClass'&gt;</a:t>
            </a:r>
            <a:endParaRPr lang="en-IN" sz="1800" b="0" strike="noStrike" spc="-1">
              <a:solidFill>
                <a:srgbClr val="000000"/>
              </a:solidFill>
              <a:uFill>
                <a:solidFill>
                  <a:srgbClr val="FFFFFF"/>
                </a:solidFill>
              </a:uFill>
              <a:latin typeface="Arial"/>
            </a:endParaRPr>
          </a:p>
        </p:txBody>
      </p:sp>
      <p:sp>
        <p:nvSpPr>
          <p:cNvPr id="712" name="CustomShape 5"/>
          <p:cNvSpPr/>
          <p:nvPr/>
        </p:nvSpPr>
        <p:spPr>
          <a:xfrm>
            <a:off x="3326760" y="3830400"/>
            <a:ext cx="311400" cy="501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979" b="0" strike="noStrike" spc="-1">
                <a:solidFill>
                  <a:srgbClr val="000000"/>
                </a:solidFill>
                <a:uFill>
                  <a:solidFill>
                    <a:srgbClr val="FFFFFF"/>
                  </a:solidFill>
                </a:uFill>
                <a:latin typeface="Arial"/>
                <a:ea typeface="DejaVu Sans"/>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71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1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15" name="CustomShape 3"/>
          <p:cNvSpPr/>
          <p:nvPr/>
        </p:nvSpPr>
        <p:spPr>
          <a:xfrm>
            <a:off x="7224120" y="722304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6DD82FB1-0C90-4273-A795-0AC7C17D9E32}" type="slidenum">
              <a:rPr lang="en-IN" sz="1400" b="0" strike="noStrike" spc="-1">
                <a:solidFill>
                  <a:srgbClr val="000000"/>
                </a:solidFill>
                <a:uFill>
                  <a:solidFill>
                    <a:srgbClr val="FFFFFF"/>
                  </a:solidFill>
                </a:uFill>
                <a:latin typeface="Arial"/>
                <a:ea typeface="DejaVu Sans"/>
              </a:rPr>
              <a:t>88</a:t>
            </a:fld>
            <a:endParaRPr lang="en-IN" sz="1800" b="0" strike="noStrike" spc="-1">
              <a:solidFill>
                <a:srgbClr val="000000"/>
              </a:solidFill>
              <a:uFill>
                <a:solidFill>
                  <a:srgbClr val="FFFFFF"/>
                </a:solidFill>
              </a:uFill>
              <a:latin typeface="Arial"/>
            </a:endParaRPr>
          </a:p>
        </p:txBody>
      </p:sp>
      <p:sp>
        <p:nvSpPr>
          <p:cNvPr id="716" name="CustomShape 4"/>
          <p:cNvSpPr/>
          <p:nvPr/>
        </p:nvSpPr>
        <p:spPr>
          <a:xfrm>
            <a:off x="484560" y="228960"/>
            <a:ext cx="9090000" cy="57229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72880" indent="-205920" algn="just">
              <a:lnSpc>
                <a:spcPct val="100000"/>
              </a:lnSpc>
            </a:pPr>
            <a:r>
              <a:rPr lang="en-IN" sz="2400" b="1" strike="noStrike" spc="-1">
                <a:solidFill>
                  <a:srgbClr val="000000"/>
                </a:solidFill>
                <a:uFill>
                  <a:solidFill>
                    <a:srgbClr val="FFFFFF"/>
                  </a:solidFill>
                </a:uFill>
                <a:latin typeface="Times New Roman"/>
                <a:ea typeface="DejaVu Sans"/>
              </a:rPr>
              <a:t>Metaclass's </a:t>
            </a:r>
            <a:r>
              <a:rPr lang="en-IN" sz="2200" b="1" strike="noStrike" spc="-1">
                <a:solidFill>
                  <a:srgbClr val="000000"/>
                </a:solidFill>
                <a:uFill>
                  <a:solidFill>
                    <a:srgbClr val="FFFFFF"/>
                  </a:solidFill>
                </a:uFill>
                <a:latin typeface="Courier 10 Pitch"/>
                <a:ea typeface="DejaVu Sans"/>
              </a:rPr>
              <a:t>__new__</a:t>
            </a:r>
            <a:r>
              <a:rPr lang="en-IN" sz="2400" b="1" strike="noStrike" spc="-1">
                <a:solidFill>
                  <a:srgbClr val="000000"/>
                </a:solidFill>
                <a:uFill>
                  <a:solidFill>
                    <a:srgbClr val="FFFFFF"/>
                  </a:solidFill>
                </a:uFill>
                <a:latin typeface="Times New Roman"/>
                <a:ea typeface="DejaVu Sans"/>
              </a:rPr>
              <a:t> and </a:t>
            </a:r>
            <a:r>
              <a:rPr lang="en-IN" sz="2200" b="1" strike="noStrike" spc="-1">
                <a:solidFill>
                  <a:srgbClr val="000000"/>
                </a:solidFill>
                <a:uFill>
                  <a:solidFill>
                    <a:srgbClr val="FFFFFF"/>
                  </a:solidFill>
                </a:uFill>
                <a:latin typeface="Courier 10 Pitch"/>
                <a:ea typeface="DejaVu Sans"/>
              </a:rPr>
              <a:t>__init__</a:t>
            </a:r>
            <a:r>
              <a:rPr lang="en-IN" sz="2400" b="1" strike="noStrike" spc="-1">
                <a:solidFill>
                  <a:srgbClr val="00000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a:p>
            <a:pPr marL="261720" indent="-212400" algn="just">
              <a:lnSpc>
                <a:spcPct val="100000"/>
              </a:lnSpc>
              <a:buClr>
                <a:srgbClr val="000000"/>
              </a:buClr>
              <a:buSzPct val="65000"/>
              <a:buFont typeface="Wingdings" charset="2"/>
              <a:buChar char=""/>
            </a:pPr>
            <a:r>
              <a:rPr lang="en-IN" sz="2400" b="0" strike="noStrike" spc="-1">
                <a:solidFill>
                  <a:srgbClr val="000000"/>
                </a:solidFill>
                <a:uFill>
                  <a:solidFill>
                    <a:srgbClr val="FFFFFF"/>
                  </a:solidFill>
                </a:uFill>
                <a:latin typeface="Times New Roman"/>
                <a:ea typeface="WenQuanYi Micro Hei"/>
              </a:rPr>
              <a:t>To control the creation of the class : in the metaclass implement the metaclass's </a:t>
            </a:r>
            <a:r>
              <a:rPr lang="en-IN" sz="2200" b="0" strike="noStrike" spc="-1">
                <a:solidFill>
                  <a:srgbClr val="000000"/>
                </a:solidFill>
                <a:uFill>
                  <a:solidFill>
                    <a:srgbClr val="FFFFFF"/>
                  </a:solidFill>
                </a:uFill>
                <a:latin typeface="Courier 10 Pitch"/>
                <a:ea typeface="WenQuanYi Micro Hei"/>
              </a:rPr>
              <a:t>__new__</a:t>
            </a:r>
            <a:r>
              <a:rPr lang="en-IN" sz="2400" b="0" strike="noStrike" spc="-1">
                <a:solidFill>
                  <a:srgbClr val="000000"/>
                </a:solidFill>
                <a:uFill>
                  <a:solidFill>
                    <a:srgbClr val="FFFFFF"/>
                  </a:solidFill>
                </a:uFill>
                <a:latin typeface="Times New Roman"/>
                <a:ea typeface="WenQuanYi Micro Hei"/>
              </a:rPr>
              <a:t> method</a:t>
            </a:r>
            <a:endParaRPr lang="en-IN" sz="1800" b="0" strike="noStrike" spc="-1">
              <a:solidFill>
                <a:srgbClr val="000000"/>
              </a:solidFill>
              <a:uFill>
                <a:solidFill>
                  <a:srgbClr val="FFFFFF"/>
                </a:solidFill>
              </a:uFill>
              <a:latin typeface="Arial"/>
            </a:endParaRPr>
          </a:p>
          <a:p>
            <a:pPr marL="272880" indent="-205920" algn="just">
              <a:lnSpc>
                <a:spcPct val="100000"/>
              </a:lnSpc>
            </a:pPr>
            <a:r>
              <a:rPr lang="en-IN" sz="24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61720" indent="-212400" algn="just">
              <a:lnSpc>
                <a:spcPct val="100000"/>
              </a:lnSpc>
              <a:buClr>
                <a:srgbClr val="000000"/>
              </a:buClr>
              <a:buSzPct val="65000"/>
              <a:buFont typeface="Wingdings" charset="2"/>
              <a:buChar char=""/>
            </a:pPr>
            <a:r>
              <a:rPr lang="en-IN" sz="2400" b="0" strike="noStrike" spc="-1">
                <a:solidFill>
                  <a:srgbClr val="000000"/>
                </a:solidFill>
                <a:uFill>
                  <a:solidFill>
                    <a:srgbClr val="FFFFFF"/>
                  </a:solidFill>
                </a:uFill>
                <a:latin typeface="Times New Roman"/>
                <a:ea typeface="WenQuanYi Micro Hei"/>
              </a:rPr>
              <a:t>To control initialization  of class (after the object has been created) in the metaclass implement </a:t>
            </a:r>
            <a:r>
              <a:rPr lang="en-IN" sz="2200" b="0" strike="noStrike" spc="-1">
                <a:solidFill>
                  <a:srgbClr val="000000"/>
                </a:solidFill>
                <a:uFill>
                  <a:solidFill>
                    <a:srgbClr val="FFFFFF"/>
                  </a:solidFill>
                </a:uFill>
                <a:latin typeface="Courier 10 Pitch"/>
                <a:ea typeface="WenQuanYi Micro Hei"/>
              </a:rPr>
              <a:t>__init__</a:t>
            </a:r>
            <a:r>
              <a:rPr lang="en-IN" sz="2400" b="0" strike="noStrike" spc="-1">
                <a:solidFill>
                  <a:srgbClr val="000000"/>
                </a:solidFill>
                <a:uFill>
                  <a:solidFill>
                    <a:srgbClr val="FFFFFF"/>
                  </a:solidFill>
                </a:uFill>
                <a:latin typeface="Times New Roman"/>
                <a:ea typeface="WenQuanYi Micro Hei"/>
              </a:rPr>
              <a:t> constructor</a:t>
            </a:r>
            <a:endParaRPr lang="en-IN" sz="1800" b="0" strike="noStrike" spc="-1">
              <a:solidFill>
                <a:srgbClr val="000000"/>
              </a:solidFill>
              <a:uFill>
                <a:solidFill>
                  <a:srgbClr val="FFFFFF"/>
                </a:solidFill>
              </a:uFill>
              <a:latin typeface="Arial"/>
            </a:endParaRPr>
          </a:p>
          <a:p>
            <a:pPr marL="272880" indent="-205920" algn="just">
              <a:lnSpc>
                <a:spcPct val="100000"/>
              </a:lnSpc>
            </a:pPr>
            <a:r>
              <a:rPr lang="en-IN" sz="24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61720" indent="-212400" algn="just">
              <a:lnSpc>
                <a:spcPct val="100000"/>
              </a:lnSpc>
              <a:buClr>
                <a:srgbClr val="000000"/>
              </a:buClr>
              <a:buSzPct val="65000"/>
              <a:buFont typeface="Wingdings" charset="2"/>
              <a:buChar char=""/>
            </a:pPr>
            <a:r>
              <a:rPr lang="en-IN" sz="2400" b="0" strike="noStrike" spc="-1">
                <a:solidFill>
                  <a:srgbClr val="000000"/>
                </a:solidFill>
                <a:uFill>
                  <a:solidFill>
                    <a:srgbClr val="FFFFFF"/>
                  </a:solidFill>
                </a:uFill>
                <a:latin typeface="Times New Roman"/>
                <a:ea typeface="WenQuanYi Micro Hei"/>
              </a:rPr>
              <a:t>These methods receive the following arguments :</a:t>
            </a:r>
            <a:endParaRPr lang="en-IN" sz="1800" b="0" strike="noStrike" spc="-1">
              <a:solidFill>
                <a:srgbClr val="000000"/>
              </a:solidFill>
              <a:uFill>
                <a:solidFill>
                  <a:srgbClr val="FFFFFF"/>
                </a:solidFill>
              </a:uFill>
              <a:latin typeface="Arial"/>
            </a:endParaRPr>
          </a:p>
          <a:p>
            <a:pPr marL="463320" lvl="1" indent="-199440" algn="just">
              <a:lnSpc>
                <a:spcPct val="100000"/>
              </a:lnSpc>
              <a:buClr>
                <a:srgbClr val="000000"/>
              </a:buClr>
              <a:buSzPct val="65000"/>
              <a:buFont typeface="Wingdings" charset="2"/>
              <a:buChar char=""/>
            </a:pPr>
            <a:r>
              <a:rPr lang="en-IN" sz="2400" b="0" strike="noStrike" spc="-1">
                <a:solidFill>
                  <a:srgbClr val="000000"/>
                </a:solidFill>
                <a:uFill>
                  <a:solidFill>
                    <a:srgbClr val="FFFFFF"/>
                  </a:solidFill>
                </a:uFill>
                <a:latin typeface="Times New Roman"/>
                <a:ea typeface="WenQuanYi Micro Hei"/>
              </a:rPr>
              <a:t>the metaclass that is used to create this class</a:t>
            </a:r>
            <a:endParaRPr lang="en-IN" sz="1800" b="0" strike="noStrike" spc="-1">
              <a:solidFill>
                <a:srgbClr val="000000"/>
              </a:solidFill>
              <a:uFill>
                <a:solidFill>
                  <a:srgbClr val="FFFFFF"/>
                </a:solidFill>
              </a:uFill>
              <a:latin typeface="Arial"/>
            </a:endParaRPr>
          </a:p>
          <a:p>
            <a:pPr marL="463320" lvl="1" indent="-199440" algn="just">
              <a:lnSpc>
                <a:spcPct val="100000"/>
              </a:lnSpc>
              <a:buClr>
                <a:srgbClr val="000000"/>
              </a:buClr>
              <a:buSzPct val="65000"/>
              <a:buFont typeface="Wingdings" charset="2"/>
              <a:buChar char=""/>
            </a:pPr>
            <a:r>
              <a:rPr lang="en-IN" sz="2400" b="0" strike="noStrike" spc="-1">
                <a:solidFill>
                  <a:srgbClr val="000000"/>
                </a:solidFill>
                <a:uFill>
                  <a:solidFill>
                    <a:srgbClr val="FFFFFF"/>
                  </a:solidFill>
                </a:uFill>
                <a:latin typeface="Times New Roman"/>
                <a:ea typeface="WenQuanYi Micro Hei"/>
              </a:rPr>
              <a:t>the name of the class to be created</a:t>
            </a:r>
            <a:endParaRPr lang="en-IN" sz="1800" b="0" strike="noStrike" spc="-1">
              <a:solidFill>
                <a:srgbClr val="000000"/>
              </a:solidFill>
              <a:uFill>
                <a:solidFill>
                  <a:srgbClr val="FFFFFF"/>
                </a:solidFill>
              </a:uFill>
              <a:latin typeface="Arial"/>
            </a:endParaRPr>
          </a:p>
          <a:p>
            <a:pPr marL="463320" lvl="1" indent="-199440" algn="just">
              <a:lnSpc>
                <a:spcPct val="100000"/>
              </a:lnSpc>
              <a:buClr>
                <a:srgbClr val="000000"/>
              </a:buClr>
              <a:buSzPct val="65000"/>
              <a:buFont typeface="Wingdings" charset="2"/>
              <a:buChar char=""/>
            </a:pPr>
            <a:r>
              <a:rPr lang="en-IN" sz="2400" b="0" strike="noStrike" spc="-1">
                <a:solidFill>
                  <a:srgbClr val="000000"/>
                </a:solidFill>
                <a:uFill>
                  <a:solidFill>
                    <a:srgbClr val="FFFFFF"/>
                  </a:solidFill>
                </a:uFill>
                <a:latin typeface="Times New Roman"/>
                <a:ea typeface="WenQuanYi Micro Hei"/>
              </a:rPr>
              <a:t>the base classes of the class to be created</a:t>
            </a:r>
            <a:endParaRPr lang="en-IN" sz="1800" b="0" strike="noStrike" spc="-1">
              <a:solidFill>
                <a:srgbClr val="000000"/>
              </a:solidFill>
              <a:uFill>
                <a:solidFill>
                  <a:srgbClr val="FFFFFF"/>
                </a:solidFill>
              </a:uFill>
              <a:latin typeface="Arial"/>
            </a:endParaRPr>
          </a:p>
          <a:p>
            <a:pPr marL="463320" lvl="1" indent="-199440" algn="just">
              <a:lnSpc>
                <a:spcPct val="100000"/>
              </a:lnSpc>
              <a:buClr>
                <a:srgbClr val="000000"/>
              </a:buClr>
              <a:buSzPct val="65000"/>
              <a:buFont typeface="Wingdings" charset="2"/>
              <a:buChar char=""/>
            </a:pPr>
            <a:r>
              <a:rPr lang="en-IN" sz="2400" b="0" strike="noStrike" spc="-1">
                <a:solidFill>
                  <a:srgbClr val="000000"/>
                </a:solidFill>
                <a:uFill>
                  <a:solidFill>
                    <a:srgbClr val="FFFFFF"/>
                  </a:solidFill>
                </a:uFill>
                <a:latin typeface="Times New Roman"/>
                <a:ea typeface="WenQuanYi Micro Hei"/>
              </a:rPr>
              <a:t>the dictionary of attributes</a:t>
            </a:r>
            <a:endParaRPr lang="en-IN" sz="1800" b="0" strike="noStrike" spc="-1">
              <a:solidFill>
                <a:srgbClr val="000000"/>
              </a:solidFill>
              <a:uFill>
                <a:solidFill>
                  <a:srgbClr val="FFFFFF"/>
                </a:solidFill>
              </a:uFill>
              <a:latin typeface="Arial"/>
            </a:endParaRPr>
          </a:p>
          <a:p>
            <a:pPr marL="272880" indent="-205920" algn="just">
              <a:lnSpc>
                <a:spcPct val="100000"/>
              </a:lnSpc>
            </a:pPr>
            <a:r>
              <a:rPr lang="en-IN" sz="1979" b="0" strike="noStrike" spc="-1">
                <a:solidFill>
                  <a:srgbClr val="000000"/>
                </a:solidFill>
                <a:uFill>
                  <a:solidFill>
                    <a:srgbClr val="FFFFFF"/>
                  </a:solidFill>
                </a:uFill>
                <a:latin typeface="Arial"/>
                <a:ea typeface="DejaVu Sans"/>
              </a:rPr>
              <a:t> </a:t>
            </a:r>
            <a:endParaRPr lang="en-IN" sz="1800" b="0" strike="noStrike" spc="-1">
              <a:solidFill>
                <a:srgbClr val="000000"/>
              </a:solidFill>
              <a:uFill>
                <a:solidFill>
                  <a:srgbClr val="FFFFFF"/>
                </a:solidFill>
              </a:uFill>
              <a:latin typeface="Arial"/>
            </a:endParaRPr>
          </a:p>
          <a:p>
            <a:pPr marL="272880" indent="-205920" algn="just">
              <a:lnSpc>
                <a:spcPct val="100000"/>
              </a:lnSpc>
            </a:pPr>
            <a:r>
              <a:rPr lang="en-IN" sz="1979" b="0" strike="noStrike" spc="-1">
                <a:solidFill>
                  <a:srgbClr val="000000"/>
                </a:solidFill>
                <a:uFill>
                  <a:solidFill>
                    <a:srgbClr val="FFFFFF"/>
                  </a:solidFill>
                </a:uFill>
                <a:latin typeface="Arial"/>
                <a:ea typeface="DejaVu Sans"/>
              </a:rPr>
              <a:t>In the </a:t>
            </a:r>
            <a:r>
              <a:rPr lang="en-IN" sz="2200" b="0" strike="noStrike" spc="-1">
                <a:solidFill>
                  <a:srgbClr val="000000"/>
                </a:solidFill>
                <a:uFill>
                  <a:solidFill>
                    <a:srgbClr val="FFFFFF"/>
                  </a:solidFill>
                </a:uFill>
                <a:latin typeface="Courier 10 Pitch"/>
                <a:ea typeface="DejaVu Sans"/>
              </a:rPr>
              <a:t>__new__</a:t>
            </a:r>
            <a:r>
              <a:rPr lang="en-IN" sz="1979" b="0" strike="noStrike" spc="-1">
                <a:solidFill>
                  <a:srgbClr val="000000"/>
                </a:solidFill>
                <a:uFill>
                  <a:solidFill>
                    <a:srgbClr val="FFFFFF"/>
                  </a:solidFill>
                </a:uFill>
                <a:latin typeface="Arial"/>
                <a:ea typeface="DejaVu Sans"/>
              </a:rPr>
              <a:t> method these attributes can be introspected and the class members can be modified, deleted or new ones could be added</a:t>
            </a:r>
            <a:endParaRPr lang="en-IN" sz="1800" b="0" strike="noStrike" spc="-1">
              <a:solidFill>
                <a:srgbClr val="000000"/>
              </a:solidFill>
              <a:uFill>
                <a:solidFill>
                  <a:srgbClr val="FFFFFF"/>
                </a:solidFill>
              </a:uFill>
              <a:latin typeface="Arial"/>
            </a:endParaRPr>
          </a:p>
          <a:p>
            <a:pPr marL="272880" indent="-205920" algn="just">
              <a:lnSpc>
                <a:spcPct val="100000"/>
              </a:lnSpc>
            </a:pPr>
            <a:r>
              <a:rPr lang="en-IN" sz="1979" b="0" strike="noStrike" spc="-1">
                <a:solidFill>
                  <a:srgbClr val="000000"/>
                </a:solidFill>
                <a:uFill>
                  <a:solidFill>
                    <a:srgbClr val="FFFFFF"/>
                  </a:solidFill>
                </a:uFill>
                <a:latin typeface="Arial"/>
                <a:ea typeface="DejaVu Sans"/>
              </a:rPr>
              <a:t>Example of this in the following slide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
        <p:cNvGrpSpPr/>
        <p:nvPr/>
      </p:nvGrpSpPr>
      <p:grpSpPr>
        <a:xfrm>
          <a:off x="0" y="0"/>
          <a:ext cx="0" cy="0"/>
          <a:chOff x="0" y="0"/>
          <a:chExt cx="0" cy="0"/>
        </a:xfrm>
      </p:grpSpPr>
      <p:sp>
        <p:nvSpPr>
          <p:cNvPr id="71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1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19" name="CustomShape 3"/>
          <p:cNvSpPr/>
          <p:nvPr/>
        </p:nvSpPr>
        <p:spPr>
          <a:xfrm>
            <a:off x="7224120" y="722304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9B7D8C39-F478-4D37-BC39-400937761B45}" type="slidenum">
              <a:rPr lang="en-IN" sz="1400" b="0" strike="noStrike" spc="-1">
                <a:solidFill>
                  <a:srgbClr val="000000"/>
                </a:solidFill>
                <a:uFill>
                  <a:solidFill>
                    <a:srgbClr val="FFFFFF"/>
                  </a:solidFill>
                </a:uFill>
                <a:latin typeface="Arial"/>
                <a:ea typeface="DejaVu Sans"/>
              </a:rPr>
              <a:t>89</a:t>
            </a:fld>
            <a:endParaRPr lang="en-IN" sz="1800" b="0" strike="noStrike" spc="-1">
              <a:solidFill>
                <a:srgbClr val="000000"/>
              </a:solidFill>
              <a:uFill>
                <a:solidFill>
                  <a:srgbClr val="FFFFFF"/>
                </a:solidFill>
              </a:uFill>
              <a:latin typeface="Arial"/>
            </a:endParaRPr>
          </a:p>
        </p:txBody>
      </p:sp>
      <p:sp>
        <p:nvSpPr>
          <p:cNvPr id="720" name="CustomShape 4"/>
          <p:cNvSpPr/>
          <p:nvPr/>
        </p:nvSpPr>
        <p:spPr>
          <a:xfrm>
            <a:off x="302400" y="356760"/>
            <a:ext cx="9474840" cy="63612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Metaclass defines class :</a:t>
            </a:r>
            <a:endParaRPr lang="en-IN" sz="1800" b="0" strike="noStrike" spc="-1">
              <a:solidFill>
                <a:srgbClr val="000000"/>
              </a:solidFill>
              <a:uFill>
                <a:solidFill>
                  <a:srgbClr val="FFFFFF"/>
                </a:solidFill>
              </a:uFill>
              <a:latin typeface="Arial"/>
            </a:endParaRPr>
          </a:p>
          <a:p>
            <a:pPr algn="just">
              <a:lnSpc>
                <a:spcPct val="100000"/>
              </a:lnSpc>
            </a:pPr>
            <a:r>
              <a:rPr lang="en-IN" sz="22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class MyMetaClass(type) :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__new__(meta, name, bases, dct):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'NEW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meta</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name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bases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dct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r>
              <a:rPr lang="en-IN" sz="1600" b="1" strike="noStrike" spc="-1">
                <a:solidFill>
                  <a:srgbClr val="B84700"/>
                </a:solidFill>
                <a:uFill>
                  <a:solidFill>
                    <a:srgbClr val="FFFFFF"/>
                  </a:solidFill>
                </a:uFill>
                <a:latin typeface="Courier 10 Pitch"/>
                <a:ea typeface="WenQuanYi Micro Hei"/>
              </a:rPr>
              <a:t># 'foo' attribute removed from the class by the metaclass</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355E00"/>
                </a:solidFill>
                <a:uFill>
                  <a:solidFill>
                    <a:srgbClr val="FFFFFF"/>
                  </a:solidFill>
                </a:uFill>
                <a:latin typeface="Courier 10 Pitch"/>
                <a:ea typeface="WenQuanYi Micro Hei"/>
              </a:rPr>
              <a:t>        del dct['foo']</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r>
              <a:rPr lang="en-IN" sz="1600" b="1" strike="noStrike" spc="-1">
                <a:solidFill>
                  <a:srgbClr val="B84700"/>
                </a:solidFill>
                <a:uFill>
                  <a:solidFill>
                    <a:srgbClr val="FFFFFF"/>
                  </a:solidFill>
                </a:uFill>
                <a:latin typeface="Courier 10 Pitch"/>
                <a:ea typeface="WenQuanYi Micro Hei"/>
              </a:rPr>
              <a:t># new attribute added to the class by the metaclass</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355E00"/>
                </a:solidFill>
                <a:uFill>
                  <a:solidFill>
                    <a:srgbClr val="FFFFFF"/>
                  </a:solidFill>
                </a:uFill>
                <a:latin typeface="Courier 10 Pitch"/>
                <a:ea typeface="WenQuanYi Micro Hei"/>
              </a:rPr>
              <a:t>        dct['bar'] = 'new attr'</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return super(MyMetaClass, meta).__new__(meta,name,bases,dct)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class ClassOne (object):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__metaclass__ = MyMetaClass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foo = 'abc'</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B84700"/>
                </a:solidFill>
                <a:uFill>
                  <a:solidFill>
                    <a:srgbClr val="FFFFFF"/>
                  </a:solidFill>
                </a:uFill>
                <a:latin typeface="Courier 10 Pitch"/>
                <a:ea typeface="WenQuanYi Micro Hei"/>
              </a:rPr>
              <a:t># ClassOne does not define attribute 'bar'</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B84700"/>
                </a:solidFill>
                <a:uFill>
                  <a:solidFill>
                    <a:srgbClr val="FFFFFF"/>
                  </a:solidFill>
                </a:uFill>
                <a:latin typeface="Courier 10 Pitch"/>
                <a:ea typeface="WenQuanYi Micro Hei"/>
              </a:rPr>
              <a:t># but this attribute has been added by the metaclass</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355E00"/>
                </a:solidFill>
                <a:uFill>
                  <a:solidFill>
                    <a:srgbClr val="FFFFFF"/>
                  </a:solidFill>
                </a:uFill>
                <a:latin typeface="Courier 10 Pitch"/>
                <a:ea typeface="WenQuanYi Micro Hei"/>
              </a:rPr>
              <a:t>print ClassOne.bar</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B84700"/>
                </a:solidFill>
                <a:uFill>
                  <a:solidFill>
                    <a:srgbClr val="FFFFFF"/>
                  </a:solidFill>
                </a:uFill>
                <a:latin typeface="Courier 10 Pitch"/>
                <a:ea typeface="WenQuanYi Micro Hei"/>
              </a:rPr>
              <a:t># 'foo' can not be accessed on ClassOne</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B84700"/>
                </a:solidFill>
                <a:uFill>
                  <a:solidFill>
                    <a:srgbClr val="FFFFFF"/>
                  </a:solidFill>
                </a:uFill>
                <a:latin typeface="Courier 10 Pitch"/>
                <a:ea typeface="WenQuanYi Micro Hei"/>
              </a:rPr>
              <a:t># print ClassOne.foo -- error</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B847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p:txBody>
      </p:sp>
      <p:sp>
        <p:nvSpPr>
          <p:cNvPr id="721" name="CustomShape 5"/>
          <p:cNvSpPr/>
          <p:nvPr/>
        </p:nvSpPr>
        <p:spPr>
          <a:xfrm>
            <a:off x="3326760" y="3830400"/>
            <a:ext cx="311400" cy="501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979" b="0" strike="noStrike" spc="-1">
                <a:solidFill>
                  <a:srgbClr val="000000"/>
                </a:solidFill>
                <a:uFill>
                  <a:solidFill>
                    <a:srgbClr val="FFFFFF"/>
                  </a:solidFill>
                </a:uFill>
                <a:latin typeface="Arial"/>
                <a:ea typeface="DejaVu Sans"/>
              </a:rPr>
              <a:t>`</a:t>
            </a:r>
            <a:endParaRPr lang="en-IN" sz="1800" b="0" strike="noStrike" spc="-1">
              <a:solidFill>
                <a:srgbClr val="000000"/>
              </a:solidFill>
              <a:uFill>
                <a:solidFill>
                  <a:srgbClr val="FFFFFF"/>
                </a:solidFill>
              </a:uFill>
              <a:latin typeface="Arial"/>
            </a:endParaRPr>
          </a:p>
        </p:txBody>
      </p:sp>
      <p:sp>
        <p:nvSpPr>
          <p:cNvPr id="722" name="CustomShape 6"/>
          <p:cNvSpPr/>
          <p:nvPr/>
        </p:nvSpPr>
        <p:spPr>
          <a:xfrm>
            <a:off x="5544360" y="503640"/>
            <a:ext cx="3528000" cy="435240"/>
          </a:xfrm>
          <a:custGeom>
            <a:avLst/>
            <a:gdLst/>
            <a:ahLst/>
            <a:cxnLst/>
            <a:rect l="l" t="t" r="r" b="b"/>
            <a:pathLst>
              <a:path w="21600" h="21600">
                <a:moveTo>
                  <a:pt x="0" y="0"/>
                </a:moveTo>
                <a:lnTo>
                  <a:pt x="21600" y="0"/>
                </a:lnTo>
                <a:lnTo>
                  <a:pt x="21600" y="21600"/>
                </a:lnTo>
                <a:lnTo>
                  <a:pt x="0" y="21600"/>
                </a:lnTo>
                <a:lnTo>
                  <a:pt x="0" y="0"/>
                </a:lnTo>
                <a:close/>
              </a:path>
            </a:pathLst>
          </a:custGeom>
          <a:solidFill>
            <a:srgbClr val="B80047">
              <a:alpha val="10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strike="noStrike" spc="-1">
                <a:solidFill>
                  <a:srgbClr val="000000"/>
                </a:solidFill>
                <a:uFill>
                  <a:solidFill>
                    <a:srgbClr val="FFFFFF"/>
                  </a:solidFill>
                </a:uFill>
                <a:latin typeface="Arial"/>
                <a:ea typeface="DejaVu Sans"/>
              </a:rPr>
              <a:t>classes/metaClass_EG1.py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5"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Times New Roman"/>
                <a:ea typeface="DejaVu Sans"/>
              </a:rPr>
              <a:t>Python</a:t>
            </a:r>
            <a:endParaRPr lang="en-IN" sz="1800" b="0" strike="noStrike" spc="-1">
              <a:solidFill>
                <a:srgbClr val="000000"/>
              </a:solidFill>
              <a:uFill>
                <a:solidFill>
                  <a:srgbClr val="FFFFFF"/>
                </a:solidFill>
              </a:uFill>
              <a:latin typeface="Arial"/>
            </a:endParaRPr>
          </a:p>
        </p:txBody>
      </p:sp>
      <p:sp>
        <p:nvSpPr>
          <p:cNvPr id="306"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IN" sz="1400" b="0" strike="noStrike" spc="-1">
                <a:solidFill>
                  <a:srgbClr val="000000"/>
                </a:solidFill>
                <a:uFill>
                  <a:solidFill>
                    <a:srgbClr val="FFFFFF"/>
                  </a:solidFill>
                </a:uFill>
                <a:latin typeface="Times New Roman"/>
                <a:ea typeface="DejaVu Sans"/>
              </a:rPr>
              <a:t>Horizon</a:t>
            </a:r>
            <a:endParaRPr lang="en-IN" sz="1800" b="0" strike="noStrike" spc="-1">
              <a:solidFill>
                <a:srgbClr val="000000"/>
              </a:solidFill>
              <a:uFill>
                <a:solidFill>
                  <a:srgbClr val="FFFFFF"/>
                </a:solidFill>
              </a:uFill>
              <a:latin typeface="Arial"/>
            </a:endParaRPr>
          </a:p>
        </p:txBody>
      </p:sp>
      <p:sp>
        <p:nvSpPr>
          <p:cNvPr id="307"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67B1964F-2F6C-49E9-8FBE-67D2B5119668}" type="slidenum">
              <a:rPr lang="en-IN" sz="1400" b="0" strike="noStrike" spc="-1">
                <a:solidFill>
                  <a:srgbClr val="000000"/>
                </a:solidFill>
                <a:uFill>
                  <a:solidFill>
                    <a:srgbClr val="FFFFFF"/>
                  </a:solidFill>
                </a:uFill>
                <a:latin typeface="Times New Roman"/>
                <a:ea typeface="DejaVu Sans"/>
              </a:rPr>
              <a:t>9</a:t>
            </a:fld>
            <a:endParaRPr lang="en-IN" sz="1800" b="0" strike="noStrike" spc="-1">
              <a:solidFill>
                <a:srgbClr val="000000"/>
              </a:solidFill>
              <a:uFill>
                <a:solidFill>
                  <a:srgbClr val="FFFFFF"/>
                </a:solidFill>
              </a:uFill>
              <a:latin typeface="Arial"/>
            </a:endParaRPr>
          </a:p>
        </p:txBody>
      </p:sp>
      <p:sp>
        <p:nvSpPr>
          <p:cNvPr id="308" name="CustomShape 4"/>
          <p:cNvSpPr/>
          <p:nvPr/>
        </p:nvSpPr>
        <p:spPr>
          <a:xfrm>
            <a:off x="225720" y="262440"/>
            <a:ext cx="9257760" cy="6129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82520" indent="-182160" algn="just">
              <a:lnSpc>
                <a:spcPct val="100000"/>
              </a:lnSpc>
              <a:buClr>
                <a:srgbClr val="000000"/>
              </a:buClr>
              <a:buSzPct val="65000"/>
              <a:buFont typeface="Wingdings" charset="2"/>
              <a:buChar char=""/>
            </a:pPr>
            <a:r>
              <a:rPr lang="en-IN" sz="2200" b="0" strike="noStrike" spc="-1" dirty="0">
                <a:solidFill>
                  <a:srgbClr val="000000"/>
                </a:solidFill>
                <a:uFill>
                  <a:solidFill>
                    <a:srgbClr val="FFFFFF"/>
                  </a:solidFill>
                </a:uFill>
                <a:latin typeface="Times New Roman"/>
                <a:ea typeface="WenQuanYi Micro Hei"/>
              </a:rPr>
              <a:t>A class definition executes the class</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2000" b="0" strike="noStrike" spc="-1" dirty="0">
                <a:solidFill>
                  <a:srgbClr val="355E00"/>
                </a:solidFill>
                <a:uFill>
                  <a:solidFill>
                    <a:srgbClr val="FFFFFF"/>
                  </a:solidFill>
                </a:uFill>
                <a:latin typeface="Courier 10 Pitch"/>
                <a:ea typeface="WenQuanYi Micro Hei"/>
              </a:rPr>
              <a:t> </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2000" b="1" strike="noStrike" spc="-1" dirty="0">
                <a:solidFill>
                  <a:srgbClr val="000000"/>
                </a:solidFill>
                <a:uFill>
                  <a:solidFill>
                    <a:srgbClr val="FFFFFF"/>
                  </a:solidFill>
                </a:uFill>
                <a:latin typeface="Courier 10 Pitch"/>
                <a:ea typeface="WenQuanYi Micro Hei"/>
              </a:rPr>
              <a:t>src.py</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2000" b="0" strike="noStrike" spc="-1" dirty="0">
                <a:solidFill>
                  <a:srgbClr val="355E00"/>
                </a:solidFill>
                <a:uFill>
                  <a:solidFill>
                    <a:srgbClr val="FFFFFF"/>
                  </a:solidFill>
                </a:uFill>
                <a:latin typeface="Courier 10 Pitch"/>
                <a:ea typeface="WenQuanYi Micro Hei"/>
              </a:rPr>
              <a:t> </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2000" b="0" strike="noStrike" spc="-1" dirty="0">
                <a:solidFill>
                  <a:srgbClr val="355E00"/>
                </a:solidFill>
                <a:uFill>
                  <a:solidFill>
                    <a:srgbClr val="FFFFFF"/>
                  </a:solidFill>
                </a:uFill>
                <a:latin typeface="Courier 10 Pitch"/>
                <a:ea typeface="WenQuanYi Micro Hei"/>
              </a:rPr>
              <a:t>class X :</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2000" b="0" strike="noStrike" spc="-1" dirty="0">
                <a:solidFill>
                  <a:srgbClr val="355E00"/>
                </a:solidFill>
                <a:uFill>
                  <a:solidFill>
                    <a:srgbClr val="FFFFFF"/>
                  </a:solidFill>
                </a:uFill>
                <a:latin typeface="Courier 10 Pitch"/>
                <a:ea typeface="WenQuanYi Micro Hei"/>
              </a:rPr>
              <a:t>    print 'class statement'</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2000" b="0" strike="noStrike" spc="-1" dirty="0">
                <a:solidFill>
                  <a:srgbClr val="355E00"/>
                </a:solidFill>
                <a:uFill>
                  <a:solidFill>
                    <a:srgbClr val="FFFFFF"/>
                  </a:solidFill>
                </a:uFill>
                <a:latin typeface="Courier 10 Pitch"/>
                <a:ea typeface="WenQuanYi Micro Hei"/>
              </a:rPr>
              <a:t> </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2000" b="0" strike="noStrike" spc="-1" dirty="0">
                <a:solidFill>
                  <a:srgbClr val="355E00"/>
                </a:solidFill>
                <a:uFill>
                  <a:solidFill>
                    <a:srgbClr val="FFFFFF"/>
                  </a:solidFill>
                </a:uFill>
                <a:latin typeface="Courier 10 Pitch"/>
                <a:ea typeface="WenQuanYi Micro Hei"/>
              </a:rPr>
              <a:t> </a:t>
            </a:r>
            <a:endParaRPr lang="en-IN" sz="1800" b="0" strike="noStrike" spc="-1" dirty="0">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dirty="0">
                <a:solidFill>
                  <a:srgbClr val="000000"/>
                </a:solidFill>
                <a:uFill>
                  <a:solidFill>
                    <a:srgbClr val="FFFFFF"/>
                  </a:solidFill>
                </a:uFill>
                <a:latin typeface="Times New Roman"/>
                <a:ea typeface="WenQuanYi Micro Hei"/>
              </a:rPr>
              <a:t>A class definition can be placed in a branch of an if statement, or inside a function</a:t>
            </a:r>
            <a:endParaRPr lang="en-IN" sz="1800" b="0" strike="noStrike" spc="-1" dirty="0">
              <a:solidFill>
                <a:srgbClr val="000000"/>
              </a:solidFill>
              <a:uFill>
                <a:solidFill>
                  <a:srgbClr val="FFFFFF"/>
                </a:solidFill>
              </a:uFill>
              <a:latin typeface="Arial"/>
            </a:endParaRPr>
          </a:p>
          <a:p>
            <a:pPr marL="182520" indent="-182160" algn="just">
              <a:lnSpc>
                <a:spcPct val="100000"/>
              </a:lnSpc>
              <a:buClr>
                <a:srgbClr val="000000"/>
              </a:buClr>
              <a:buSzPct val="65000"/>
              <a:buFont typeface="Wingdings" charset="2"/>
              <a:buChar char=""/>
            </a:pPr>
            <a:r>
              <a:rPr lang="en-IN" sz="2200" b="0" strike="noStrike" spc="-1" dirty="0">
                <a:solidFill>
                  <a:srgbClr val="000000"/>
                </a:solidFill>
                <a:uFill>
                  <a:solidFill>
                    <a:srgbClr val="FFFFFF"/>
                  </a:solidFill>
                </a:uFill>
                <a:latin typeface="Times New Roman"/>
                <a:ea typeface="WenQuanYi Micro Hei"/>
              </a:rPr>
              <a:t>Class definitions, like function definitions (</a:t>
            </a:r>
            <a:r>
              <a:rPr lang="en-IN" sz="2200" b="0" i="1" strike="noStrike" spc="-1" dirty="0">
                <a:solidFill>
                  <a:srgbClr val="000000"/>
                </a:solidFill>
                <a:uFill>
                  <a:solidFill>
                    <a:srgbClr val="FFFFFF"/>
                  </a:solidFill>
                </a:uFill>
                <a:latin typeface="Courier 10 Pitch"/>
                <a:ea typeface="WenQuanYi Micro Hei"/>
              </a:rPr>
              <a:t>def</a:t>
            </a:r>
            <a:r>
              <a:rPr lang="en-IN" sz="2200" b="0" strike="noStrike" spc="-1" dirty="0">
                <a:solidFill>
                  <a:srgbClr val="000000"/>
                </a:solidFill>
                <a:uFill>
                  <a:solidFill>
                    <a:srgbClr val="FFFFFF"/>
                  </a:solidFill>
                </a:uFill>
                <a:latin typeface="Times New Roman"/>
                <a:ea typeface="WenQuanYi Micro Hei"/>
              </a:rPr>
              <a:t> statements) must be executed before they have any effect</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1800" b="0" strike="noStrike" spc="-1" dirty="0">
                <a:solidFill>
                  <a:srgbClr val="355E00"/>
                </a:solidFill>
                <a:uFill>
                  <a:solidFill>
                    <a:srgbClr val="FFFFFF"/>
                  </a:solidFill>
                </a:uFill>
                <a:latin typeface="Courier 10 Pitch"/>
                <a:ea typeface="WenQuanYi Micro Hei"/>
              </a:rPr>
              <a:t>	a=10</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1800" b="0" strike="noStrike" spc="-1" dirty="0">
                <a:solidFill>
                  <a:srgbClr val="355E00"/>
                </a:solidFill>
                <a:uFill>
                  <a:solidFill>
                    <a:srgbClr val="FFFFFF"/>
                  </a:solidFill>
                </a:uFill>
                <a:latin typeface="Courier 10 Pitch"/>
                <a:ea typeface="WenQuanYi Micro Hei"/>
              </a:rPr>
              <a:t>	if a&gt;1 :</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1800" b="0" strike="noStrike" spc="-1" dirty="0">
                <a:solidFill>
                  <a:srgbClr val="355E00"/>
                </a:solidFill>
                <a:uFill>
                  <a:solidFill>
                    <a:srgbClr val="FFFFFF"/>
                  </a:solidFill>
                </a:uFill>
                <a:latin typeface="Courier 10 Pitch"/>
                <a:ea typeface="WenQuanYi Micro Hei"/>
              </a:rPr>
              <a:t>    	class X : print 'class X statement'</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1800" b="0" strike="noStrike" spc="-1" dirty="0">
                <a:solidFill>
                  <a:srgbClr val="355E00"/>
                </a:solidFill>
                <a:uFill>
                  <a:solidFill>
                    <a:srgbClr val="FFFFFF"/>
                  </a:solidFill>
                </a:uFill>
                <a:latin typeface="Courier 10 Pitch"/>
                <a:ea typeface="WenQuanYi Micro Hei"/>
              </a:rPr>
              <a:t>	else :</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1800" b="0" strike="noStrike" spc="-1" dirty="0">
                <a:solidFill>
                  <a:srgbClr val="355E00"/>
                </a:solidFill>
                <a:uFill>
                  <a:solidFill>
                    <a:srgbClr val="FFFFFF"/>
                  </a:solidFill>
                </a:uFill>
                <a:latin typeface="Courier 10 Pitch"/>
                <a:ea typeface="WenQuanYi Micro Hei"/>
              </a:rPr>
              <a:t>    	class Y : print 'class Y statement'</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2000" b="0" strike="noStrike" spc="-1" dirty="0">
                <a:solidFill>
                  <a:srgbClr val="355E00"/>
                </a:solidFill>
                <a:uFill>
                  <a:solidFill>
                    <a:srgbClr val="FFFFFF"/>
                  </a:solidFill>
                </a:uFill>
                <a:latin typeface="Courier 10 Pitch"/>
                <a:ea typeface="WenQuanYi Micro Hei"/>
              </a:rPr>
              <a:t> </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1800" b="0" strike="noStrike" spc="-1" dirty="0">
                <a:solidFill>
                  <a:srgbClr val="355E00"/>
                </a:solidFill>
                <a:uFill>
                  <a:solidFill>
                    <a:srgbClr val="FFFFFF"/>
                  </a:solidFill>
                </a:uFill>
                <a:latin typeface="Courier 10 Pitch"/>
                <a:ea typeface="WenQuanYi Micro Hei"/>
              </a:rPr>
              <a:t>	X()		</a:t>
            </a:r>
            <a:r>
              <a:rPr lang="en-IN" sz="1800" b="0" strike="noStrike" spc="-1" dirty="0">
                <a:solidFill>
                  <a:srgbClr val="B84700"/>
                </a:solidFill>
                <a:uFill>
                  <a:solidFill>
                    <a:srgbClr val="FFFFFF"/>
                  </a:solidFill>
                </a:uFill>
                <a:latin typeface="Courier 10 Pitch"/>
                <a:ea typeface="WenQuanYi Micro Hei"/>
              </a:rPr>
              <a:t># creates class X instance object</a:t>
            </a:r>
            <a:endParaRPr lang="en-IN" sz="1800" b="0" strike="noStrike" spc="-1" dirty="0">
              <a:solidFill>
                <a:srgbClr val="000000"/>
              </a:solidFill>
              <a:uFill>
                <a:solidFill>
                  <a:srgbClr val="FFFFFF"/>
                </a:solidFill>
              </a:uFill>
              <a:latin typeface="Arial"/>
            </a:endParaRPr>
          </a:p>
          <a:p>
            <a:pPr marL="198360" indent="-182160" algn="just">
              <a:lnSpc>
                <a:spcPct val="100000"/>
              </a:lnSpc>
            </a:pPr>
            <a:r>
              <a:rPr lang="en-IN" sz="1800" b="0" strike="noStrike" spc="-1" dirty="0">
                <a:solidFill>
                  <a:srgbClr val="B84700"/>
                </a:solidFill>
                <a:uFill>
                  <a:solidFill>
                    <a:srgbClr val="FFFFFF"/>
                  </a:solidFill>
                </a:uFill>
                <a:latin typeface="Courier 10 Pitch"/>
                <a:ea typeface="WenQuanYi Micro Hei"/>
              </a:rPr>
              <a:t>	# Y()</a:t>
            </a:r>
            <a:r>
              <a:rPr lang="en-IN" sz="1800" b="0" strike="noStrike" spc="-1" dirty="0">
                <a:solidFill>
                  <a:srgbClr val="355E00"/>
                </a:solidFill>
                <a:uFill>
                  <a:solidFill>
                    <a:srgbClr val="FFFFFF"/>
                  </a:solidFill>
                </a:uFill>
                <a:latin typeface="Courier 10 Pitch"/>
                <a:ea typeface="WenQuanYi Micro Hei"/>
              </a:rPr>
              <a:t>	</a:t>
            </a:r>
            <a:r>
              <a:rPr lang="en-IN" sz="1800" b="0" strike="noStrike" spc="-1" dirty="0">
                <a:solidFill>
                  <a:srgbClr val="B84700"/>
                </a:solidFill>
                <a:uFill>
                  <a:solidFill>
                    <a:srgbClr val="FFFFFF"/>
                  </a:solidFill>
                </a:uFill>
                <a:latin typeface="Courier 10 Pitch"/>
                <a:ea typeface="WenQuanYi Micro Hei"/>
              </a:rPr>
              <a:t># generates error : name 'Y' is not defined</a:t>
            </a:r>
            <a:endParaRPr lang="en-IN" sz="1800" b="0" strike="noStrike" spc="-1" dirty="0">
              <a:solidFill>
                <a:srgbClr val="000000"/>
              </a:solidFill>
              <a:uFill>
                <a:solidFill>
                  <a:srgbClr val="FFFFFF"/>
                </a:solidFill>
              </a:uFill>
              <a:latin typeface="Arial"/>
            </a:endParaRPr>
          </a:p>
        </p:txBody>
      </p:sp>
      <p:sp>
        <p:nvSpPr>
          <p:cNvPr id="309" name="CustomShape 5"/>
          <p:cNvSpPr/>
          <p:nvPr/>
        </p:nvSpPr>
        <p:spPr>
          <a:xfrm>
            <a:off x="227160" y="965520"/>
            <a:ext cx="4743000" cy="1655280"/>
          </a:xfrm>
          <a:prstGeom prst="rect">
            <a:avLst/>
          </a:prstGeom>
          <a:noFill/>
          <a:ln w="9360">
            <a:solidFill>
              <a:srgbClr val="808080"/>
            </a:solidFill>
            <a:round/>
          </a:ln>
        </p:spPr>
        <p:style>
          <a:lnRef idx="0">
            <a:scrgbClr r="0" g="0" b="0"/>
          </a:lnRef>
          <a:fillRef idx="0">
            <a:scrgbClr r="0" g="0" b="0"/>
          </a:fillRef>
          <a:effectRef idx="0">
            <a:scrgbClr r="0" g="0" b="0"/>
          </a:effectRef>
          <a:fontRef idx="minor"/>
        </p:style>
      </p:sp>
      <p:sp>
        <p:nvSpPr>
          <p:cNvPr id="310" name="CustomShape 6"/>
          <p:cNvSpPr/>
          <p:nvPr/>
        </p:nvSpPr>
        <p:spPr>
          <a:xfrm>
            <a:off x="6450480" y="929160"/>
            <a:ext cx="2822760" cy="1612800"/>
          </a:xfrm>
          <a:prstGeom prst="rect">
            <a:avLst/>
          </a:prstGeom>
          <a:noFill/>
          <a:ln w="9360">
            <a:solidFill>
              <a:srgbClr val="808080"/>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100000"/>
              </a:lnSpc>
            </a:pPr>
            <a:r>
              <a:rPr lang="en-IN" sz="2000" b="1" strike="noStrike" spc="-1">
                <a:solidFill>
                  <a:srgbClr val="000000"/>
                </a:solidFill>
                <a:uFill>
                  <a:solidFill>
                    <a:srgbClr val="FFFFFF"/>
                  </a:solidFill>
                </a:uFill>
                <a:latin typeface="Times New Roman"/>
                <a:ea typeface="DejaVu Sans"/>
              </a:rPr>
              <a:t>python src.py</a:t>
            </a:r>
            <a:endParaRPr lang="en-IN" sz="1800" b="0" strike="noStrike" spc="-1">
              <a:solidFill>
                <a:srgbClr val="000000"/>
              </a:solidFill>
              <a:uFill>
                <a:solidFill>
                  <a:srgbClr val="FFFFFF"/>
                </a:solidFill>
              </a:uFill>
              <a:latin typeface="Arial"/>
            </a:endParaRPr>
          </a:p>
          <a:p>
            <a:pPr>
              <a:lnSpc>
                <a:spcPct val="100000"/>
              </a:lnSpc>
            </a:pPr>
            <a:r>
              <a:rPr lang="en-IN" sz="2200" b="1" strike="noStrike" spc="-1">
                <a:solidFill>
                  <a:srgbClr val="00000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a:p>
            <a:pPr>
              <a:lnSpc>
                <a:spcPct val="100000"/>
              </a:lnSpc>
            </a:pPr>
            <a:r>
              <a:rPr lang="en-IN" sz="2000" b="0" strike="noStrike" spc="-1">
                <a:solidFill>
                  <a:srgbClr val="004586"/>
                </a:solidFill>
                <a:uFill>
                  <a:solidFill>
                    <a:srgbClr val="FFFFFF"/>
                  </a:solidFill>
                </a:uFill>
                <a:latin typeface="Courier 10 Pitch"/>
                <a:ea typeface="DejaVu Sans"/>
              </a:rPr>
              <a:t>class statement</a:t>
            </a:r>
            <a:endParaRPr lang="en-IN" sz="1800" b="0" strike="noStrike" spc="-1">
              <a:solidFill>
                <a:srgbClr val="000000"/>
              </a:solidFill>
              <a:uFill>
                <a:solidFill>
                  <a:srgbClr val="FFFFFF"/>
                </a:solidFill>
              </a:uFill>
              <a:latin typeface="Arial"/>
            </a:endParaRPr>
          </a:p>
        </p:txBody>
      </p:sp>
      <p:sp>
        <p:nvSpPr>
          <p:cNvPr id="311" name="CustomShape 7"/>
          <p:cNvSpPr/>
          <p:nvPr/>
        </p:nvSpPr>
        <p:spPr>
          <a:xfrm>
            <a:off x="7661880" y="4637160"/>
            <a:ext cx="2099520" cy="501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979" b="0" strike="noStrike" spc="-1">
                <a:solidFill>
                  <a:srgbClr val="FFFFFF"/>
                </a:solidFill>
                <a:uFill>
                  <a:solidFill>
                    <a:srgbClr val="FFFFFF"/>
                  </a:solidFill>
                </a:uFill>
                <a:latin typeface="Times New Roman"/>
                <a:ea typeface="DejaVu Sans"/>
              </a:rPr>
              <a:t>a</a:t>
            </a:r>
            <a:endParaRPr lang="en-IN" sz="1800" b="0" strike="noStrike" spc="-1">
              <a:solidFill>
                <a:srgbClr val="000000"/>
              </a:solidFill>
              <a:uFill>
                <a:solidFill>
                  <a:srgbClr val="FFFFFF"/>
                </a:solidFill>
              </a:uFill>
              <a:latin typeface="Arial"/>
            </a:endParaRPr>
          </a:p>
        </p:txBody>
      </p:sp>
      <p:sp>
        <p:nvSpPr>
          <p:cNvPr id="312" name="CustomShape 8"/>
          <p:cNvSpPr/>
          <p:nvPr/>
        </p:nvSpPr>
        <p:spPr>
          <a:xfrm>
            <a:off x="6753600" y="4712400"/>
            <a:ext cx="3007800" cy="1229760"/>
          </a:xfrm>
          <a:custGeom>
            <a:avLst/>
            <a:gdLst/>
            <a:ahLst/>
            <a:cxnLst/>
            <a:rect l="l" t="t" r="r" b="b"/>
            <a:pathLst>
              <a:path w="21600" h="21600">
                <a:moveTo>
                  <a:pt x="0" y="0"/>
                </a:moveTo>
                <a:lnTo>
                  <a:pt x="21600" y="0"/>
                </a:lnTo>
                <a:lnTo>
                  <a:pt x="21600" y="21600"/>
                </a:lnTo>
                <a:lnTo>
                  <a:pt x="0" y="21600"/>
                </a:lnTo>
                <a:lnTo>
                  <a:pt x="0" y="0"/>
                </a:lnTo>
                <a:close/>
              </a:path>
            </a:pathLst>
          </a:custGeom>
          <a:noFill/>
          <a:ln w="18360">
            <a:solidFill>
              <a:srgbClr val="000000"/>
            </a:solidFill>
            <a:round/>
          </a:ln>
        </p:spPr>
        <p:style>
          <a:lnRef idx="0">
            <a:scrgbClr r="0" g="0" b="0"/>
          </a:lnRef>
          <a:fillRef idx="0">
            <a:scrgbClr r="0" g="0" b="0"/>
          </a:fillRef>
          <a:effectRef idx="0">
            <a:scrgbClr r="0" g="0" b="0"/>
          </a:effectRef>
          <a:fontRef idx="minor"/>
        </p:style>
        <p:txBody>
          <a:bodyPr lIns="99000" tIns="54000" rIns="99000" bIns="54000"/>
          <a:lstStyle/>
          <a:p>
            <a:pPr algn="just">
              <a:lnSpc>
                <a:spcPct val="100000"/>
              </a:lnSpc>
            </a:pPr>
            <a:r>
              <a:rPr lang="en-IN" sz="1800" b="1" strike="noStrike" spc="-1">
                <a:solidFill>
                  <a:srgbClr val="000000"/>
                </a:solidFill>
                <a:uFill>
                  <a:solidFill>
                    <a:srgbClr val="FFFFFF"/>
                  </a:solidFill>
                </a:uFill>
                <a:latin typeface="Courier 10 Pitch"/>
                <a:ea typeface="WenQuanYi Micro Hei"/>
              </a:rPr>
              <a:t>Output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00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class X statement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3"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24"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25" name="CustomShape 3"/>
          <p:cNvSpPr/>
          <p:nvPr/>
        </p:nvSpPr>
        <p:spPr>
          <a:xfrm>
            <a:off x="7224120" y="722304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A286B556-76CE-4E03-A507-2BF291192104}" type="slidenum">
              <a:rPr lang="en-IN" sz="1400" b="0" strike="noStrike" spc="-1">
                <a:solidFill>
                  <a:srgbClr val="000000"/>
                </a:solidFill>
                <a:uFill>
                  <a:solidFill>
                    <a:srgbClr val="FFFFFF"/>
                  </a:solidFill>
                </a:uFill>
                <a:latin typeface="Arial"/>
                <a:ea typeface="DejaVu Sans"/>
              </a:rPr>
              <a:t>90</a:t>
            </a:fld>
            <a:endParaRPr lang="en-IN" sz="1800" b="0" strike="noStrike" spc="-1">
              <a:solidFill>
                <a:srgbClr val="000000"/>
              </a:solidFill>
              <a:uFill>
                <a:solidFill>
                  <a:srgbClr val="FFFFFF"/>
                </a:solidFill>
              </a:uFill>
              <a:latin typeface="Arial"/>
            </a:endParaRPr>
          </a:p>
        </p:txBody>
      </p:sp>
      <p:sp>
        <p:nvSpPr>
          <p:cNvPr id="726" name="CustomShape 4"/>
          <p:cNvSpPr/>
          <p:nvPr/>
        </p:nvSpPr>
        <p:spPr>
          <a:xfrm>
            <a:off x="523080" y="426600"/>
            <a:ext cx="9089640" cy="25927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72880" indent="-205920" algn="just">
              <a:lnSpc>
                <a:spcPct val="100000"/>
              </a:lnSpc>
            </a:pPr>
            <a:r>
              <a:rPr lang="en-IN" sz="2400" b="1" strike="noStrike" spc="-1">
                <a:solidFill>
                  <a:srgbClr val="000000"/>
                </a:solidFill>
                <a:uFill>
                  <a:solidFill>
                    <a:srgbClr val="FFFFFF"/>
                  </a:solidFill>
                </a:uFill>
                <a:latin typeface="Times New Roman"/>
                <a:ea typeface="DejaVu Sans"/>
              </a:rPr>
              <a:t>Metaclass's </a:t>
            </a:r>
            <a:r>
              <a:rPr lang="en-IN" sz="2200" b="1" strike="noStrike" spc="-1">
                <a:solidFill>
                  <a:srgbClr val="000000"/>
                </a:solidFill>
                <a:uFill>
                  <a:solidFill>
                    <a:srgbClr val="FFFFFF"/>
                  </a:solidFill>
                </a:uFill>
                <a:latin typeface="Courier 10 Pitch"/>
                <a:ea typeface="DejaVu Sans"/>
              </a:rPr>
              <a:t>__call__</a:t>
            </a:r>
            <a:r>
              <a:rPr lang="en-IN" sz="2400" b="1" strike="noStrike" spc="-1">
                <a:solidFill>
                  <a:srgbClr val="00000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a:p>
            <a:pPr marL="272880" indent="-205920" algn="just">
              <a:lnSpc>
                <a:spcPct val="100000"/>
              </a:lnSpc>
            </a:pPr>
            <a:r>
              <a:rPr lang="en-IN" sz="2400" b="1" strike="noStrike" spc="-1">
                <a:solidFill>
                  <a:srgbClr val="000000"/>
                </a:solidFill>
                <a:uFill>
                  <a:solidFill>
                    <a:srgbClr val="FFFFFF"/>
                  </a:solidFill>
                </a:uFill>
                <a:latin typeface="Times New Roman"/>
                <a:ea typeface="DejaVu Sans"/>
              </a:rPr>
              <a:t> </a:t>
            </a:r>
            <a:endParaRPr lang="en-IN" sz="1800" b="0" strike="noStrike" spc="-1">
              <a:solidFill>
                <a:srgbClr val="000000"/>
              </a:solidFill>
              <a:uFill>
                <a:solidFill>
                  <a:srgbClr val="FFFFFF"/>
                </a:solidFill>
              </a:uFill>
              <a:latin typeface="Arial"/>
            </a:endParaRPr>
          </a:p>
          <a:p>
            <a:pPr marL="261720" indent="-21240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Courier 10 Pitch"/>
                <a:ea typeface="WenQuanYi Micro Hei"/>
              </a:rPr>
              <a:t>__call__</a:t>
            </a:r>
            <a:r>
              <a:rPr lang="en-IN" sz="2400" b="0" strike="noStrike" spc="-1">
                <a:solidFill>
                  <a:srgbClr val="000000"/>
                </a:solidFill>
                <a:uFill>
                  <a:solidFill>
                    <a:srgbClr val="FFFFFF"/>
                  </a:solidFill>
                </a:uFill>
                <a:latin typeface="Arial"/>
                <a:ea typeface="WenQuanYi Micro Hei"/>
              </a:rPr>
              <a:t> is called when the already-created class is "called" to instantiate a new object</a:t>
            </a:r>
            <a:endParaRPr lang="en-IN" sz="1800" b="0" strike="noStrike" spc="-1">
              <a:solidFill>
                <a:srgbClr val="000000"/>
              </a:solidFill>
              <a:uFill>
                <a:solidFill>
                  <a:srgbClr val="FFFFFF"/>
                </a:solidFill>
              </a:uFill>
              <a:latin typeface="Arial"/>
            </a:endParaRPr>
          </a:p>
          <a:p>
            <a:pPr marL="272880" indent="-205920" algn="just">
              <a:lnSpc>
                <a:spcPct val="100000"/>
              </a:lnSpc>
            </a:pPr>
            <a:r>
              <a:rPr lang="en-IN" sz="2400" b="0" strike="noStrike" spc="-1">
                <a:solidFill>
                  <a:srgbClr val="000000"/>
                </a:solidFill>
                <a:uFill>
                  <a:solidFill>
                    <a:srgbClr val="FFFFFF"/>
                  </a:solidFill>
                </a:uFill>
                <a:latin typeface="Arial"/>
                <a:ea typeface="WenQuanYi Micro Hei"/>
              </a:rPr>
              <a:t> </a:t>
            </a:r>
            <a:endParaRPr lang="en-IN" sz="1800" b="0" strike="noStrike" spc="-1">
              <a:solidFill>
                <a:srgbClr val="000000"/>
              </a:solidFill>
              <a:uFill>
                <a:solidFill>
                  <a:srgbClr val="FFFFFF"/>
                </a:solidFill>
              </a:uFill>
              <a:latin typeface="Arial"/>
            </a:endParaRPr>
          </a:p>
          <a:p>
            <a:pPr marL="272880" indent="-205920" algn="just">
              <a:lnSpc>
                <a:spcPct val="100000"/>
              </a:lnSpc>
            </a:pPr>
            <a:r>
              <a:rPr lang="en-IN" sz="2200" b="0" strike="noStrike" spc="-1">
                <a:solidFill>
                  <a:srgbClr val="000000"/>
                </a:solidFill>
                <a:uFill>
                  <a:solidFill>
                    <a:srgbClr val="FFFFFF"/>
                  </a:solidFill>
                </a:uFill>
                <a:latin typeface="Arial"/>
                <a:ea typeface="WenQuanYi Micro Hei"/>
              </a:rPr>
              <a:t>unlike </a:t>
            </a:r>
            <a:r>
              <a:rPr lang="en-IN" sz="2000" b="0" strike="noStrike" spc="-1">
                <a:solidFill>
                  <a:srgbClr val="000000"/>
                </a:solidFill>
                <a:uFill>
                  <a:solidFill>
                    <a:srgbClr val="FFFFFF"/>
                  </a:solidFill>
                </a:uFill>
                <a:latin typeface="Courier 10 Pitch"/>
                <a:ea typeface="WenQuanYi Micro Hei"/>
              </a:rPr>
              <a:t>__new__</a:t>
            </a:r>
            <a:r>
              <a:rPr lang="en-IN" sz="2200" b="0" strike="noStrike" spc="-1">
                <a:solidFill>
                  <a:srgbClr val="000000"/>
                </a:solidFill>
                <a:uFill>
                  <a:solidFill>
                    <a:srgbClr val="FFFFFF"/>
                  </a:solidFill>
                </a:uFill>
                <a:latin typeface="Arial"/>
                <a:ea typeface="WenQuanYi Micro Hei"/>
              </a:rPr>
              <a:t> and </a:t>
            </a:r>
            <a:r>
              <a:rPr lang="en-IN" sz="2000" b="0" strike="noStrike" spc="-1">
                <a:solidFill>
                  <a:srgbClr val="000000"/>
                </a:solidFill>
                <a:uFill>
                  <a:solidFill>
                    <a:srgbClr val="FFFFFF"/>
                  </a:solidFill>
                </a:uFill>
                <a:latin typeface="Courier 10 Pitch"/>
                <a:ea typeface="WenQuanYi Micro Hei"/>
              </a:rPr>
              <a:t>__init__</a:t>
            </a:r>
            <a:r>
              <a:rPr lang="en-IN" sz="2200" b="0" strike="noStrike" spc="-1">
                <a:solidFill>
                  <a:srgbClr val="000000"/>
                </a:solidFill>
                <a:uFill>
                  <a:solidFill>
                    <a:srgbClr val="FFFFFF"/>
                  </a:solidFill>
                </a:uFill>
                <a:latin typeface="Arial"/>
                <a:ea typeface="WenQuanYi Micro Hei"/>
              </a:rPr>
              <a:t> which were invoked at class creation time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2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29" name="CustomShape 3"/>
          <p:cNvSpPr/>
          <p:nvPr/>
        </p:nvSpPr>
        <p:spPr>
          <a:xfrm>
            <a:off x="7224120" y="722304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115668AE-5781-4B1D-9AC2-A1FB3426F20D}" type="slidenum">
              <a:rPr lang="en-IN" sz="1400" b="0" strike="noStrike" spc="-1">
                <a:solidFill>
                  <a:srgbClr val="000000"/>
                </a:solidFill>
                <a:uFill>
                  <a:solidFill>
                    <a:srgbClr val="FFFFFF"/>
                  </a:solidFill>
                </a:uFill>
                <a:latin typeface="Arial"/>
                <a:ea typeface="DejaVu Sans"/>
              </a:rPr>
              <a:t>91</a:t>
            </a:fld>
            <a:endParaRPr lang="en-IN" sz="1800" b="0" strike="noStrike" spc="-1">
              <a:solidFill>
                <a:srgbClr val="000000"/>
              </a:solidFill>
              <a:uFill>
                <a:solidFill>
                  <a:srgbClr val="FFFFFF"/>
                </a:solidFill>
              </a:uFill>
              <a:latin typeface="Arial"/>
            </a:endParaRPr>
          </a:p>
        </p:txBody>
      </p:sp>
      <p:sp>
        <p:nvSpPr>
          <p:cNvPr id="730" name="CustomShape 4"/>
          <p:cNvSpPr/>
          <p:nvPr/>
        </p:nvSpPr>
        <p:spPr>
          <a:xfrm>
            <a:off x="246960" y="148680"/>
            <a:ext cx="9089640" cy="52041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1600" b="1" strike="noStrike" spc="-1">
                <a:solidFill>
                  <a:srgbClr val="355E00"/>
                </a:solidFill>
                <a:uFill>
                  <a:solidFill>
                    <a:srgbClr val="FFFFFF"/>
                  </a:solidFill>
                </a:uFill>
                <a:latin typeface="Courier 10 Pitch"/>
                <a:ea typeface="WenQuanYi Micro Hei"/>
              </a:rPr>
              <a:t>class MyMeta(type):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__new__(meta, name, bases, dct):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"Allocating mem for ", name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return super(MyMeta, meta).__new__(meta, name, bases, dct)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__init__(cls, name, bases, dct):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"Initializing ", name</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super(MyMeta, cls).__init__(name, bases, dct)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__call__(cls, *args, **kwds)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"Call ...", cls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return super(MyMeta, cls).__call__(*args, **kwds)</a:t>
            </a:r>
            <a:endParaRPr lang="en-IN" sz="1800" b="0" strike="noStrike" spc="-1">
              <a:solidFill>
                <a:srgbClr val="000000"/>
              </a:solidFill>
              <a:uFill>
                <a:solidFill>
                  <a:srgbClr val="FFFFFF"/>
                </a:solidFill>
              </a:uFill>
              <a:latin typeface="Arial"/>
            </a:endParaRPr>
          </a:p>
          <a:p>
            <a:pPr algn="just">
              <a:lnSpc>
                <a:spcPct val="100000"/>
              </a:lnSpc>
            </a:pPr>
            <a:r>
              <a:rPr lang="en-IN" sz="1600" b="1" strike="noStrike" spc="-1">
                <a:solidFill>
                  <a:srgbClr val="355E00"/>
                </a:solidFill>
                <a:uFill>
                  <a:solidFill>
                    <a:srgbClr val="FFFFFF"/>
                  </a:solidFill>
                </a:uFill>
                <a:latin typeface="Courier 10 Pitch"/>
                <a:ea typeface="WenQuanYi Micro Hei"/>
              </a:rPr>
              <a:t>class MyKlass(object):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__metaclass__ = MyMeta</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foo(self, param): pass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__new__(cls)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"new of class"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return super(MyKlass, cls).__new__(cls)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def __init__(self):</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print 'init of class'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print 'create obj...'</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o1 = MyKlass() ; o1.foo('a')</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o2 = MyKlass()</a:t>
            </a:r>
            <a:endParaRPr lang="en-IN" sz="1800" b="0" strike="noStrike" spc="-1">
              <a:solidFill>
                <a:srgbClr val="000000"/>
              </a:solidFill>
              <a:uFill>
                <a:solidFill>
                  <a:srgbClr val="FFFFFF"/>
                </a:solidFill>
              </a:uFill>
              <a:latin typeface="Arial"/>
            </a:endParaRPr>
          </a:p>
        </p:txBody>
      </p:sp>
      <p:sp>
        <p:nvSpPr>
          <p:cNvPr id="731" name="CustomShape 5"/>
          <p:cNvSpPr/>
          <p:nvPr/>
        </p:nvSpPr>
        <p:spPr>
          <a:xfrm>
            <a:off x="6753600" y="3378960"/>
            <a:ext cx="3024000" cy="316512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500" b="1" strike="noStrike" spc="-1">
                <a:solidFill>
                  <a:srgbClr val="000000"/>
                </a:solidFill>
                <a:uFill>
                  <a:solidFill>
                    <a:srgbClr val="FFFFFF"/>
                  </a:solidFill>
                </a:uFill>
                <a:latin typeface="Times New Roman"/>
                <a:ea typeface="DejaVu Sans"/>
              </a:rPr>
              <a:t>Output :</a:t>
            </a:r>
            <a:endParaRPr lang="en-IN" sz="1800" b="0" strike="noStrike" spc="-1">
              <a:solidFill>
                <a:srgbClr val="000000"/>
              </a:solidFill>
              <a:uFill>
                <a:solidFill>
                  <a:srgbClr val="FFFFFF"/>
                </a:solidFill>
              </a:uFill>
              <a:latin typeface="Arial"/>
            </a:endParaRPr>
          </a:p>
          <a:p>
            <a:pPr algn="just">
              <a:lnSpc>
                <a:spcPct val="100000"/>
              </a:lnSpc>
            </a:pPr>
            <a:r>
              <a:rPr lang="en-IN" sz="1400" b="0" strike="noStrike" spc="-1">
                <a:solidFill>
                  <a:srgbClr val="004586"/>
                </a:solidFill>
                <a:uFill>
                  <a:solidFill>
                    <a:srgbClr val="FFFFFF"/>
                  </a:solidFill>
                </a:uFill>
                <a:latin typeface="Courier 10 Pitch"/>
                <a:ea typeface="DejaVu Sans"/>
              </a:rPr>
              <a:t>Allocating mem for MyKlass</a:t>
            </a:r>
            <a:endParaRPr lang="en-IN" sz="1800" b="0" strike="noStrike" spc="-1">
              <a:solidFill>
                <a:srgbClr val="000000"/>
              </a:solidFill>
              <a:uFill>
                <a:solidFill>
                  <a:srgbClr val="FFFFFF"/>
                </a:solidFill>
              </a:uFill>
              <a:latin typeface="Arial"/>
            </a:endParaRPr>
          </a:p>
          <a:p>
            <a:pPr algn="just">
              <a:lnSpc>
                <a:spcPct val="100000"/>
              </a:lnSpc>
            </a:pPr>
            <a:r>
              <a:rPr lang="en-IN" sz="1400" b="0" strike="noStrike" spc="-1">
                <a:solidFill>
                  <a:srgbClr val="004586"/>
                </a:solidFill>
                <a:uFill>
                  <a:solidFill>
                    <a:srgbClr val="FFFFFF"/>
                  </a:solidFill>
                </a:uFill>
                <a:latin typeface="Courier 10 Pitch"/>
                <a:ea typeface="DejaVu Sans"/>
              </a:rPr>
              <a:t>Initializing MyKlass</a:t>
            </a:r>
            <a:endParaRPr lang="en-IN" sz="1800" b="0" strike="noStrike" spc="-1">
              <a:solidFill>
                <a:srgbClr val="000000"/>
              </a:solidFill>
              <a:uFill>
                <a:solidFill>
                  <a:srgbClr val="FFFFFF"/>
                </a:solidFill>
              </a:uFill>
              <a:latin typeface="Arial"/>
            </a:endParaRPr>
          </a:p>
          <a:p>
            <a:pPr algn="just">
              <a:lnSpc>
                <a:spcPct val="100000"/>
              </a:lnSpc>
            </a:pPr>
            <a:r>
              <a:rPr lang="en-IN" sz="1400" b="0" strike="noStrike" spc="-1">
                <a:solidFill>
                  <a:srgbClr val="004586"/>
                </a:solidFill>
                <a:uFill>
                  <a:solidFill>
                    <a:srgbClr val="FFFFFF"/>
                  </a:solidFill>
                </a:uFill>
                <a:latin typeface="Courier 10 Pitch"/>
                <a:ea typeface="DejaVu Sans"/>
              </a:rPr>
              <a:t>create obj...</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004586"/>
                </a:solidFill>
                <a:uFill>
                  <a:solidFill>
                    <a:srgbClr val="FFFFFF"/>
                  </a:solidFill>
                </a:uFill>
                <a:latin typeface="Courier 10 Pitch"/>
                <a:ea typeface="DejaVu Sans"/>
              </a:rPr>
              <a:t>Call ... &lt;class '__main__.MyKlass'&gt;</a:t>
            </a:r>
            <a:endParaRPr lang="en-IN" sz="1800" b="0" strike="noStrike" spc="-1">
              <a:solidFill>
                <a:srgbClr val="000000"/>
              </a:solidFill>
              <a:uFill>
                <a:solidFill>
                  <a:srgbClr val="FFFFFF"/>
                </a:solidFill>
              </a:uFill>
              <a:latin typeface="Arial"/>
            </a:endParaRPr>
          </a:p>
          <a:p>
            <a:pPr algn="just">
              <a:lnSpc>
                <a:spcPct val="100000"/>
              </a:lnSpc>
            </a:pPr>
            <a:r>
              <a:rPr lang="en-IN" sz="1400" b="0" strike="noStrike" spc="-1">
                <a:solidFill>
                  <a:srgbClr val="004586"/>
                </a:solidFill>
                <a:uFill>
                  <a:solidFill>
                    <a:srgbClr val="FFFFFF"/>
                  </a:solidFill>
                </a:uFill>
                <a:latin typeface="Courier 10 Pitch"/>
                <a:ea typeface="DejaVu Sans"/>
              </a:rPr>
              <a:t>new of class</a:t>
            </a:r>
            <a:endParaRPr lang="en-IN" sz="1800" b="0" strike="noStrike" spc="-1">
              <a:solidFill>
                <a:srgbClr val="000000"/>
              </a:solidFill>
              <a:uFill>
                <a:solidFill>
                  <a:srgbClr val="FFFFFF"/>
                </a:solidFill>
              </a:uFill>
              <a:latin typeface="Arial"/>
            </a:endParaRPr>
          </a:p>
          <a:p>
            <a:pPr algn="just">
              <a:lnSpc>
                <a:spcPct val="100000"/>
              </a:lnSpc>
            </a:pPr>
            <a:r>
              <a:rPr lang="en-IN" sz="1400" b="0" strike="noStrike" spc="-1">
                <a:solidFill>
                  <a:srgbClr val="004586"/>
                </a:solidFill>
                <a:uFill>
                  <a:solidFill>
                    <a:srgbClr val="FFFFFF"/>
                  </a:solidFill>
                </a:uFill>
                <a:latin typeface="Courier 10 Pitch"/>
                <a:ea typeface="DejaVu Sans"/>
              </a:rPr>
              <a:t>init of class</a:t>
            </a:r>
            <a:endParaRPr lang="en-IN" sz="1800" b="0" strike="noStrike" spc="-1">
              <a:solidFill>
                <a:srgbClr val="000000"/>
              </a:solidFill>
              <a:uFill>
                <a:solidFill>
                  <a:srgbClr val="FFFFFF"/>
                </a:solidFill>
              </a:uFill>
              <a:latin typeface="Arial"/>
            </a:endParaRPr>
          </a:p>
          <a:p>
            <a:pPr algn="just">
              <a:lnSpc>
                <a:spcPct val="100000"/>
              </a:lnSpc>
            </a:pPr>
            <a:r>
              <a:rPr lang="en-IN" sz="1400" b="1" strike="noStrike" spc="-1">
                <a:solidFill>
                  <a:srgbClr val="004586"/>
                </a:solidFill>
                <a:uFill>
                  <a:solidFill>
                    <a:srgbClr val="FFFFFF"/>
                  </a:solidFill>
                </a:uFill>
                <a:latin typeface="Courier 10 Pitch"/>
                <a:ea typeface="DejaVu Sans"/>
              </a:rPr>
              <a:t>Call ... &lt;class '__main__.MyKlass'&gt;</a:t>
            </a:r>
            <a:endParaRPr lang="en-IN" sz="1800" b="0" strike="noStrike" spc="-1">
              <a:solidFill>
                <a:srgbClr val="000000"/>
              </a:solidFill>
              <a:uFill>
                <a:solidFill>
                  <a:srgbClr val="FFFFFF"/>
                </a:solidFill>
              </a:uFill>
              <a:latin typeface="Arial"/>
            </a:endParaRPr>
          </a:p>
          <a:p>
            <a:pPr algn="just">
              <a:lnSpc>
                <a:spcPct val="100000"/>
              </a:lnSpc>
            </a:pPr>
            <a:r>
              <a:rPr lang="en-IN" sz="1400" b="0" strike="noStrike" spc="-1">
                <a:solidFill>
                  <a:srgbClr val="004586"/>
                </a:solidFill>
                <a:uFill>
                  <a:solidFill>
                    <a:srgbClr val="FFFFFF"/>
                  </a:solidFill>
                </a:uFill>
                <a:latin typeface="Courier 10 Pitch"/>
                <a:ea typeface="DejaVu Sans"/>
              </a:rPr>
              <a:t>new of class</a:t>
            </a:r>
            <a:endParaRPr lang="en-IN" sz="1800" b="0" strike="noStrike" spc="-1">
              <a:solidFill>
                <a:srgbClr val="000000"/>
              </a:solidFill>
              <a:uFill>
                <a:solidFill>
                  <a:srgbClr val="FFFFFF"/>
                </a:solidFill>
              </a:uFill>
              <a:latin typeface="Arial"/>
            </a:endParaRPr>
          </a:p>
          <a:p>
            <a:pPr algn="just">
              <a:lnSpc>
                <a:spcPct val="100000"/>
              </a:lnSpc>
            </a:pPr>
            <a:r>
              <a:rPr lang="en-IN" sz="1400" b="0" strike="noStrike" spc="-1">
                <a:solidFill>
                  <a:srgbClr val="004586"/>
                </a:solidFill>
                <a:uFill>
                  <a:solidFill>
                    <a:srgbClr val="FFFFFF"/>
                  </a:solidFill>
                </a:uFill>
                <a:latin typeface="Courier 10 Pitch"/>
                <a:ea typeface="DejaVu Sans"/>
              </a:rPr>
              <a:t>init of class</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2"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33"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34" name="CustomShape 3"/>
          <p:cNvSpPr/>
          <p:nvPr/>
        </p:nvSpPr>
        <p:spPr>
          <a:xfrm>
            <a:off x="7224120" y="722304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E435C0F3-03B5-499D-81A4-2776407AF96D}" type="slidenum">
              <a:rPr lang="en-IN" sz="1400" b="0" strike="noStrike" spc="-1">
                <a:solidFill>
                  <a:srgbClr val="000000"/>
                </a:solidFill>
                <a:uFill>
                  <a:solidFill>
                    <a:srgbClr val="FFFFFF"/>
                  </a:solidFill>
                </a:uFill>
                <a:latin typeface="Arial"/>
                <a:ea typeface="DejaVu Sans"/>
              </a:rPr>
              <a:t>92</a:t>
            </a:fld>
            <a:endParaRPr lang="en-IN" sz="1800" b="0" strike="noStrike" spc="-1">
              <a:solidFill>
                <a:srgbClr val="000000"/>
              </a:solidFill>
              <a:uFill>
                <a:solidFill>
                  <a:srgbClr val="FFFFFF"/>
                </a:solidFill>
              </a:uFill>
              <a:latin typeface="Arial"/>
            </a:endParaRPr>
          </a:p>
        </p:txBody>
      </p:sp>
      <p:sp>
        <p:nvSpPr>
          <p:cNvPr id="735" name="CustomShape 4"/>
          <p:cNvSpPr/>
          <p:nvPr/>
        </p:nvSpPr>
        <p:spPr>
          <a:xfrm>
            <a:off x="302760" y="356760"/>
            <a:ext cx="9474840" cy="5479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Subclasses inherit the metaclass from their base class</a:t>
            </a:r>
            <a:endParaRPr lang="en-IN" sz="1800" b="0" strike="noStrike" spc="-1">
              <a:solidFill>
                <a:srgbClr val="000000"/>
              </a:solidFill>
              <a:uFill>
                <a:solidFill>
                  <a:srgbClr val="FFFFFF"/>
                </a:solidFill>
              </a:uFill>
              <a:latin typeface="Arial"/>
            </a:endParaRPr>
          </a:p>
          <a:p>
            <a:pPr algn="just">
              <a:lnSpc>
                <a:spcPct val="100000"/>
              </a:lnSpc>
            </a:pPr>
            <a:r>
              <a:rPr lang="en-IN" sz="2200" b="1" strike="noStrike" spc="-1">
                <a:solidFill>
                  <a:srgbClr val="000000"/>
                </a:solidFill>
                <a:uFill>
                  <a:solidFill>
                    <a:srgbClr val="FFFFFF"/>
                  </a:solidFill>
                </a:uFill>
                <a:latin typeface="Times New Roman"/>
                <a:ea typeface="WenQuanYi Micro Hei"/>
              </a:rPr>
              <a:t>Thus with multiple inheritance, the bases must have the same metaclass :</a:t>
            </a:r>
            <a:endParaRPr lang="en-IN" sz="1800" b="0" strike="noStrike" spc="-1">
              <a:solidFill>
                <a:srgbClr val="000000"/>
              </a:solidFill>
              <a:uFill>
                <a:solidFill>
                  <a:srgbClr val="FFFFFF"/>
                </a:solidFill>
              </a:uFill>
              <a:latin typeface="Arial"/>
            </a:endParaRPr>
          </a:p>
          <a:p>
            <a:pPr algn="just">
              <a:lnSpc>
                <a:spcPct val="100000"/>
              </a:lnSpc>
            </a:pPr>
            <a:r>
              <a:rPr lang="en-IN" sz="22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&gt;&gt;&gt; class Meta1(type):pass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&gt;&gt;&gt; class Meta2(type):pass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&gt;&gt;&gt; class Base1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__metaclass__ = Meta1</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&gt;&gt;&gt; class Base2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__metaclass__ = Meta2</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&gt;&gt;&gt; class Foobar(Base1, Base2):pass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Traceback (most recent call last):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  File "&lt;stdin&gt;", line 1, in &lt;module&gt;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TypeError: Error when calling the metaclass bases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WenQuanYi Micro Hei"/>
              </a:rPr>
              <a:t>    metaclass conflict: the metaclass of a derived class must be a (non-strict) subclass of the metaclasses of all its bases</a:t>
            </a:r>
            <a:endParaRPr lang="en-IN" sz="1800" b="0" strike="noStrike" spc="-1">
              <a:solidFill>
                <a:srgbClr val="000000"/>
              </a:solidFill>
              <a:uFill>
                <a:solidFill>
                  <a:srgbClr val="FFFFFF"/>
                </a:solidFill>
              </a:uFill>
              <a:latin typeface="Arial"/>
            </a:endParaRPr>
          </a:p>
        </p:txBody>
      </p:sp>
      <p:sp>
        <p:nvSpPr>
          <p:cNvPr id="736" name="CustomShape 5"/>
          <p:cNvSpPr/>
          <p:nvPr/>
        </p:nvSpPr>
        <p:spPr>
          <a:xfrm>
            <a:off x="3326760" y="3830400"/>
            <a:ext cx="311400" cy="501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979" b="0" strike="noStrike" spc="-1">
                <a:solidFill>
                  <a:srgbClr val="000000"/>
                </a:solidFill>
                <a:uFill>
                  <a:solidFill>
                    <a:srgbClr val="FFFFFF"/>
                  </a:solidFill>
                </a:uFill>
                <a:latin typeface="Arial"/>
                <a:ea typeface="DejaVu Sans"/>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3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39" name="CustomShape 3"/>
          <p:cNvSpPr/>
          <p:nvPr/>
        </p:nvSpPr>
        <p:spPr>
          <a:xfrm>
            <a:off x="7224120" y="722304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238E1865-B5CC-4BE9-8AA9-91423E11749C}" type="slidenum">
              <a:rPr lang="en-IN" sz="1400" b="0" strike="noStrike" spc="-1">
                <a:solidFill>
                  <a:srgbClr val="000000"/>
                </a:solidFill>
                <a:uFill>
                  <a:solidFill>
                    <a:srgbClr val="FFFFFF"/>
                  </a:solidFill>
                </a:uFill>
                <a:latin typeface="Arial"/>
                <a:ea typeface="DejaVu Sans"/>
              </a:rPr>
              <a:t>93</a:t>
            </a:fld>
            <a:endParaRPr lang="en-IN" sz="1800" b="0" strike="noStrike" spc="-1">
              <a:solidFill>
                <a:srgbClr val="000000"/>
              </a:solidFill>
              <a:uFill>
                <a:solidFill>
                  <a:srgbClr val="FFFFFF"/>
                </a:solidFill>
              </a:uFill>
              <a:latin typeface="Arial"/>
            </a:endParaRPr>
          </a:p>
        </p:txBody>
      </p:sp>
      <p:sp>
        <p:nvSpPr>
          <p:cNvPr id="740" name="CustomShape 4"/>
          <p:cNvSpPr/>
          <p:nvPr/>
        </p:nvSpPr>
        <p:spPr>
          <a:xfrm>
            <a:off x="421560" y="475560"/>
            <a:ext cx="8970840" cy="44496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But the following works (using the </a:t>
            </a:r>
            <a:r>
              <a:rPr lang="en-IN" sz="2200" b="1" i="1" strike="noStrike" spc="-1">
                <a:solidFill>
                  <a:srgbClr val="000000"/>
                </a:solidFill>
                <a:uFill>
                  <a:solidFill>
                    <a:srgbClr val="FFFFFF"/>
                  </a:solidFill>
                </a:uFill>
                <a:latin typeface="Times New Roman"/>
                <a:ea typeface="WenQuanYi Micro Hei"/>
              </a:rPr>
              <a:t>leaf-</a:t>
            </a:r>
            <a:r>
              <a:rPr lang="en-IN" sz="2200" b="1" strike="noStrike" spc="-1">
                <a:solidFill>
                  <a:srgbClr val="000000"/>
                </a:solidFill>
                <a:uFill>
                  <a:solidFill>
                    <a:srgbClr val="FFFFFF"/>
                  </a:solidFill>
                </a:uFill>
                <a:latin typeface="Times New Roman"/>
                <a:ea typeface="WenQuanYi Micro Hei"/>
              </a:rPr>
              <a:t>most as the metaclass) :</a:t>
            </a:r>
            <a:endParaRPr lang="en-IN" sz="1800" b="0" strike="noStrike" spc="-1">
              <a:solidFill>
                <a:srgbClr val="000000"/>
              </a:solidFill>
              <a:uFill>
                <a:solidFill>
                  <a:srgbClr val="FFFFFF"/>
                </a:solidFill>
              </a:uFill>
              <a:latin typeface="Arial"/>
            </a:endParaRPr>
          </a:p>
          <a:p>
            <a:pPr algn="just">
              <a:lnSpc>
                <a:spcPct val="100000"/>
              </a:lnSpc>
            </a:pPr>
            <a:r>
              <a:rPr lang="en-IN" sz="2200" b="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Meta(type) : pass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SubMeta(Meta) : pass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Base1(object)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__metaclass__ = SubMeta</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Base2(object)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__metaclass__ = Meta</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class Foo(Base1, Base2) : pass</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print type(Foo)</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004586"/>
                </a:solidFill>
                <a:uFill>
                  <a:solidFill>
                    <a:srgbClr val="FFFFFF"/>
                  </a:solidFill>
                </a:uFill>
                <a:latin typeface="Courier 10 Pitch"/>
                <a:ea typeface="WenQuanYi Micro Hei"/>
              </a:rPr>
              <a:t>&lt;class '__main__.SubMeta'&gt;</a:t>
            </a:r>
            <a:endParaRPr lang="en-IN" sz="1800" b="0" strike="noStrike" spc="-1">
              <a:solidFill>
                <a:srgbClr val="000000"/>
              </a:solidFill>
              <a:uFill>
                <a:solidFill>
                  <a:srgbClr val="FFFFFF"/>
                </a:solidFill>
              </a:uFill>
              <a:latin typeface="Arial"/>
            </a:endParaRPr>
          </a:p>
        </p:txBody>
      </p:sp>
      <p:sp>
        <p:nvSpPr>
          <p:cNvPr id="741" name="CustomShape 5"/>
          <p:cNvSpPr/>
          <p:nvPr/>
        </p:nvSpPr>
        <p:spPr>
          <a:xfrm>
            <a:off x="3326760" y="3830400"/>
            <a:ext cx="311400" cy="501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979" b="0" strike="noStrike" spc="-1">
                <a:solidFill>
                  <a:srgbClr val="000000"/>
                </a:solidFill>
                <a:uFill>
                  <a:solidFill>
                    <a:srgbClr val="FFFFFF"/>
                  </a:solidFill>
                </a:uFill>
                <a:latin typeface="Arial"/>
                <a:ea typeface="DejaVu Sans"/>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2"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43"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44" name="CustomShape 3"/>
          <p:cNvSpPr/>
          <p:nvPr/>
        </p:nvSpPr>
        <p:spPr>
          <a:xfrm>
            <a:off x="7224120" y="722304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B3FE1BA7-ABB5-4B40-A52B-AD03AE07B150}" type="slidenum">
              <a:rPr lang="en-IN" sz="1400" b="0" strike="noStrike" spc="-1">
                <a:solidFill>
                  <a:srgbClr val="000000"/>
                </a:solidFill>
                <a:uFill>
                  <a:solidFill>
                    <a:srgbClr val="FFFFFF"/>
                  </a:solidFill>
                </a:uFill>
                <a:latin typeface="Arial"/>
                <a:ea typeface="DejaVu Sans"/>
              </a:rPr>
              <a:t>94</a:t>
            </a:fld>
            <a:endParaRPr lang="en-IN" sz="1800" b="0" strike="noStrike" spc="-1">
              <a:solidFill>
                <a:srgbClr val="000000"/>
              </a:solidFill>
              <a:uFill>
                <a:solidFill>
                  <a:srgbClr val="FFFFFF"/>
                </a:solidFill>
              </a:uFill>
              <a:latin typeface="Arial"/>
            </a:endParaRPr>
          </a:p>
        </p:txBody>
      </p:sp>
      <p:sp>
        <p:nvSpPr>
          <p:cNvPr id="745" name="CustomShape 4"/>
          <p:cNvSpPr/>
          <p:nvPr/>
        </p:nvSpPr>
        <p:spPr>
          <a:xfrm>
            <a:off x="596880" y="237600"/>
            <a:ext cx="8568000" cy="809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000000"/>
                </a:solidFill>
                <a:uFill>
                  <a:solidFill>
                    <a:srgbClr val="FFFFFF"/>
                  </a:solidFill>
                </a:uFill>
                <a:latin typeface="Arial"/>
                <a:ea typeface="DejaVu Sans"/>
              </a:rPr>
              <a:t>Exercises</a:t>
            </a:r>
            <a:endParaRPr lang="en-IN" sz="1800" b="0" strike="noStrike" spc="-1">
              <a:solidFill>
                <a:srgbClr val="000000"/>
              </a:solidFill>
              <a:uFill>
                <a:solidFill>
                  <a:srgbClr val="FFFFFF"/>
                </a:solidFill>
              </a:uFill>
              <a:latin typeface="Arial"/>
            </a:endParaRPr>
          </a:p>
        </p:txBody>
      </p:sp>
      <p:sp>
        <p:nvSpPr>
          <p:cNvPr id="746" name="CustomShape 5"/>
          <p:cNvSpPr/>
          <p:nvPr/>
        </p:nvSpPr>
        <p:spPr>
          <a:xfrm>
            <a:off x="642240" y="1181160"/>
            <a:ext cx="9089640" cy="11908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14200" indent="-213840" algn="just">
              <a:lnSpc>
                <a:spcPct val="100000"/>
              </a:lnSpc>
              <a:buClr>
                <a:srgbClr val="000000"/>
              </a:buClr>
              <a:buSzPct val="65000"/>
              <a:buFont typeface="Wingdings" charset="2"/>
              <a:buChar char=""/>
            </a:pPr>
            <a:r>
              <a:rPr lang="en-IN" sz="2400" b="0" strike="noStrike" spc="-1">
                <a:solidFill>
                  <a:srgbClr val="000000"/>
                </a:solidFill>
                <a:uFill>
                  <a:solidFill>
                    <a:srgbClr val="FFFFFF"/>
                  </a:solidFill>
                </a:uFill>
                <a:latin typeface="Times New Roman"/>
                <a:ea typeface="WenQuanYi Micro Hei"/>
              </a:rPr>
              <a:t>Create a Python class that behaves as a final class, i.e., it can not be subclassed</a:t>
            </a:r>
            <a:endParaRPr lang="en-IN" sz="1800" b="0" strike="noStrike" spc="-1">
              <a:solidFill>
                <a:srgbClr val="000000"/>
              </a:solidFill>
              <a:uFill>
                <a:solidFill>
                  <a:srgbClr val="FFFFFF"/>
                </a:solidFill>
              </a:uFill>
              <a:latin typeface="Arial"/>
            </a:endParaRPr>
          </a:p>
          <a:p>
            <a:pPr marL="225360" indent="-214200" algn="just">
              <a:lnSpc>
                <a:spcPct val="100000"/>
              </a:lnSpc>
            </a:pPr>
            <a:r>
              <a:rPr lang="en-IN" sz="24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48"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49" name="CustomShape 3"/>
          <p:cNvSpPr/>
          <p:nvPr/>
        </p:nvSpPr>
        <p:spPr>
          <a:xfrm>
            <a:off x="7224120" y="722304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BC434538-6D48-42CD-A22B-5F43D6B6ED3A}" type="slidenum">
              <a:rPr lang="en-IN" sz="1400" b="0" strike="noStrike" spc="-1">
                <a:solidFill>
                  <a:srgbClr val="000000"/>
                </a:solidFill>
                <a:uFill>
                  <a:solidFill>
                    <a:srgbClr val="FFFFFF"/>
                  </a:solidFill>
                </a:uFill>
                <a:latin typeface="Arial"/>
                <a:ea typeface="DejaVu Sans"/>
              </a:rPr>
              <a:t>95</a:t>
            </a:fld>
            <a:endParaRPr lang="en-IN" sz="1800" b="0" strike="noStrike" spc="-1">
              <a:solidFill>
                <a:srgbClr val="000000"/>
              </a:solidFill>
              <a:uFill>
                <a:solidFill>
                  <a:srgbClr val="FFFFFF"/>
                </a:solidFill>
              </a:uFill>
              <a:latin typeface="Arial"/>
            </a:endParaRPr>
          </a:p>
        </p:txBody>
      </p:sp>
      <p:sp>
        <p:nvSpPr>
          <p:cNvPr id="750" name="CustomShape 4"/>
          <p:cNvSpPr/>
          <p:nvPr/>
        </p:nvSpPr>
        <p:spPr>
          <a:xfrm>
            <a:off x="346320" y="617760"/>
            <a:ext cx="9258120" cy="49928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191880" indent="-1915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A decorator is a function that takes another function as argument</a:t>
            </a:r>
            <a:endParaRPr lang="en-IN" sz="1800" b="0" strike="noStrike" spc="-1">
              <a:solidFill>
                <a:srgbClr val="000000"/>
              </a:solidFill>
              <a:uFill>
                <a:solidFill>
                  <a:srgbClr val="FFFFFF"/>
                </a:solidFill>
              </a:uFill>
              <a:latin typeface="Arial"/>
            </a:endParaRPr>
          </a:p>
          <a:p>
            <a:pPr marL="191880" indent="-191520" algn="just">
              <a:lnSpc>
                <a:spcPct val="100000"/>
              </a:lnSpc>
              <a:buClr>
                <a:srgbClr val="000000"/>
              </a:buClr>
              <a:buSzPct val="65000"/>
              <a:buFont typeface="Wingdings" charset="2"/>
              <a:buChar char=""/>
            </a:pPr>
            <a:r>
              <a:rPr lang="en-IN" sz="2200" b="0" strike="noStrike" spc="-1">
                <a:solidFill>
                  <a:srgbClr val="000000"/>
                </a:solidFill>
                <a:uFill>
                  <a:solidFill>
                    <a:srgbClr val="FFFFFF"/>
                  </a:solidFill>
                </a:uFill>
                <a:latin typeface="Times New Roman"/>
                <a:ea typeface="WenQuanYi Micro Hei"/>
              </a:rPr>
              <a:t>It extends the behavior of the latter function without explicitly modifying it</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2200" b="0" strike="noStrike" spc="-1">
                <a:solidFill>
                  <a:srgbClr val="000000"/>
                </a:solidFill>
                <a:uFill>
                  <a:solidFill>
                    <a:srgbClr val="FFFFFF"/>
                  </a:solidFill>
                </a:uFill>
                <a:latin typeface="Times New Roman"/>
                <a:ea typeface="WenQuanYi Micro Hei"/>
              </a:rPr>
              <a:t>Following code shows a function taking another function as argument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0" strike="noStrike" spc="-1">
                <a:solidFill>
                  <a:srgbClr val="355E00"/>
                </a:solidFill>
                <a:uFill>
                  <a:solidFill>
                    <a:srgbClr val="FFFFFF"/>
                  </a:solidFill>
                </a:uFill>
                <a:latin typeface="Courier 10 Pitch"/>
                <a:ea typeface="WenQuanYi Micro Hei"/>
              </a:rPr>
              <a:t>def befAftDecoration (func)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0" strike="noStrike" spc="-1">
                <a:solidFill>
                  <a:srgbClr val="355E00"/>
                </a:solidFill>
                <a:uFill>
                  <a:solidFill>
                    <a:srgbClr val="FFFFFF"/>
                  </a:solidFill>
                </a:uFill>
                <a:latin typeface="Courier 10 Pitch"/>
                <a:ea typeface="WenQuanYi Micro Hei"/>
              </a:rPr>
              <a:t>    def wrap()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0" strike="noStrike" spc="-1">
                <a:solidFill>
                  <a:srgbClr val="355E00"/>
                </a:solidFill>
                <a:uFill>
                  <a:solidFill>
                    <a:srgbClr val="FFFFFF"/>
                  </a:solidFill>
                </a:uFill>
                <a:latin typeface="Courier 10 Pitch"/>
                <a:ea typeface="WenQuanYi Micro Hei"/>
              </a:rPr>
              <a:t>        print 'hi your function will execute after I am done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0" strike="noStrike" spc="-1">
                <a:solidFill>
                  <a:srgbClr val="355E00"/>
                </a:solidFill>
                <a:uFill>
                  <a:solidFill>
                    <a:srgbClr val="FFFFFF"/>
                  </a:solidFill>
                </a:uFill>
                <a:latin typeface="Courier 10 Pitch"/>
                <a:ea typeface="WenQuanYi Micro Hei"/>
              </a:rPr>
              <a:t>        func()</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0" strike="noStrike" spc="-1">
                <a:solidFill>
                  <a:srgbClr val="355E00"/>
                </a:solidFill>
                <a:uFill>
                  <a:solidFill>
                    <a:srgbClr val="FFFFFF"/>
                  </a:solidFill>
                </a:uFill>
                <a:latin typeface="Courier 10 Pitch"/>
                <a:ea typeface="WenQuanYi Micro Hei"/>
              </a:rPr>
              <a:t>        print 'ok i am sorry for interrupting you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0" strike="noStrike" spc="-1">
                <a:solidFill>
                  <a:srgbClr val="355E00"/>
                </a:solidFill>
                <a:uFill>
                  <a:solidFill>
                    <a:srgbClr val="FFFFFF"/>
                  </a:solidFill>
                </a:uFill>
                <a:latin typeface="Courier 10 Pitch"/>
                <a:ea typeface="WenQuanYi Micro Hei"/>
              </a:rPr>
              <a:t>    return wrap</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0" strike="noStrike" spc="-1">
                <a:solidFill>
                  <a:srgbClr val="355E00"/>
                </a:solidFill>
                <a:uFill>
                  <a:solidFill>
                    <a:srgbClr val="FFFFFF"/>
                  </a:solidFill>
                </a:uFill>
                <a:latin typeface="Courier 10 Pitch"/>
                <a:ea typeface="WenQuanYi Micro Hei"/>
              </a:rPr>
              <a:t>def funA()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0" strike="noStrike" spc="-1">
                <a:solidFill>
                  <a:srgbClr val="355E00"/>
                </a:solidFill>
                <a:uFill>
                  <a:solidFill>
                    <a:srgbClr val="FFFFFF"/>
                  </a:solidFill>
                </a:uFill>
                <a:latin typeface="Courier 10 Pitch"/>
                <a:ea typeface="WenQuanYi Micro Hei"/>
              </a:rPr>
              <a:t>    print 'func A is executing'</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0" strike="noStrike" spc="-1">
                <a:solidFill>
                  <a:srgbClr val="355E00"/>
                </a:solidFill>
                <a:uFill>
                  <a:solidFill>
                    <a:srgbClr val="FFFFFF"/>
                  </a:solidFill>
                </a:uFill>
                <a:latin typeface="Courier 10 Pitch"/>
                <a:ea typeface="WenQuanYi Micro Hei"/>
              </a:rPr>
              <a:t>def funB()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0" strike="noStrike" spc="-1">
                <a:solidFill>
                  <a:srgbClr val="355E00"/>
                </a:solidFill>
                <a:uFill>
                  <a:solidFill>
                    <a:srgbClr val="FFFFFF"/>
                  </a:solidFill>
                </a:uFill>
                <a:latin typeface="Courier 10 Pitch"/>
                <a:ea typeface="WenQuanYi Micro Hei"/>
              </a:rPr>
              <a:t>    print 'func B is executing'</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0" strike="noStrike" spc="-1">
                <a:solidFill>
                  <a:srgbClr val="355E00"/>
                </a:solidFill>
                <a:uFill>
                  <a:solidFill>
                    <a:srgbClr val="FFFFFF"/>
                  </a:solidFill>
                </a:uFill>
                <a:latin typeface="Courier 10 Pitch"/>
                <a:ea typeface="WenQuanYi Micro Hei"/>
              </a:rPr>
              <a:t>print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1" strike="noStrike" spc="-1">
                <a:solidFill>
                  <a:srgbClr val="355E00"/>
                </a:solidFill>
                <a:uFill>
                  <a:solidFill>
                    <a:srgbClr val="FFFFFF"/>
                  </a:solidFill>
                </a:uFill>
                <a:latin typeface="Courier 10 Pitch"/>
                <a:ea typeface="WenQuanYi Micro Hei"/>
              </a:rPr>
              <a:t>f = befAftDecoration(funA)</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0" strike="noStrike" spc="-1">
                <a:solidFill>
                  <a:srgbClr val="355E00"/>
                </a:solidFill>
                <a:uFill>
                  <a:solidFill>
                    <a:srgbClr val="FFFFFF"/>
                  </a:solidFill>
                </a:uFill>
                <a:latin typeface="Courier 10 Pitch"/>
                <a:ea typeface="WenQuanYi Micro Hei"/>
              </a:rPr>
              <a:t>f()</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0" strike="noStrike" spc="-1">
                <a:solidFill>
                  <a:srgbClr val="355E00"/>
                </a:solidFill>
                <a:uFill>
                  <a:solidFill>
                    <a:srgbClr val="FFFFFF"/>
                  </a:solidFill>
                </a:uFill>
                <a:latin typeface="Courier 10 Pitch"/>
                <a:ea typeface="WenQuanYi Micro Hei"/>
              </a:rPr>
              <a:t>print '---------------'</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1" strike="noStrike" spc="-1">
                <a:solidFill>
                  <a:srgbClr val="355E00"/>
                </a:solidFill>
                <a:uFill>
                  <a:solidFill>
                    <a:srgbClr val="FFFFFF"/>
                  </a:solidFill>
                </a:uFill>
                <a:latin typeface="Courier 10 Pitch"/>
                <a:ea typeface="WenQuanYi Micro Hei"/>
              </a:rPr>
              <a:t>f = befAftDecoration(funB)</a:t>
            </a:r>
            <a:endParaRPr lang="en-IN" sz="1800" b="0" strike="noStrike" spc="-1">
              <a:solidFill>
                <a:srgbClr val="000000"/>
              </a:solidFill>
              <a:uFill>
                <a:solidFill>
                  <a:srgbClr val="FFFFFF"/>
                </a:solidFill>
              </a:uFill>
              <a:latin typeface="Arial"/>
            </a:endParaRPr>
          </a:p>
          <a:p>
            <a:pPr marL="203040" indent="-191880" algn="just">
              <a:lnSpc>
                <a:spcPct val="100000"/>
              </a:lnSpc>
            </a:pPr>
            <a:r>
              <a:rPr lang="en-IN" sz="1600" b="0" strike="noStrike" spc="-1">
                <a:solidFill>
                  <a:srgbClr val="355E00"/>
                </a:solidFill>
                <a:uFill>
                  <a:solidFill>
                    <a:srgbClr val="FFFFFF"/>
                  </a:solidFill>
                </a:uFill>
                <a:latin typeface="Courier 10 Pitch"/>
                <a:ea typeface="WenQuanYi Micro Hei"/>
              </a:rPr>
              <a:t>f()</a:t>
            </a:r>
            <a:endParaRPr lang="en-IN" sz="1800" b="0" strike="noStrike" spc="-1">
              <a:solidFill>
                <a:srgbClr val="000000"/>
              </a:solidFill>
              <a:uFill>
                <a:solidFill>
                  <a:srgbClr val="FFFFFF"/>
                </a:solidFill>
              </a:uFill>
              <a:latin typeface="Arial"/>
            </a:endParaRPr>
          </a:p>
        </p:txBody>
      </p:sp>
      <p:sp>
        <p:nvSpPr>
          <p:cNvPr id="751" name="CustomShape 5"/>
          <p:cNvSpPr/>
          <p:nvPr/>
        </p:nvSpPr>
        <p:spPr>
          <a:xfrm>
            <a:off x="517680" y="-15840"/>
            <a:ext cx="8568000" cy="9183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IN" sz="2800" b="1" strike="noStrike" spc="-1">
                <a:solidFill>
                  <a:srgbClr val="993366"/>
                </a:solidFill>
                <a:uFill>
                  <a:solidFill>
                    <a:srgbClr val="FFFFFF"/>
                  </a:solidFill>
                </a:uFill>
                <a:latin typeface="Arial"/>
                <a:ea typeface="DejaVu Sans"/>
              </a:rPr>
              <a:t>Decorators</a:t>
            </a:r>
            <a:endParaRPr lang="en-IN" sz="1800" b="0" strike="noStrike" spc="-1">
              <a:solidFill>
                <a:srgbClr val="000000"/>
              </a:solidFill>
              <a:uFill>
                <a:solidFill>
                  <a:srgbClr val="FFFFFF"/>
                </a:solidFill>
              </a:uFill>
              <a:latin typeface="Arial"/>
            </a:endParaRPr>
          </a:p>
        </p:txBody>
      </p:sp>
      <p:sp>
        <p:nvSpPr>
          <p:cNvPr id="752" name="CustomShape 6"/>
          <p:cNvSpPr/>
          <p:nvPr/>
        </p:nvSpPr>
        <p:spPr>
          <a:xfrm>
            <a:off x="4737600" y="3579840"/>
            <a:ext cx="5240880" cy="362052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800" b="1" strike="noStrike" spc="-1">
                <a:solidFill>
                  <a:srgbClr val="000000"/>
                </a:solidFill>
                <a:uFill>
                  <a:solidFill>
                    <a:srgbClr val="FFFFFF"/>
                  </a:solidFill>
                </a:uFill>
                <a:latin typeface="Times new Roman"/>
                <a:ea typeface="DejaVu Sans"/>
              </a:rPr>
              <a:t>Output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DejaVu Sans"/>
              </a:rPr>
              <a:t>hi your function will execute after I am done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DejaVu Sans"/>
              </a:rPr>
              <a:t>func A is executing</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DejaVu Sans"/>
              </a:rPr>
              <a:t>ok i am sorry for interrupting you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DejaVu Sans"/>
              </a:rPr>
              <a:t>---------------</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DejaVu Sans"/>
              </a:rPr>
              <a:t>hi your function will execute after I am done ...</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DejaVu Sans"/>
              </a:rPr>
              <a:t>func B is executing</a:t>
            </a:r>
            <a:endParaRPr lang="en-IN" sz="1800" b="0" strike="noStrike" spc="-1">
              <a:solidFill>
                <a:srgbClr val="000000"/>
              </a:solidFill>
              <a:uFill>
                <a:solidFill>
                  <a:srgbClr val="FFFFFF"/>
                </a:solidFill>
              </a:uFill>
              <a:latin typeface="Arial"/>
            </a:endParaRPr>
          </a:p>
          <a:p>
            <a:pPr algn="just">
              <a:lnSpc>
                <a:spcPct val="100000"/>
              </a:lnSpc>
            </a:pPr>
            <a:r>
              <a:rPr lang="en-IN" sz="1600" b="0" strike="noStrike" spc="-1">
                <a:solidFill>
                  <a:srgbClr val="004586"/>
                </a:solidFill>
                <a:uFill>
                  <a:solidFill>
                    <a:srgbClr val="FFFFFF"/>
                  </a:solidFill>
                </a:uFill>
                <a:latin typeface="Courier 10 Pitch"/>
                <a:ea typeface="DejaVu Sans"/>
              </a:rPr>
              <a:t>ok i am sorry for interrupting you !!!</a:t>
            </a:r>
            <a:endParaRPr lang="en-IN" sz="1800" b="0" strike="noStrike" spc="-1">
              <a:solidFill>
                <a:srgbClr val="000000"/>
              </a:solidFill>
              <a:uFill>
                <a:solidFill>
                  <a:srgbClr val="FFFFFF"/>
                </a:solidFill>
              </a:uFill>
              <a:latin typeface="Arial"/>
            </a:endParaRPr>
          </a:p>
        </p:txBody>
      </p:sp>
      <p:sp>
        <p:nvSpPr>
          <p:cNvPr id="753" name="CustomShape 7"/>
          <p:cNvSpPr/>
          <p:nvPr/>
        </p:nvSpPr>
        <p:spPr>
          <a:xfrm>
            <a:off x="101520" y="6511320"/>
            <a:ext cx="4637520" cy="7048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6633">
              <a:alpha val="10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IN" sz="1800" b="1" strike="noStrike" spc="-1">
                <a:solidFill>
                  <a:srgbClr val="000000"/>
                </a:solidFill>
                <a:uFill>
                  <a:solidFill>
                    <a:srgbClr val="FFFFFF"/>
                  </a:solidFill>
                </a:uFill>
                <a:latin typeface="Arial"/>
                <a:ea typeface="DejaVu Sans"/>
              </a:rPr>
              <a:t>Thus '</a:t>
            </a:r>
            <a:r>
              <a:rPr lang="en-IN" sz="1800" b="1" strike="noStrike" spc="-1">
                <a:solidFill>
                  <a:srgbClr val="000000"/>
                </a:solidFill>
                <a:uFill>
                  <a:solidFill>
                    <a:srgbClr val="FFFFFF"/>
                  </a:solidFill>
                </a:uFill>
                <a:latin typeface="Times New Roman"/>
                <a:ea typeface="WenQuanYi Micro Hei"/>
              </a:rPr>
              <a:t>befAftDecoration' function wraps a function – modifying its behavior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4"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55"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56" name="CustomShape 3"/>
          <p:cNvSpPr/>
          <p:nvPr/>
        </p:nvSpPr>
        <p:spPr>
          <a:xfrm>
            <a:off x="7224120" y="722304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BEDA8375-F02E-4D11-BEF4-9929B8F43CF5}" type="slidenum">
              <a:rPr lang="en-IN" sz="1400" b="0" strike="noStrike" spc="-1">
                <a:solidFill>
                  <a:srgbClr val="000000"/>
                </a:solidFill>
                <a:uFill>
                  <a:solidFill>
                    <a:srgbClr val="FFFFFF"/>
                  </a:solidFill>
                </a:uFill>
                <a:latin typeface="Arial"/>
                <a:ea typeface="DejaVu Sans"/>
              </a:rPr>
              <a:t>96</a:t>
            </a:fld>
            <a:endParaRPr lang="en-IN" sz="1800" b="0" strike="noStrike" spc="-1">
              <a:solidFill>
                <a:srgbClr val="000000"/>
              </a:solidFill>
              <a:uFill>
                <a:solidFill>
                  <a:srgbClr val="FFFFFF"/>
                </a:solidFill>
              </a:uFill>
              <a:latin typeface="Arial"/>
            </a:endParaRPr>
          </a:p>
        </p:txBody>
      </p:sp>
      <p:sp>
        <p:nvSpPr>
          <p:cNvPr id="757" name="CustomShape 4"/>
          <p:cNvSpPr/>
          <p:nvPr/>
        </p:nvSpPr>
        <p:spPr>
          <a:xfrm>
            <a:off x="523080" y="466560"/>
            <a:ext cx="9090000" cy="527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5200" indent="-214200" algn="just">
              <a:lnSpc>
                <a:spcPct val="100000"/>
              </a:lnSpc>
            </a:pPr>
            <a:r>
              <a:rPr lang="en-IN" sz="2200" b="1" strike="noStrike" spc="-1">
                <a:solidFill>
                  <a:srgbClr val="000000"/>
                </a:solidFill>
                <a:uFill>
                  <a:solidFill>
                    <a:srgbClr val="FFFFFF"/>
                  </a:solidFill>
                </a:uFill>
                <a:latin typeface="Times New Roman"/>
                <a:ea typeface="WenQuanYi Micro Hei"/>
              </a:rPr>
              <a:t>The same code could have been written as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def befAftDecoration (func)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def wrap()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print 'hi your function will execute after I am done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func()</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print 'ok i am sorry for interrupting you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return wrap</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1" strike="noStrike" spc="-1">
                <a:solidFill>
                  <a:srgbClr val="FF420E"/>
                </a:solidFill>
                <a:uFill>
                  <a:solidFill>
                    <a:srgbClr val="FFFFFF"/>
                  </a:solidFill>
                </a:uFill>
                <a:latin typeface="Courier 10 Pitch"/>
                <a:ea typeface="WenQuanYi Micro Hei"/>
              </a:rPr>
              <a:t>@befAftDecoration</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1" strike="noStrike" spc="-1">
                <a:solidFill>
                  <a:srgbClr val="355E00"/>
                </a:solidFill>
                <a:uFill>
                  <a:solidFill>
                    <a:srgbClr val="FFFFFF"/>
                  </a:solidFill>
                </a:uFill>
                <a:latin typeface="Courier 10 Pitch"/>
                <a:ea typeface="WenQuanYi Micro Hei"/>
              </a:rPr>
              <a:t>def funA()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1" strike="noStrike" spc="-1">
                <a:solidFill>
                  <a:srgbClr val="355E00"/>
                </a:solidFill>
                <a:uFill>
                  <a:solidFill>
                    <a:srgbClr val="FFFFFF"/>
                  </a:solidFill>
                </a:uFill>
                <a:latin typeface="Courier 10 Pitch"/>
                <a:ea typeface="WenQuanYi Micro Hei"/>
              </a:rPr>
              <a:t>    print 'func A is executing'</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600" b="1"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1" strike="noStrike" spc="-1">
                <a:solidFill>
                  <a:srgbClr val="FF420E"/>
                </a:solidFill>
                <a:uFill>
                  <a:solidFill>
                    <a:srgbClr val="FFFFFF"/>
                  </a:solidFill>
                </a:uFill>
                <a:latin typeface="Courier 10 Pitch"/>
                <a:ea typeface="WenQuanYi Micro Hei"/>
              </a:rPr>
              <a:t>@befAftDecoration</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1" strike="noStrike" spc="-1">
                <a:solidFill>
                  <a:srgbClr val="355E00"/>
                </a:solidFill>
                <a:uFill>
                  <a:solidFill>
                    <a:srgbClr val="FFFFFF"/>
                  </a:solidFill>
                </a:uFill>
                <a:latin typeface="Courier 10 Pitch"/>
                <a:ea typeface="WenQuanYi Micro Hei"/>
              </a:rPr>
              <a:t>def funB()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1" strike="noStrike" spc="-1">
                <a:solidFill>
                  <a:srgbClr val="355E00"/>
                </a:solidFill>
                <a:uFill>
                  <a:solidFill>
                    <a:srgbClr val="FFFFFF"/>
                  </a:solidFill>
                </a:uFill>
                <a:latin typeface="Courier 10 Pitch"/>
                <a:ea typeface="WenQuanYi Micro Hei"/>
              </a:rPr>
              <a:t>    print 'func B is executing'</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funA()</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funB()</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8"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59"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60" name="CustomShape 3"/>
          <p:cNvSpPr/>
          <p:nvPr/>
        </p:nvSpPr>
        <p:spPr>
          <a:xfrm>
            <a:off x="7224120" y="722304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93293B47-43BF-4089-9638-79A400B2535D}" type="slidenum">
              <a:rPr lang="en-IN" sz="1400" b="0" strike="noStrike" spc="-1">
                <a:solidFill>
                  <a:srgbClr val="000000"/>
                </a:solidFill>
                <a:uFill>
                  <a:solidFill>
                    <a:srgbClr val="FFFFFF"/>
                  </a:solidFill>
                </a:uFill>
                <a:latin typeface="Arial"/>
                <a:ea typeface="DejaVu Sans"/>
              </a:rPr>
              <a:t>97</a:t>
            </a:fld>
            <a:endParaRPr lang="en-IN" sz="1800" b="0" strike="noStrike" spc="-1">
              <a:solidFill>
                <a:srgbClr val="000000"/>
              </a:solidFill>
              <a:uFill>
                <a:solidFill>
                  <a:srgbClr val="FFFFFF"/>
                </a:solidFill>
              </a:uFill>
              <a:latin typeface="Arial"/>
            </a:endParaRPr>
          </a:p>
        </p:txBody>
      </p:sp>
      <p:sp>
        <p:nvSpPr>
          <p:cNvPr id="761" name="CustomShape 4"/>
          <p:cNvSpPr/>
          <p:nvPr/>
        </p:nvSpPr>
        <p:spPr>
          <a:xfrm>
            <a:off x="523440" y="307440"/>
            <a:ext cx="9089640" cy="6189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95200" indent="-214200" algn="just">
              <a:lnSpc>
                <a:spcPct val="100000"/>
              </a:lnSpc>
            </a:pPr>
            <a:r>
              <a:rPr lang="en-IN" sz="2200" b="1" strike="noStrike" spc="-1">
                <a:solidFill>
                  <a:srgbClr val="000000"/>
                </a:solidFill>
                <a:uFill>
                  <a:solidFill>
                    <a:srgbClr val="FFFFFF"/>
                  </a:solidFill>
                </a:uFill>
                <a:latin typeface="Times New Roman"/>
                <a:ea typeface="WenQuanYi Micro Hei"/>
              </a:rPr>
              <a:t>Another example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import time</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def timing_function(some_function):</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a:t>
            </a:r>
            <a:r>
              <a:rPr lang="en-IN" sz="1800" b="0" strike="noStrike" spc="-1">
                <a:solidFill>
                  <a:srgbClr val="B84700"/>
                </a:solidFill>
                <a:uFill>
                  <a:solidFill>
                    <a:srgbClr val="FFFFFF"/>
                  </a:solidFill>
                </a:uFill>
                <a:latin typeface="Courier 10 Pitch"/>
                <a:ea typeface="WenQuanYi Micro Hei"/>
              </a:rPr>
              <a:t>"""</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B84700"/>
                </a:solidFill>
                <a:uFill>
                  <a:solidFill>
                    <a:srgbClr val="FFFFFF"/>
                  </a:solidFill>
                </a:uFill>
                <a:latin typeface="Courier 10 Pitch"/>
                <a:ea typeface="WenQuanYi Micro Hei"/>
              </a:rPr>
              <a:t>    Outputs the time a function takes to execute</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B847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def wrapper():</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t1 = time.time()</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some_function()</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t2 = time.time()</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return "Time it took to run the function: "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str((t2-t1)) + "\n"</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return wrapper</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1" strike="noStrike" spc="-1">
                <a:solidFill>
                  <a:srgbClr val="FF420E"/>
                </a:solidFill>
                <a:uFill>
                  <a:solidFill>
                    <a:srgbClr val="FFFFFF"/>
                  </a:solidFill>
                </a:uFill>
                <a:latin typeface="Courier 10 Pitch"/>
                <a:ea typeface="WenQuanYi Micro Hei"/>
              </a:rPr>
              <a:t>@timing_function</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def my_function():</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num_list =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for x in (range(0,10000)):</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num_list.append(x)</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print "\nSum of all the numbers: "</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 							+str((sum(num_list)))</a:t>
            </a:r>
            <a:endParaRPr lang="en-IN" sz="1800" b="0" strike="noStrike" spc="-1">
              <a:solidFill>
                <a:srgbClr val="000000"/>
              </a:solidFill>
              <a:uFill>
                <a:solidFill>
                  <a:srgbClr val="FFFFFF"/>
                </a:solidFill>
              </a:uFill>
              <a:latin typeface="Arial"/>
            </a:endParaRPr>
          </a:p>
          <a:p>
            <a:pPr marL="295200" indent="-214200" algn="just">
              <a:lnSpc>
                <a:spcPct val="100000"/>
              </a:lnSpc>
            </a:pPr>
            <a:r>
              <a:rPr lang="en-IN" sz="1800" b="0" strike="noStrike" spc="-1">
                <a:solidFill>
                  <a:srgbClr val="355E00"/>
                </a:solidFill>
                <a:uFill>
                  <a:solidFill>
                    <a:srgbClr val="FFFFFF"/>
                  </a:solidFill>
                </a:uFill>
                <a:latin typeface="Courier 10 Pitch"/>
                <a:ea typeface="WenQuanYi Micro Hei"/>
              </a:rPr>
              <a:t>print my_function()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2"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63"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64"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C8ACBA29-61A3-4CFE-B3CD-CC4719EFA454}" type="slidenum">
              <a:rPr lang="en-IN" sz="1400" b="0" strike="noStrike" spc="-1">
                <a:solidFill>
                  <a:srgbClr val="000000"/>
                </a:solidFill>
                <a:uFill>
                  <a:solidFill>
                    <a:srgbClr val="FFFFFF"/>
                  </a:solidFill>
                </a:uFill>
                <a:latin typeface="Arial"/>
                <a:ea typeface="DejaVu Sans"/>
              </a:rPr>
              <a:t>98</a:t>
            </a:fld>
            <a:endParaRPr lang="en-IN" sz="1800" b="0" strike="noStrike" spc="-1">
              <a:solidFill>
                <a:srgbClr val="000000"/>
              </a:solidFill>
              <a:uFill>
                <a:solidFill>
                  <a:srgbClr val="FFFFFF"/>
                </a:solidFill>
              </a:uFill>
              <a:latin typeface="Arial"/>
            </a:endParaRPr>
          </a:p>
        </p:txBody>
      </p:sp>
      <p:sp>
        <p:nvSpPr>
          <p:cNvPr id="765" name="CustomShape 4"/>
          <p:cNvSpPr/>
          <p:nvPr/>
        </p:nvSpPr>
        <p:spPr>
          <a:xfrm>
            <a:off x="543960" y="102960"/>
            <a:ext cx="8827560" cy="6515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marL="258480" indent="-191520" algn="just">
              <a:lnSpc>
                <a:spcPct val="100000"/>
              </a:lnSpc>
            </a:pPr>
            <a:r>
              <a:rPr lang="en-IN" sz="2000" b="1" strike="noStrike" spc="-1">
                <a:solidFill>
                  <a:srgbClr val="000000"/>
                </a:solidFill>
                <a:uFill>
                  <a:solidFill>
                    <a:srgbClr val="FFFFFF"/>
                  </a:solidFill>
                </a:uFill>
                <a:latin typeface="Times New Roman"/>
                <a:ea typeface="WenQuanYi Micro Hei"/>
              </a:rPr>
              <a:t>We LOSE some information doing it this way ...</a:t>
            </a:r>
            <a:endParaRPr lang="en-IN" sz="1800" b="0" strike="noStrike" spc="-1">
              <a:solidFill>
                <a:srgbClr val="000000"/>
              </a:solidFill>
              <a:uFill>
                <a:solidFill>
                  <a:srgbClr val="FFFFFF"/>
                </a:solidFill>
              </a:uFill>
              <a:latin typeface="Arial"/>
            </a:endParaRPr>
          </a:p>
          <a:p>
            <a:pPr marL="247320" indent="-19620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the wrapped (decorated) function loses its name</a:t>
            </a:r>
            <a:endParaRPr lang="en-IN" sz="1800" b="0" strike="noStrike" spc="-1">
              <a:solidFill>
                <a:srgbClr val="000000"/>
              </a:solidFill>
              <a:uFill>
                <a:solidFill>
                  <a:srgbClr val="FFFFFF"/>
                </a:solidFill>
              </a:uFill>
              <a:latin typeface="Arial"/>
            </a:endParaRPr>
          </a:p>
          <a:p>
            <a:pPr marL="247320" indent="-196200" algn="just">
              <a:lnSpc>
                <a:spcPct val="100000"/>
              </a:lnSpc>
              <a:buClr>
                <a:srgbClr val="000000"/>
              </a:buClr>
              <a:buSzPct val="65000"/>
              <a:buFont typeface="Wingdings" charset="2"/>
              <a:buChar char=""/>
            </a:pPr>
            <a:r>
              <a:rPr lang="en-IN" sz="2000" b="0" strike="noStrike" spc="-1">
                <a:solidFill>
                  <a:srgbClr val="000000"/>
                </a:solidFill>
                <a:uFill>
                  <a:solidFill>
                    <a:srgbClr val="FFFFFF"/>
                  </a:solidFill>
                </a:uFill>
                <a:latin typeface="Times New Roman"/>
                <a:ea typeface="WenQuanYi Micro Hei"/>
              </a:rPr>
              <a:t>the wrapped (decorated) function loses its help</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2200" b="0"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2000" b="1" i="1" strike="noStrike" spc="-1">
                <a:solidFill>
                  <a:srgbClr val="000000"/>
                </a:solidFill>
                <a:uFill>
                  <a:solidFill>
                    <a:srgbClr val="FFFFFF"/>
                  </a:solidFill>
                </a:uFill>
                <a:latin typeface="Times New Roman"/>
                <a:ea typeface="WenQuanYi Micro Hei"/>
              </a:rPr>
              <a:t>Execute the following and see :</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def decorate(function):</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    </a:t>
            </a:r>
            <a:r>
              <a:rPr lang="en-IN" sz="1600" b="0" strike="noStrike" spc="-1">
                <a:solidFill>
                  <a:srgbClr val="B84700"/>
                </a:solidFill>
                <a:uFill>
                  <a:solidFill>
                    <a:srgbClr val="FFFFFF"/>
                  </a:solidFill>
                </a:uFill>
                <a:latin typeface="Courier 10 Pitch"/>
                <a:ea typeface="WenQuanYi Micro Hei"/>
              </a:rPr>
              <a:t>"""</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B84700"/>
                </a:solidFill>
                <a:uFill>
                  <a:solidFill>
                    <a:srgbClr val="FFFFFF"/>
                  </a:solidFill>
                </a:uFill>
                <a:latin typeface="Courier 10 Pitch"/>
                <a:ea typeface="WenQuanYi Micro Hei"/>
              </a:rPr>
              <a:t>    I am a decorator</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B847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    def changeBehavior():</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        I change behavior of others</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        print 'Good Morning ...'</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        function()</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    return changeBehavior</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@decorate</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def myFunction():</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    </a:t>
            </a:r>
            <a:r>
              <a:rPr lang="en-IN" sz="1600" b="0" strike="noStrike" spc="-1">
                <a:solidFill>
                  <a:srgbClr val="B84700"/>
                </a:solidFill>
                <a:uFill>
                  <a:solidFill>
                    <a:srgbClr val="FFFFFF"/>
                  </a:solidFill>
                </a:uFill>
                <a:latin typeface="Courier 10 Pitch"/>
                <a:ea typeface="WenQuanYi Micro Hei"/>
              </a:rPr>
              <a:t>"""</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B84700"/>
                </a:solidFill>
                <a:uFill>
                  <a:solidFill>
                    <a:srgbClr val="FFFFFF"/>
                  </a:solidFill>
                </a:uFill>
                <a:latin typeface="Courier 10 Pitch"/>
                <a:ea typeface="WenQuanYi Micro Hei"/>
              </a:rPr>
              <a:t>    This is a function that does nothing</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B847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    print 'how\'s everyone'   </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0" strike="noStrike" spc="-1">
                <a:solidFill>
                  <a:srgbClr val="355E00"/>
                </a:solidFill>
                <a:uFill>
                  <a:solidFill>
                    <a:srgbClr val="FFFFFF"/>
                  </a:solidFill>
                </a:uFill>
                <a:latin typeface="Courier 10 Pitch"/>
                <a:ea typeface="WenQuanYi Micro Hei"/>
              </a:rPr>
              <a:t>myFunction()</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1" strike="noStrike" spc="-1">
                <a:solidFill>
                  <a:srgbClr val="FF420E"/>
                </a:solidFill>
                <a:uFill>
                  <a:solidFill>
                    <a:srgbClr val="FFFFFF"/>
                  </a:solidFill>
                </a:uFill>
                <a:latin typeface="Courier 10 Pitch"/>
                <a:ea typeface="WenQuanYi Micro Hei"/>
              </a:rPr>
              <a:t>print myFunction</a:t>
            </a:r>
            <a:endParaRPr lang="en-IN" sz="1800" b="0" strike="noStrike" spc="-1">
              <a:solidFill>
                <a:srgbClr val="000000"/>
              </a:solidFill>
              <a:uFill>
                <a:solidFill>
                  <a:srgbClr val="FFFFFF"/>
                </a:solidFill>
              </a:uFill>
              <a:latin typeface="Arial"/>
            </a:endParaRPr>
          </a:p>
          <a:p>
            <a:pPr marL="258480" indent="-191520" algn="just">
              <a:lnSpc>
                <a:spcPct val="100000"/>
              </a:lnSpc>
            </a:pPr>
            <a:r>
              <a:rPr lang="en-IN" sz="1600" b="1" strike="noStrike" spc="-1">
                <a:solidFill>
                  <a:srgbClr val="FF420E"/>
                </a:solidFill>
                <a:uFill>
                  <a:solidFill>
                    <a:srgbClr val="FFFFFF"/>
                  </a:solidFill>
                </a:uFill>
                <a:latin typeface="Courier 10 Pitch"/>
                <a:ea typeface="WenQuanYi Micro Hei"/>
              </a:rPr>
              <a:t>help(myFunction)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6" name="CustomShape 1"/>
          <p:cNvSpPr/>
          <p:nvPr/>
        </p:nvSpPr>
        <p:spPr>
          <a:xfrm>
            <a:off x="755640" y="7223400"/>
            <a:ext cx="210024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Python</a:t>
            </a:r>
            <a:endParaRPr lang="en-IN" sz="1800" b="0" strike="noStrike" spc="-1">
              <a:solidFill>
                <a:srgbClr val="000000"/>
              </a:solidFill>
              <a:uFill>
                <a:solidFill>
                  <a:srgbClr val="FFFFFF"/>
                </a:solidFill>
              </a:uFill>
              <a:latin typeface="Arial"/>
            </a:endParaRPr>
          </a:p>
        </p:txBody>
      </p:sp>
      <p:sp>
        <p:nvSpPr>
          <p:cNvPr id="767" name="CustomShape 2"/>
          <p:cNvSpPr/>
          <p:nvPr/>
        </p:nvSpPr>
        <p:spPr>
          <a:xfrm>
            <a:off x="3443760" y="7223400"/>
            <a:ext cx="319212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IN" sz="1400" b="0" strike="noStrike" spc="-1">
                <a:solidFill>
                  <a:srgbClr val="000000"/>
                </a:solidFill>
                <a:uFill>
                  <a:solidFill>
                    <a:srgbClr val="FFFFFF"/>
                  </a:solidFill>
                </a:uFill>
                <a:latin typeface="Arial"/>
                <a:ea typeface="DejaVu Sans"/>
              </a:rPr>
              <a:t>Horizon</a:t>
            </a:r>
            <a:endParaRPr lang="en-IN" sz="1800" b="0" strike="noStrike" spc="-1">
              <a:solidFill>
                <a:srgbClr val="000000"/>
              </a:solidFill>
              <a:uFill>
                <a:solidFill>
                  <a:srgbClr val="FFFFFF"/>
                </a:solidFill>
              </a:uFill>
              <a:latin typeface="Arial"/>
            </a:endParaRPr>
          </a:p>
        </p:txBody>
      </p:sp>
      <p:sp>
        <p:nvSpPr>
          <p:cNvPr id="768" name="CustomShape 3"/>
          <p:cNvSpPr/>
          <p:nvPr/>
        </p:nvSpPr>
        <p:spPr>
          <a:xfrm>
            <a:off x="7224120" y="7223040"/>
            <a:ext cx="2099880" cy="5036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r">
              <a:lnSpc>
                <a:spcPct val="100000"/>
              </a:lnSpc>
            </a:pPr>
            <a:fld id="{7FDFEE75-B83C-421E-9F05-1E9EBF282CD6}" type="slidenum">
              <a:rPr lang="en-IN" sz="1400" b="0" strike="noStrike" spc="-1">
                <a:solidFill>
                  <a:srgbClr val="000000"/>
                </a:solidFill>
                <a:uFill>
                  <a:solidFill>
                    <a:srgbClr val="FFFFFF"/>
                  </a:solidFill>
                </a:uFill>
                <a:latin typeface="Arial"/>
                <a:ea typeface="DejaVu Sans"/>
              </a:rPr>
              <a:t>99</a:t>
            </a:fld>
            <a:endParaRPr lang="en-IN" sz="1800" b="0" strike="noStrike" spc="-1">
              <a:solidFill>
                <a:srgbClr val="000000"/>
              </a:solidFill>
              <a:uFill>
                <a:solidFill>
                  <a:srgbClr val="FFFFFF"/>
                </a:solidFill>
              </a:uFill>
              <a:latin typeface="Arial"/>
            </a:endParaRPr>
          </a:p>
        </p:txBody>
      </p:sp>
      <p:sp>
        <p:nvSpPr>
          <p:cNvPr id="769" name="CustomShape 4"/>
          <p:cNvSpPr/>
          <p:nvPr/>
        </p:nvSpPr>
        <p:spPr>
          <a:xfrm>
            <a:off x="543600" y="222120"/>
            <a:ext cx="8827560" cy="59760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lstStyle/>
          <a:p>
            <a:pPr algn="just">
              <a:lnSpc>
                <a:spcPct val="100000"/>
              </a:lnSpc>
            </a:pPr>
            <a:r>
              <a:rPr lang="en-IN" sz="2200" b="1" strike="noStrike" spc="-1">
                <a:solidFill>
                  <a:srgbClr val="000000"/>
                </a:solidFill>
                <a:uFill>
                  <a:solidFill>
                    <a:srgbClr val="FFFFFF"/>
                  </a:solidFill>
                </a:uFill>
                <a:latin typeface="Times New Roman"/>
                <a:ea typeface="WenQuanYi Micro Hei"/>
              </a:rPr>
              <a:t>SOLUTION :</a:t>
            </a:r>
            <a:endParaRPr lang="en-IN" sz="1800" b="0" strike="noStrike" spc="-1">
              <a:solidFill>
                <a:srgbClr val="000000"/>
              </a:solidFill>
              <a:uFill>
                <a:solidFill>
                  <a:srgbClr val="FFFFFF"/>
                </a:solidFill>
              </a:uFill>
              <a:latin typeface="Arial"/>
            </a:endParaRPr>
          </a:p>
          <a:p>
            <a:pPr algn="just">
              <a:lnSpc>
                <a:spcPct val="100000"/>
              </a:lnSpc>
            </a:pPr>
            <a:r>
              <a:rPr lang="en-IN" sz="2200" b="1" i="1" strike="noStrike" spc="-1">
                <a:solidFill>
                  <a:srgbClr val="000000"/>
                </a:solidFill>
                <a:uFill>
                  <a:solidFill>
                    <a:srgbClr val="FFFFFF"/>
                  </a:solidFill>
                </a:uFill>
                <a:latin typeface="Times New Roman"/>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355E00"/>
                </a:solidFill>
                <a:uFill>
                  <a:solidFill>
                    <a:srgbClr val="FFFFFF"/>
                  </a:solidFill>
                </a:uFill>
                <a:latin typeface="Courier 10 Pitch"/>
                <a:ea typeface="WenQuanYi Micro Hei"/>
              </a:rPr>
              <a:t>from functools import wraps</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def decorate(function):</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r>
              <a:rPr lang="en-IN" sz="1800" b="0" strike="noStrike" spc="-1">
                <a:solidFill>
                  <a:srgbClr val="B84700"/>
                </a:solidFill>
                <a:uFill>
                  <a:solidFill>
                    <a:srgbClr val="FFFFFF"/>
                  </a:solidFill>
                </a:uFill>
                <a:latin typeface="Courier 10 Pitch"/>
                <a:ea typeface="WenQuanYi Micro Hei"/>
              </a:rPr>
              <a: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I am a decorator</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355E00"/>
                </a:solidFill>
                <a:uFill>
                  <a:solidFill>
                    <a:srgbClr val="FFFFFF"/>
                  </a:solidFill>
                </a:uFill>
                <a:latin typeface="Courier 10 Pitch"/>
                <a:ea typeface="WenQuanYi Micro Hei"/>
              </a:rPr>
              <a:t>	 @wraps(function)</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def changeBehavior():</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'Good Morning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function()</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return changeBehavior</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@decorate</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def myFunction():</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a:t>
            </a:r>
            <a:r>
              <a:rPr lang="en-IN" sz="1800" b="0" strike="noStrike" spc="-1">
                <a:solidFill>
                  <a:srgbClr val="B84700"/>
                </a:solidFill>
                <a:uFill>
                  <a:solidFill>
                    <a:srgbClr val="FFFFFF"/>
                  </a:solidFill>
                </a:uFill>
                <a:latin typeface="Courier 10 Pitch"/>
                <a:ea typeface="WenQuanYi Micro Hei"/>
              </a:rPr>
              <a:t>"""</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This is a function that does nothing</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B84700"/>
                </a:solidFill>
                <a:uFill>
                  <a:solidFill>
                    <a:srgbClr val="FFFFFF"/>
                  </a:solidFill>
                </a:uFill>
                <a:latin typeface="Courier 10 Pitch"/>
                <a:ea typeface="WenQuanYi Micro Hei"/>
              </a:rPr>
              <a:t>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    print 'how\'s everyone'   </a:t>
            </a:r>
            <a:endParaRPr lang="en-IN" sz="1800" b="0" strike="noStrike" spc="-1">
              <a:solidFill>
                <a:srgbClr val="000000"/>
              </a:solidFill>
              <a:uFill>
                <a:solidFill>
                  <a:srgbClr val="FFFFFF"/>
                </a:solidFill>
              </a:uFill>
              <a:latin typeface="Arial"/>
            </a:endParaRPr>
          </a:p>
          <a:p>
            <a:pPr algn="just">
              <a:lnSpc>
                <a:spcPct val="100000"/>
              </a:lnSpc>
            </a:pPr>
            <a:r>
              <a:rPr lang="en-IN" sz="1800" b="0" strike="noStrike" spc="-1">
                <a:solidFill>
                  <a:srgbClr val="355E00"/>
                </a:solidFill>
                <a:uFill>
                  <a:solidFill>
                    <a:srgbClr val="FFFFFF"/>
                  </a:solidFill>
                </a:uFill>
                <a:latin typeface="Courier 10 Pitch"/>
                <a:ea typeface="WenQuanYi Micro Hei"/>
              </a:rPr>
              <a:t>myFunction()</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FF420E"/>
                </a:solidFill>
                <a:uFill>
                  <a:solidFill>
                    <a:srgbClr val="FFFFFF"/>
                  </a:solidFill>
                </a:uFill>
                <a:latin typeface="Courier 10 Pitch"/>
                <a:ea typeface="WenQuanYi Micro Hei"/>
              </a:rPr>
              <a:t>print myFunction</a:t>
            </a:r>
            <a:endParaRPr lang="en-IN" sz="1800" b="0" strike="noStrike" spc="-1">
              <a:solidFill>
                <a:srgbClr val="000000"/>
              </a:solidFill>
              <a:uFill>
                <a:solidFill>
                  <a:srgbClr val="FFFFFF"/>
                </a:solidFill>
              </a:uFill>
              <a:latin typeface="Arial"/>
            </a:endParaRPr>
          </a:p>
          <a:p>
            <a:pPr algn="just">
              <a:lnSpc>
                <a:spcPct val="100000"/>
              </a:lnSpc>
            </a:pPr>
            <a:r>
              <a:rPr lang="en-IN" sz="1800" b="1" strike="noStrike" spc="-1">
                <a:solidFill>
                  <a:srgbClr val="FF420E"/>
                </a:solidFill>
                <a:uFill>
                  <a:solidFill>
                    <a:srgbClr val="FFFFFF"/>
                  </a:solidFill>
                </a:uFill>
                <a:latin typeface="Courier 10 Pitch"/>
                <a:ea typeface="WenQuanYi Micro Hei"/>
              </a:rPr>
              <a:t>help(myFunction)</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TotalTime>
  <Words>14999</Words>
  <Application>Microsoft Office PowerPoint</Application>
  <PresentationFormat>Custom</PresentationFormat>
  <Paragraphs>2480</Paragraphs>
  <Slides>108</Slides>
  <Notes>108</Notes>
  <HiddenSlides>4</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108</vt:i4>
      </vt:variant>
    </vt:vector>
  </HeadingPairs>
  <TitlesOfParts>
    <vt:vector size="124" baseType="lpstr">
      <vt:lpstr>Arial</vt:lpstr>
      <vt:lpstr>Cantarell</vt:lpstr>
      <vt:lpstr>Century Schoolbook L</vt:lpstr>
      <vt:lpstr>Courier 10 Pitch</vt:lpstr>
      <vt:lpstr>Symbol</vt:lpstr>
      <vt:lpstr>Times New Roman</vt:lpstr>
      <vt:lpstr>Times New Roman</vt:lpstr>
      <vt:lpstr>Times New Roman</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Jasdeep Arora</cp:lastModifiedBy>
  <cp:revision>45</cp:revision>
  <dcterms:created xsi:type="dcterms:W3CDTF">2018-07-23T11:08:59Z</dcterms:created>
  <dcterms:modified xsi:type="dcterms:W3CDTF">2020-06-25T06:47:37Z</dcterms:modified>
  <dc:language>en-IN</dc:language>
</cp:coreProperties>
</file>