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etrona"/>
      <p:regular r:id="rId17"/>
    </p:embeddedFont>
    <p:embeddedFont>
      <p:font typeface="Petrona"/>
      <p:regular r:id="rId18"/>
    </p:embeddedFont>
    <p:embeddedFont>
      <p:font typeface="Petrona"/>
      <p:regular r:id="rId19"/>
    </p:embeddedFont>
    <p:embeddedFont>
      <p:font typeface="Petrona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  <p:embeddedFont>
      <p:font typeface="Inter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23010"/>
            <a:ext cx="7556421" cy="3118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Sistema Distribuído para Gerenciamento de Medicamentos usando gRPC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6280190" y="468165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Conheça uma solução cliente-servidor robusta para controle remoto eficiente de estoque.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66261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arquitetura clara garante escalabilidade e segurança no gerenciamento de medicamentos.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664356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Apresentação feita por Thiago Medeiros e Carlos Eduardo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66875"/>
            <a:ext cx="10388322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Dúvidas, Sugestões ou Comentários?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299073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Fluxo Principal: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577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Usuário Web via REST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999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Cliente Express + Stub gRPC via gRPC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4421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Servidor Java/Spring Boot processa via JDBC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843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MySQL armazena dados persistentes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8659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RPC Transparente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081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TLS: Segurança de comunicação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7503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Protocol Buffers: Performance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58165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sistema foi projetado para comunicação eficiente, concorrência e escalabilidade.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1997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Alguém tem perguntas ou sugestões?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8191"/>
            <a:ext cx="11544181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Arquitetura Cliente-Servidor do Sistema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Cliente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Interface web em Node.js/Express acessível e responsiva.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Servidor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Spring Boot lida com lógica e persistência.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Comunicação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9872067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Stubs gRPC para comunicação remota transparente.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12181"/>
            <a:ext cx="10763131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Comunicação Eficiente via RPC/gRPC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793790" y="5231963"/>
            <a:ext cx="4196358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46639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Alta Eficiência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028224" y="599241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Redução da latência em até 30% comparado ao REST.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31963"/>
            <a:ext cx="4196358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46639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Protocol Buffers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5451396" y="599241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Serialização leve e rápida para troca ágil de dados.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31963"/>
            <a:ext cx="4196358" cy="1720691"/>
          </a:xfrm>
          <a:prstGeom prst="roundRect">
            <a:avLst>
              <a:gd name="adj" fmla="val 5537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46639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Segurança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9874568" y="599241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Criptografia TLS integrada para proteção dos dados.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3440"/>
            <a:ext cx="7516416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Função dos Stubs no gRPC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6280190" y="29232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001089"/>
            <a:ext cx="2899410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Invocação Remota Simples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7017306" y="3917037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Permitem chamar métodos remotos como se fossem locais.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29232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3001089"/>
            <a:ext cx="2899410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Redução de Código Boilerplate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10937319" y="3917037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Economia de 40% no código repetitivo manual.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593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537240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Geração Automática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7017306" y="606325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Gerados automaticamente a partir de arquivos .proto.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8191"/>
            <a:ext cx="9367838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Fluxo Detalhado das Requisições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Fluxo Transparente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Requisição via REST é convertida para gRPC no cliente.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014788"/>
            <a:ext cx="3467814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Serialização Automática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Protocol Buffers cuidam da eficiência no transporte.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014788"/>
            <a:ext cx="3175040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Integridade Garantida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9872067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Dados retornam corretos e seguros para o usuário.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60840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Modelo de Dados do Sistema</a:t>
            </a:r>
            <a:endParaRPr lang="en-US" sz="49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3860244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65403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Tabela Remédio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6280190" y="5180052"/>
            <a:ext cx="363640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Campos: id, nome, via, lote, validade, quantidade, laboratório, ativo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84" y="3860244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00084" y="4654034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Tabela Histórico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10200084" y="5180052"/>
            <a:ext cx="36365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Registro completo de alterações para auditoria.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2828" y="724257"/>
            <a:ext cx="8789908" cy="709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Benefícios Técnicos do RPC/gRPC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825" y="3549968"/>
            <a:ext cx="7910751" cy="7910751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33" y="6152257"/>
            <a:ext cx="348496" cy="43565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9825" y="3549968"/>
            <a:ext cx="7910751" cy="7910751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691" y="4546699"/>
            <a:ext cx="348496" cy="435650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825" y="3549968"/>
            <a:ext cx="7910751" cy="7910751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094" y="4546699"/>
            <a:ext cx="348496" cy="435650"/>
          </a:xfrm>
          <a:prstGeom prst="rect">
            <a:avLst/>
          </a:prstGeom>
        </p:spPr>
      </p:pic>
      <p:pic>
        <p:nvPicPr>
          <p:cNvPr id="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9825" y="3549968"/>
            <a:ext cx="7910751" cy="7910751"/>
          </a:xfrm>
          <a:prstGeom prst="rect">
            <a:avLst/>
          </a:prstGeom>
        </p:spPr>
      </p:pic>
      <p:pic>
        <p:nvPicPr>
          <p:cNvPr id="1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81652" y="6152257"/>
            <a:ext cx="348496" cy="435650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746284" y="3131582"/>
            <a:ext cx="3016925" cy="354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Comunicação Eficiente</a:t>
            </a:r>
            <a:endParaRPr lang="en-US" sz="2200" dirty="0"/>
          </a:p>
        </p:txBody>
      </p:sp>
      <p:sp>
        <p:nvSpPr>
          <p:cNvPr id="12" name="Text 2"/>
          <p:cNvSpPr/>
          <p:nvPr/>
        </p:nvSpPr>
        <p:spPr>
          <a:xfrm>
            <a:off x="722828" y="3610332"/>
            <a:ext cx="3063835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Baixa latência e alto desempenho via Protocol Buffers.</a:t>
            </a:r>
            <a:endParaRPr lang="en-US" sz="1600" dirty="0"/>
          </a:p>
        </p:txBody>
      </p:sp>
      <p:sp>
        <p:nvSpPr>
          <p:cNvPr id="13" name="Text 3"/>
          <p:cNvSpPr/>
          <p:nvPr/>
        </p:nvSpPr>
        <p:spPr>
          <a:xfrm>
            <a:off x="4208264" y="1847255"/>
            <a:ext cx="2840117" cy="354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Interoperabilidade</a:t>
            </a:r>
            <a:endParaRPr lang="en-US" sz="2200" dirty="0"/>
          </a:p>
        </p:txBody>
      </p:sp>
      <p:sp>
        <p:nvSpPr>
          <p:cNvPr id="14" name="Text 4"/>
          <p:cNvSpPr/>
          <p:nvPr/>
        </p:nvSpPr>
        <p:spPr>
          <a:xfrm>
            <a:off x="4096464" y="2326005"/>
            <a:ext cx="3063835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Sistemas Java e Node.js comunicam com transparência.</a:t>
            </a:r>
            <a:endParaRPr lang="en-US" sz="1600" dirty="0"/>
          </a:p>
        </p:txBody>
      </p:sp>
      <p:sp>
        <p:nvSpPr>
          <p:cNvPr id="15" name="Text 5"/>
          <p:cNvSpPr/>
          <p:nvPr/>
        </p:nvSpPr>
        <p:spPr>
          <a:xfrm>
            <a:off x="7558564" y="1847255"/>
            <a:ext cx="2886789" cy="3549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Automação com Stubs</a:t>
            </a:r>
            <a:endParaRPr lang="en-US" sz="2200" dirty="0"/>
          </a:p>
        </p:txBody>
      </p:sp>
      <p:sp>
        <p:nvSpPr>
          <p:cNvPr id="16" name="Text 6"/>
          <p:cNvSpPr/>
          <p:nvPr/>
        </p:nvSpPr>
        <p:spPr>
          <a:xfrm>
            <a:off x="7470100" y="2326005"/>
            <a:ext cx="3063835" cy="991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Código gerado automaticamente reduz erros e acelera o desenvolvimento.</a:t>
            </a:r>
            <a:endParaRPr lang="en-US" sz="1600" dirty="0"/>
          </a:p>
        </p:txBody>
      </p:sp>
      <p:sp>
        <p:nvSpPr>
          <p:cNvPr id="17" name="Text 7"/>
          <p:cNvSpPr/>
          <p:nvPr/>
        </p:nvSpPr>
        <p:spPr>
          <a:xfrm>
            <a:off x="10843736" y="3107174"/>
            <a:ext cx="3063835" cy="7098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Concorrência e Escalabilidade</a:t>
            </a:r>
            <a:endParaRPr lang="en-US" sz="2200" dirty="0"/>
          </a:p>
        </p:txBody>
      </p:sp>
      <p:sp>
        <p:nvSpPr>
          <p:cNvPr id="18" name="Text 8"/>
          <p:cNvSpPr/>
          <p:nvPr/>
        </p:nvSpPr>
        <p:spPr>
          <a:xfrm>
            <a:off x="10843736" y="3940850"/>
            <a:ext cx="3063835" cy="6610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Servidor lida com múltiplas conexões usando threads.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7338" y="477202"/>
            <a:ext cx="7669649" cy="596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Gráfico Comparativo REST vs gRPC</a:t>
            </a:r>
            <a:endParaRPr lang="en-US" sz="37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38" y="1420892"/>
            <a:ext cx="13415724" cy="699194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6566178" y="8412837"/>
            <a:ext cx="173474" cy="173474"/>
          </a:xfrm>
          <a:prstGeom prst="roundRect">
            <a:avLst>
              <a:gd name="adj" fmla="val 10542"/>
            </a:avLst>
          </a:prstGeom>
          <a:solidFill>
            <a:srgbClr val="1D113C"/>
          </a:solidFill>
          <a:ln/>
        </p:spPr>
      </p:sp>
      <p:sp>
        <p:nvSpPr>
          <p:cNvPr id="5" name="Text 2"/>
          <p:cNvSpPr/>
          <p:nvPr/>
        </p:nvSpPr>
        <p:spPr>
          <a:xfrm>
            <a:off x="6800612" y="8412837"/>
            <a:ext cx="438388" cy="173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7391400" y="8412837"/>
            <a:ext cx="173474" cy="173474"/>
          </a:xfrm>
          <a:prstGeom prst="roundRect">
            <a:avLst>
              <a:gd name="adj" fmla="val 10542"/>
            </a:avLst>
          </a:prstGeom>
          <a:solidFill>
            <a:srgbClr val="512EA6"/>
          </a:solidFill>
          <a:ln/>
        </p:spPr>
      </p:sp>
      <p:sp>
        <p:nvSpPr>
          <p:cNvPr id="7" name="Text 4"/>
          <p:cNvSpPr/>
          <p:nvPr/>
        </p:nvSpPr>
        <p:spPr>
          <a:xfrm>
            <a:off x="7625834" y="8412837"/>
            <a:ext cx="455652" cy="1734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gRPC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6647"/>
            <a:ext cx="9347240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Sistemas Distribuídos na Prática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90" y="29798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057763"/>
            <a:ext cx="3421499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Arquitetura Cliente-Servidor</a:t>
            </a:r>
            <a:endParaRPr lang="en-US" sz="2450" dirty="0"/>
          </a:p>
        </p:txBody>
      </p:sp>
      <p:sp>
        <p:nvSpPr>
          <p:cNvPr id="5" name="Text 3"/>
          <p:cNvSpPr/>
          <p:nvPr/>
        </p:nvSpPr>
        <p:spPr>
          <a:xfrm>
            <a:off x="1530906" y="397371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Responsabilidades claras e escalabilidade horizontal.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29798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973008" y="3057763"/>
            <a:ext cx="3290411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Comunicação via gRPC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5973008" y="358378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Middleware leve com Protocol Buffers eficiente.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29798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415111" y="305776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Processos e Threads</a:t>
            </a:r>
            <a:endParaRPr lang="en-US" sz="2450" dirty="0"/>
          </a:p>
        </p:txBody>
      </p:sp>
      <p:sp>
        <p:nvSpPr>
          <p:cNvPr id="11" name="Text 9"/>
          <p:cNvSpPr/>
          <p:nvPr/>
        </p:nvSpPr>
        <p:spPr>
          <a:xfrm>
            <a:off x="10415111" y="358378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Servidor gerencia múltiplas requisições paralelas.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531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530906" y="5231011"/>
            <a:ext cx="4057174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Nomeação e Endereçamento</a:t>
            </a:r>
            <a:endParaRPr lang="en-US" sz="2450" dirty="0"/>
          </a:p>
        </p:txBody>
      </p:sp>
      <p:sp>
        <p:nvSpPr>
          <p:cNvPr id="14" name="Text 12"/>
          <p:cNvSpPr/>
          <p:nvPr/>
        </p:nvSpPr>
        <p:spPr>
          <a:xfrm>
            <a:off x="1530906" y="5757029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Serviços localizados com endereços de rede fixos.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7003" y="515314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194119" y="523101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Tolerância a Falhas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8194119" y="5757029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Tratamento de exceções e persistência garantem continuidade.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2025-06-04T04:59:13Z</dcterms:created>
  <dcterms:modified xsi:type="dcterms:W3CDTF">2025-06-04T04:59:13Z</dcterms:modified>
</cp:coreProperties>
</file>