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0"/>
  </p:notesMasterIdLst>
  <p:sldIdLst>
    <p:sldId id="256" r:id="rId2"/>
    <p:sldId id="257" r:id="rId3"/>
    <p:sldId id="258" r:id="rId4"/>
    <p:sldId id="286" r:id="rId5"/>
    <p:sldId id="284" r:id="rId6"/>
    <p:sldId id="287" r:id="rId7"/>
    <p:sldId id="288" r:id="rId8"/>
    <p:sldId id="259" r:id="rId9"/>
  </p:sldIdLst>
  <p:sldSz cx="9144000" cy="5143500" type="screen16x9"/>
  <p:notesSz cx="6858000" cy="9144000"/>
  <p:embeddedFontLst>
    <p:embeddedFont>
      <p:font typeface="Arial Rounded MT Bold" pitchFamily="34" charset="0"/>
      <p:regular r:id="rId11"/>
    </p:embeddedFont>
    <p:embeddedFont>
      <p:font typeface="Special Elite" charset="0"/>
      <p:regular r:id="rId12"/>
    </p:embeddedFont>
    <p:embeddedFont>
      <p:font typeface="Copperplate Gothic Bold" pitchFamily="34" charset="0"/>
      <p:regular r:id="rId13"/>
    </p:embeddedFont>
    <p:embeddedFont>
      <p:font typeface="SimSun" pitchFamily="2" charset="-122"/>
      <p:regular r:id="rId14"/>
    </p:embeddedFont>
    <p:embeddedFont>
      <p:font typeface="Barlow" charset="0"/>
      <p:regular r:id="rId15"/>
      <p:bold r:id="rId16"/>
      <p:italic r:id="rId17"/>
      <p:boldItalic r:id="rId18"/>
    </p:embeddedFont>
    <p:embeddedFont>
      <p:font typeface="Segoe UI Semilight" pitchFamily="34" charset="0"/>
      <p:regular r:id="rId19"/>
      <p:italic r:id="rId20"/>
    </p:embeddedFont>
    <p:embeddedFont>
      <p:font typeface="Bebas Neue"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7D57680E-098B-40DB-B7FB-A1A8BB445602}">
  <a:tblStyle styleId="{7D57680E-098B-40DB-B7FB-A1A8BB44560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67" y="-77"/>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e605d4dc6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e605d4dc6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e605d4dc6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e605d4dc6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3bebb035120c826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3bebb035120c826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e605d4dc6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e605d4dc6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69825" y="1162650"/>
            <a:ext cx="5804400" cy="21804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Clr>
                <a:srgbClr val="191919"/>
              </a:buClr>
              <a:buSzPts val="5200"/>
              <a:buNone/>
              <a:defRPr sz="48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92500" y="3418950"/>
            <a:ext cx="4359000" cy="40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1" name="Google Shape;11;p2"/>
          <p:cNvPicPr preferRelativeResize="0"/>
          <p:nvPr/>
        </p:nvPicPr>
        <p:blipFill>
          <a:blip r:embed="rId2">
            <a:alphaModFix/>
          </a:blip>
          <a:stretch>
            <a:fillRect/>
          </a:stretch>
        </p:blipFill>
        <p:spPr>
          <a:xfrm>
            <a:off x="135009" y="3986746"/>
            <a:ext cx="999261" cy="957985"/>
          </a:xfrm>
          <a:prstGeom prst="rect">
            <a:avLst/>
          </a:prstGeom>
          <a:noFill/>
          <a:ln>
            <a:noFill/>
          </a:ln>
        </p:spPr>
      </p:pic>
      <p:pic>
        <p:nvPicPr>
          <p:cNvPr id="12" name="Google Shape;12;p2"/>
          <p:cNvPicPr preferRelativeResize="0"/>
          <p:nvPr/>
        </p:nvPicPr>
        <p:blipFill rotWithShape="1">
          <a:blip r:embed="rId3">
            <a:alphaModFix/>
          </a:blip>
          <a:srcRect t="3955" r="41134" b="58653"/>
          <a:stretch/>
        </p:blipFill>
        <p:spPr>
          <a:xfrm>
            <a:off x="7067950" y="3637801"/>
            <a:ext cx="2364150" cy="1560974"/>
          </a:xfrm>
          <a:prstGeom prst="rect">
            <a:avLst/>
          </a:prstGeom>
          <a:noFill/>
          <a:ln>
            <a:noFill/>
          </a:ln>
        </p:spPr>
      </p:pic>
      <p:pic>
        <p:nvPicPr>
          <p:cNvPr id="13" name="Google Shape;13;p2"/>
          <p:cNvPicPr preferRelativeResize="0"/>
          <p:nvPr/>
        </p:nvPicPr>
        <p:blipFill>
          <a:blip r:embed="rId4">
            <a:alphaModFix/>
          </a:blip>
          <a:stretch>
            <a:fillRect/>
          </a:stretch>
        </p:blipFill>
        <p:spPr>
          <a:xfrm>
            <a:off x="7964726" y="218883"/>
            <a:ext cx="999261" cy="957985"/>
          </a:xfrm>
          <a:prstGeom prst="rect">
            <a:avLst/>
          </a:prstGeom>
          <a:noFill/>
          <a:ln>
            <a:noFill/>
          </a:ln>
        </p:spPr>
      </p:pic>
      <p:pic>
        <p:nvPicPr>
          <p:cNvPr id="14" name="Google Shape;14;p2"/>
          <p:cNvPicPr preferRelativeResize="0"/>
          <p:nvPr/>
        </p:nvPicPr>
        <p:blipFill>
          <a:blip r:embed="rId5">
            <a:alphaModFix/>
          </a:blip>
          <a:stretch>
            <a:fillRect/>
          </a:stretch>
        </p:blipFill>
        <p:spPr>
          <a:xfrm>
            <a:off x="54638" y="225250"/>
            <a:ext cx="1196832" cy="2488531"/>
          </a:xfrm>
          <a:prstGeom prst="rect">
            <a:avLst/>
          </a:prstGeom>
          <a:noFill/>
          <a:ln>
            <a:noFill/>
          </a:ln>
        </p:spPr>
      </p:pic>
      <p:pic>
        <p:nvPicPr>
          <p:cNvPr id="15" name="Google Shape;15;p2"/>
          <p:cNvPicPr preferRelativeResize="0"/>
          <p:nvPr/>
        </p:nvPicPr>
        <p:blipFill>
          <a:blip r:embed="rId4">
            <a:alphaModFix/>
          </a:blip>
          <a:stretch>
            <a:fillRect/>
          </a:stretch>
        </p:blipFill>
        <p:spPr>
          <a:xfrm>
            <a:off x="7964726" y="1295561"/>
            <a:ext cx="999261" cy="957985"/>
          </a:xfrm>
          <a:prstGeom prst="rect">
            <a:avLst/>
          </a:prstGeom>
          <a:noFill/>
          <a:ln>
            <a:noFill/>
          </a:ln>
        </p:spPr>
      </p:pic>
      <p:pic>
        <p:nvPicPr>
          <p:cNvPr id="16" name="Google Shape;16;p2"/>
          <p:cNvPicPr preferRelativeResize="0"/>
          <p:nvPr/>
        </p:nvPicPr>
        <p:blipFill>
          <a:blip r:embed="rId6">
            <a:alphaModFix/>
          </a:blip>
          <a:stretch>
            <a:fillRect/>
          </a:stretch>
        </p:blipFill>
        <p:spPr>
          <a:xfrm>
            <a:off x="7959319" y="2452524"/>
            <a:ext cx="1082038" cy="1037354"/>
          </a:xfrm>
          <a:prstGeom prst="rect">
            <a:avLst/>
          </a:prstGeom>
          <a:noFill/>
          <a:ln>
            <a:noFill/>
          </a:ln>
        </p:spPr>
      </p:pic>
      <p:pic>
        <p:nvPicPr>
          <p:cNvPr id="17" name="Google Shape;17;p2"/>
          <p:cNvPicPr preferRelativeResize="0"/>
          <p:nvPr/>
        </p:nvPicPr>
        <p:blipFill>
          <a:blip r:embed="rId7">
            <a:alphaModFix/>
          </a:blip>
          <a:stretch>
            <a:fillRect/>
          </a:stretch>
        </p:blipFill>
        <p:spPr>
          <a:xfrm>
            <a:off x="-320725" y="2793825"/>
            <a:ext cx="1540249" cy="525695"/>
          </a:xfrm>
          <a:prstGeom prst="rect">
            <a:avLst/>
          </a:prstGeom>
          <a:noFill/>
          <a:ln>
            <a:noFill/>
          </a:ln>
        </p:spPr>
      </p:pic>
      <p:pic>
        <p:nvPicPr>
          <p:cNvPr id="18" name="Google Shape;18;p2"/>
          <p:cNvPicPr preferRelativeResize="0"/>
          <p:nvPr/>
        </p:nvPicPr>
        <p:blipFill>
          <a:blip r:embed="rId8">
            <a:alphaModFix/>
          </a:blip>
          <a:stretch>
            <a:fillRect/>
          </a:stretch>
        </p:blipFill>
        <p:spPr>
          <a:xfrm>
            <a:off x="1327666" y="3947063"/>
            <a:ext cx="1082038" cy="1037354"/>
          </a:xfrm>
          <a:prstGeom prst="rect">
            <a:avLst/>
          </a:prstGeom>
          <a:noFill/>
          <a:ln>
            <a:noFill/>
          </a:ln>
        </p:spPr>
      </p:pic>
      <p:pic>
        <p:nvPicPr>
          <p:cNvPr id="19" name="Google Shape;19;p2"/>
          <p:cNvPicPr preferRelativeResize="0"/>
          <p:nvPr/>
        </p:nvPicPr>
        <p:blipFill>
          <a:blip r:embed="rId7">
            <a:alphaModFix/>
          </a:blip>
          <a:stretch>
            <a:fillRect/>
          </a:stretch>
        </p:blipFill>
        <p:spPr>
          <a:xfrm>
            <a:off x="-279324" y="3257351"/>
            <a:ext cx="1540249" cy="525695"/>
          </a:xfrm>
          <a:prstGeom prst="rect">
            <a:avLst/>
          </a:prstGeom>
          <a:noFill/>
          <a:ln>
            <a:noFill/>
          </a:ln>
        </p:spPr>
      </p:pic>
      <p:pic>
        <p:nvPicPr>
          <p:cNvPr id="20" name="Google Shape;20;p2"/>
          <p:cNvPicPr preferRelativeResize="0"/>
          <p:nvPr/>
        </p:nvPicPr>
        <p:blipFill>
          <a:blip r:embed="rId4">
            <a:alphaModFix/>
          </a:blip>
          <a:stretch>
            <a:fillRect/>
          </a:stretch>
        </p:blipFill>
        <p:spPr>
          <a:xfrm>
            <a:off x="6827708" y="218883"/>
            <a:ext cx="999261" cy="95798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742375" y="2098250"/>
            <a:ext cx="3539100" cy="15936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742375" y="804425"/>
            <a:ext cx="2086500" cy="1350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96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 name="Google Shape;24;p3"/>
          <p:cNvSpPr txBox="1">
            <a:spLocks noGrp="1"/>
          </p:cNvSpPr>
          <p:nvPr>
            <p:ph type="subTitle" idx="1"/>
          </p:nvPr>
        </p:nvSpPr>
        <p:spPr>
          <a:xfrm>
            <a:off x="742375" y="3611350"/>
            <a:ext cx="33714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25" name="Google Shape;25;p3"/>
          <p:cNvPicPr preferRelativeResize="0"/>
          <p:nvPr/>
        </p:nvPicPr>
        <p:blipFill>
          <a:blip r:embed="rId2">
            <a:alphaModFix/>
          </a:blip>
          <a:stretch>
            <a:fillRect/>
          </a:stretch>
        </p:blipFill>
        <p:spPr>
          <a:xfrm>
            <a:off x="8014943" y="2780919"/>
            <a:ext cx="1036983" cy="994151"/>
          </a:xfrm>
          <a:prstGeom prst="rect">
            <a:avLst/>
          </a:prstGeom>
          <a:noFill/>
          <a:ln>
            <a:noFill/>
          </a:ln>
        </p:spPr>
      </p:pic>
      <p:pic>
        <p:nvPicPr>
          <p:cNvPr id="26" name="Google Shape;26;p3"/>
          <p:cNvPicPr preferRelativeResize="0"/>
          <p:nvPr/>
        </p:nvPicPr>
        <p:blipFill>
          <a:blip r:embed="rId2">
            <a:alphaModFix/>
          </a:blip>
          <a:stretch>
            <a:fillRect/>
          </a:stretch>
        </p:blipFill>
        <p:spPr>
          <a:xfrm>
            <a:off x="8014943" y="3894745"/>
            <a:ext cx="1036983" cy="994151"/>
          </a:xfrm>
          <a:prstGeom prst="rect">
            <a:avLst/>
          </a:prstGeom>
          <a:noFill/>
          <a:ln>
            <a:noFill/>
          </a:ln>
        </p:spPr>
      </p:pic>
      <p:pic>
        <p:nvPicPr>
          <p:cNvPr id="27" name="Google Shape;27;p3"/>
          <p:cNvPicPr preferRelativeResize="0"/>
          <p:nvPr/>
        </p:nvPicPr>
        <p:blipFill rotWithShape="1">
          <a:blip r:embed="rId3">
            <a:alphaModFix/>
          </a:blip>
          <a:srcRect t="57730" r="41134" b="4879"/>
          <a:stretch/>
        </p:blipFill>
        <p:spPr>
          <a:xfrm>
            <a:off x="5612681" y="17400"/>
            <a:ext cx="3962618" cy="2414670"/>
          </a:xfrm>
          <a:prstGeom prst="rect">
            <a:avLst/>
          </a:prstGeom>
          <a:noFill/>
          <a:ln>
            <a:noFill/>
          </a:ln>
        </p:spPr>
      </p:pic>
      <p:pic>
        <p:nvPicPr>
          <p:cNvPr id="28" name="Google Shape;28;p3"/>
          <p:cNvPicPr preferRelativeResize="0"/>
          <p:nvPr/>
        </p:nvPicPr>
        <p:blipFill>
          <a:blip r:embed="rId4">
            <a:alphaModFix/>
          </a:blip>
          <a:stretch>
            <a:fillRect/>
          </a:stretch>
        </p:blipFill>
        <p:spPr>
          <a:xfrm>
            <a:off x="6737545" y="2824474"/>
            <a:ext cx="1242011" cy="2582476"/>
          </a:xfrm>
          <a:prstGeom prst="rect">
            <a:avLst/>
          </a:prstGeom>
          <a:noFill/>
          <a:ln>
            <a:noFill/>
          </a:ln>
        </p:spPr>
      </p:pic>
      <p:pic>
        <p:nvPicPr>
          <p:cNvPr id="29" name="Google Shape;29;p3"/>
          <p:cNvPicPr preferRelativeResize="0"/>
          <p:nvPr/>
        </p:nvPicPr>
        <p:blipFill>
          <a:blip r:embed="rId5">
            <a:alphaModFix/>
          </a:blip>
          <a:stretch>
            <a:fillRect/>
          </a:stretch>
        </p:blipFill>
        <p:spPr>
          <a:xfrm>
            <a:off x="4489800" y="686477"/>
            <a:ext cx="1122883" cy="1076516"/>
          </a:xfrm>
          <a:prstGeom prst="rect">
            <a:avLst/>
          </a:prstGeom>
          <a:noFill/>
          <a:ln>
            <a:noFill/>
          </a:ln>
        </p:spPr>
      </p:pic>
      <p:pic>
        <p:nvPicPr>
          <p:cNvPr id="30" name="Google Shape;30;p3"/>
          <p:cNvPicPr preferRelativeResize="0"/>
          <p:nvPr/>
        </p:nvPicPr>
        <p:blipFill>
          <a:blip r:embed="rId5">
            <a:alphaModFix/>
          </a:blip>
          <a:stretch>
            <a:fillRect/>
          </a:stretch>
        </p:blipFill>
        <p:spPr>
          <a:xfrm>
            <a:off x="5579265" y="2523450"/>
            <a:ext cx="1122883" cy="10765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 name="Google Shape;33;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Char char="●"/>
              <a:defRPr sz="12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pic>
        <p:nvPicPr>
          <p:cNvPr id="34" name="Google Shape;34;p4"/>
          <p:cNvPicPr preferRelativeResize="0"/>
          <p:nvPr/>
        </p:nvPicPr>
        <p:blipFill>
          <a:blip r:embed="rId2">
            <a:alphaModFix/>
          </a:blip>
          <a:stretch>
            <a:fillRect/>
          </a:stretch>
        </p:blipFill>
        <p:spPr>
          <a:xfrm rot="-5400000">
            <a:off x="8957575" y="-380186"/>
            <a:ext cx="1211650" cy="2203450"/>
          </a:xfrm>
          <a:prstGeom prst="rect">
            <a:avLst/>
          </a:prstGeom>
          <a:noFill/>
          <a:ln>
            <a:noFill/>
          </a:ln>
        </p:spPr>
      </p:pic>
      <p:pic>
        <p:nvPicPr>
          <p:cNvPr id="35" name="Google Shape;35;p4"/>
          <p:cNvPicPr preferRelativeResize="0"/>
          <p:nvPr/>
        </p:nvPicPr>
        <p:blipFill>
          <a:blip r:embed="rId3">
            <a:alphaModFix/>
          </a:blip>
          <a:stretch>
            <a:fillRect/>
          </a:stretch>
        </p:blipFill>
        <p:spPr>
          <a:xfrm>
            <a:off x="7307183" y="218883"/>
            <a:ext cx="999261" cy="95798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7"/>
        <p:cNvGrpSpPr/>
        <p:nvPr/>
      </p:nvGrpSpPr>
      <p:grpSpPr>
        <a:xfrm>
          <a:off x="0" y="0"/>
          <a:ext cx="0" cy="0"/>
          <a:chOff x="0" y="0"/>
          <a:chExt cx="0" cy="0"/>
        </a:xfrm>
      </p:grpSpPr>
      <p:sp>
        <p:nvSpPr>
          <p:cNvPr id="98" name="Google Shape;98;p13"/>
          <p:cNvSpPr txBox="1">
            <a:spLocks noGrp="1"/>
          </p:cNvSpPr>
          <p:nvPr>
            <p:ph type="title"/>
          </p:nvPr>
        </p:nvSpPr>
        <p:spPr>
          <a:xfrm>
            <a:off x="643800" y="1742775"/>
            <a:ext cx="2751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9" name="Google Shape;99;p13"/>
          <p:cNvSpPr txBox="1">
            <a:spLocks noGrp="1"/>
          </p:cNvSpPr>
          <p:nvPr>
            <p:ph type="title" idx="2" hasCustomPrompt="1"/>
          </p:nvPr>
        </p:nvSpPr>
        <p:spPr>
          <a:xfrm>
            <a:off x="643800" y="1149600"/>
            <a:ext cx="1405200" cy="59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1">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a:spLocks noGrp="1"/>
          </p:cNvSpPr>
          <p:nvPr>
            <p:ph type="subTitle" idx="1"/>
          </p:nvPr>
        </p:nvSpPr>
        <p:spPr>
          <a:xfrm>
            <a:off x="643800" y="2329300"/>
            <a:ext cx="2201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1" name="Google Shape;101;p13"/>
          <p:cNvSpPr txBox="1">
            <a:spLocks noGrp="1"/>
          </p:cNvSpPr>
          <p:nvPr>
            <p:ph type="title" idx="3"/>
          </p:nvPr>
        </p:nvSpPr>
        <p:spPr>
          <a:xfrm>
            <a:off x="3357150" y="1742775"/>
            <a:ext cx="2751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2" name="Google Shape;102;p13"/>
          <p:cNvSpPr txBox="1">
            <a:spLocks noGrp="1"/>
          </p:cNvSpPr>
          <p:nvPr>
            <p:ph type="title" idx="4" hasCustomPrompt="1"/>
          </p:nvPr>
        </p:nvSpPr>
        <p:spPr>
          <a:xfrm>
            <a:off x="3357156" y="1149600"/>
            <a:ext cx="1405200" cy="59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1">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a:spLocks noGrp="1"/>
          </p:cNvSpPr>
          <p:nvPr>
            <p:ph type="subTitle" idx="5"/>
          </p:nvPr>
        </p:nvSpPr>
        <p:spPr>
          <a:xfrm>
            <a:off x="3357150" y="2329300"/>
            <a:ext cx="2201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4" name="Google Shape;104;p13"/>
          <p:cNvSpPr txBox="1">
            <a:spLocks noGrp="1"/>
          </p:cNvSpPr>
          <p:nvPr>
            <p:ph type="title" idx="6"/>
          </p:nvPr>
        </p:nvSpPr>
        <p:spPr>
          <a:xfrm>
            <a:off x="6070499" y="1742775"/>
            <a:ext cx="2751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13"/>
          <p:cNvSpPr txBox="1">
            <a:spLocks noGrp="1"/>
          </p:cNvSpPr>
          <p:nvPr>
            <p:ph type="title" idx="7" hasCustomPrompt="1"/>
          </p:nvPr>
        </p:nvSpPr>
        <p:spPr>
          <a:xfrm>
            <a:off x="6070512" y="1149600"/>
            <a:ext cx="1405200" cy="59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1">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subTitle" idx="8"/>
          </p:nvPr>
        </p:nvSpPr>
        <p:spPr>
          <a:xfrm>
            <a:off x="6070502" y="2329300"/>
            <a:ext cx="2201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 name="Google Shape;107;p13"/>
          <p:cNvSpPr txBox="1">
            <a:spLocks noGrp="1"/>
          </p:cNvSpPr>
          <p:nvPr>
            <p:ph type="title" idx="9"/>
          </p:nvPr>
        </p:nvSpPr>
        <p:spPr>
          <a:xfrm>
            <a:off x="643800" y="3532175"/>
            <a:ext cx="2751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8" name="Google Shape;108;p13"/>
          <p:cNvSpPr txBox="1">
            <a:spLocks noGrp="1"/>
          </p:cNvSpPr>
          <p:nvPr>
            <p:ph type="title" idx="13" hasCustomPrompt="1"/>
          </p:nvPr>
        </p:nvSpPr>
        <p:spPr>
          <a:xfrm>
            <a:off x="643800" y="2939000"/>
            <a:ext cx="1405200" cy="59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1">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a:spLocks noGrp="1"/>
          </p:cNvSpPr>
          <p:nvPr>
            <p:ph type="subTitle" idx="14"/>
          </p:nvPr>
        </p:nvSpPr>
        <p:spPr>
          <a:xfrm>
            <a:off x="643800" y="4118700"/>
            <a:ext cx="2201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0" name="Google Shape;110;p13"/>
          <p:cNvSpPr txBox="1">
            <a:spLocks noGrp="1"/>
          </p:cNvSpPr>
          <p:nvPr>
            <p:ph type="title" idx="15"/>
          </p:nvPr>
        </p:nvSpPr>
        <p:spPr>
          <a:xfrm>
            <a:off x="3357150" y="3532175"/>
            <a:ext cx="2751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1" name="Google Shape;111;p13"/>
          <p:cNvSpPr txBox="1">
            <a:spLocks noGrp="1"/>
          </p:cNvSpPr>
          <p:nvPr>
            <p:ph type="title" idx="16" hasCustomPrompt="1"/>
          </p:nvPr>
        </p:nvSpPr>
        <p:spPr>
          <a:xfrm>
            <a:off x="3357156" y="2939000"/>
            <a:ext cx="1405200" cy="59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1">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a:spLocks noGrp="1"/>
          </p:cNvSpPr>
          <p:nvPr>
            <p:ph type="subTitle" idx="17"/>
          </p:nvPr>
        </p:nvSpPr>
        <p:spPr>
          <a:xfrm>
            <a:off x="3357150" y="4118700"/>
            <a:ext cx="2201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3" name="Google Shape;113;p13"/>
          <p:cNvSpPr txBox="1">
            <a:spLocks noGrp="1"/>
          </p:cNvSpPr>
          <p:nvPr>
            <p:ph type="title" idx="18"/>
          </p:nvPr>
        </p:nvSpPr>
        <p:spPr>
          <a:xfrm>
            <a:off x="6070499" y="3532175"/>
            <a:ext cx="2751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4" name="Google Shape;114;p13"/>
          <p:cNvSpPr txBox="1">
            <a:spLocks noGrp="1"/>
          </p:cNvSpPr>
          <p:nvPr>
            <p:ph type="title" idx="19" hasCustomPrompt="1"/>
          </p:nvPr>
        </p:nvSpPr>
        <p:spPr>
          <a:xfrm>
            <a:off x="6070512" y="2939000"/>
            <a:ext cx="1405200" cy="59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1">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a:spLocks noGrp="1"/>
          </p:cNvSpPr>
          <p:nvPr>
            <p:ph type="subTitle" idx="20"/>
          </p:nvPr>
        </p:nvSpPr>
        <p:spPr>
          <a:xfrm>
            <a:off x="6070502" y="4118700"/>
            <a:ext cx="2201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6" name="Google Shape;116;p13"/>
          <p:cNvSpPr txBox="1">
            <a:spLocks noGrp="1"/>
          </p:cNvSpPr>
          <p:nvPr>
            <p:ph type="title" idx="21"/>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117" name="Google Shape;117;p13"/>
          <p:cNvPicPr preferRelativeResize="0"/>
          <p:nvPr/>
        </p:nvPicPr>
        <p:blipFill>
          <a:blip r:embed="rId2">
            <a:alphaModFix/>
          </a:blip>
          <a:stretch>
            <a:fillRect/>
          </a:stretch>
        </p:blipFill>
        <p:spPr>
          <a:xfrm>
            <a:off x="8362306" y="277024"/>
            <a:ext cx="979894" cy="939425"/>
          </a:xfrm>
          <a:prstGeom prst="rect">
            <a:avLst/>
          </a:prstGeom>
          <a:noFill/>
          <a:ln>
            <a:noFill/>
          </a:ln>
        </p:spPr>
      </p:pic>
      <p:pic>
        <p:nvPicPr>
          <p:cNvPr id="118" name="Google Shape;118;p13"/>
          <p:cNvPicPr preferRelativeResize="0"/>
          <p:nvPr/>
        </p:nvPicPr>
        <p:blipFill>
          <a:blip r:embed="rId3">
            <a:alphaModFix/>
          </a:blip>
          <a:stretch>
            <a:fillRect/>
          </a:stretch>
        </p:blipFill>
        <p:spPr>
          <a:xfrm>
            <a:off x="8314200" y="1742988"/>
            <a:ext cx="1366625" cy="2841575"/>
          </a:xfrm>
          <a:prstGeom prst="rect">
            <a:avLst/>
          </a:prstGeom>
          <a:noFill/>
          <a:ln>
            <a:noFill/>
          </a:ln>
        </p:spPr>
      </p:pic>
      <p:pic>
        <p:nvPicPr>
          <p:cNvPr id="119" name="Google Shape;119;p13"/>
          <p:cNvPicPr preferRelativeResize="0"/>
          <p:nvPr/>
        </p:nvPicPr>
        <p:blipFill>
          <a:blip r:embed="rId4">
            <a:alphaModFix/>
          </a:blip>
          <a:stretch>
            <a:fillRect/>
          </a:stretch>
        </p:blipFill>
        <p:spPr>
          <a:xfrm>
            <a:off x="7282975" y="277034"/>
            <a:ext cx="979894" cy="93940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71"/>
        <p:cNvGrpSpPr/>
        <p:nvPr/>
      </p:nvGrpSpPr>
      <p:grpSpPr>
        <a:xfrm>
          <a:off x="0" y="0"/>
          <a:ext cx="0" cy="0"/>
          <a:chOff x="0" y="0"/>
          <a:chExt cx="0" cy="0"/>
        </a:xfrm>
      </p:grpSpPr>
      <p:pic>
        <p:nvPicPr>
          <p:cNvPr id="272" name="Google Shape;272;p30"/>
          <p:cNvPicPr preferRelativeResize="0"/>
          <p:nvPr/>
        </p:nvPicPr>
        <p:blipFill>
          <a:blip r:embed="rId2">
            <a:alphaModFix/>
          </a:blip>
          <a:stretch>
            <a:fillRect/>
          </a:stretch>
        </p:blipFill>
        <p:spPr>
          <a:xfrm>
            <a:off x="2732604" y="216001"/>
            <a:ext cx="2600394" cy="725251"/>
          </a:xfrm>
          <a:prstGeom prst="rect">
            <a:avLst/>
          </a:prstGeom>
          <a:noFill/>
          <a:ln>
            <a:noFill/>
          </a:ln>
        </p:spPr>
      </p:pic>
      <p:pic>
        <p:nvPicPr>
          <p:cNvPr id="273" name="Google Shape;273;p30"/>
          <p:cNvPicPr preferRelativeResize="0"/>
          <p:nvPr/>
        </p:nvPicPr>
        <p:blipFill>
          <a:blip r:embed="rId3">
            <a:alphaModFix/>
          </a:blip>
          <a:stretch>
            <a:fillRect/>
          </a:stretch>
        </p:blipFill>
        <p:spPr>
          <a:xfrm rot="5400000">
            <a:off x="5618368" y="374911"/>
            <a:ext cx="1050788" cy="1007384"/>
          </a:xfrm>
          <a:prstGeom prst="rect">
            <a:avLst/>
          </a:prstGeom>
          <a:noFill/>
          <a:ln>
            <a:noFill/>
          </a:ln>
        </p:spPr>
      </p:pic>
      <p:pic>
        <p:nvPicPr>
          <p:cNvPr id="274" name="Google Shape;274;p30"/>
          <p:cNvPicPr preferRelativeResize="0"/>
          <p:nvPr/>
        </p:nvPicPr>
        <p:blipFill>
          <a:blip r:embed="rId4">
            <a:alphaModFix/>
          </a:blip>
          <a:stretch>
            <a:fillRect/>
          </a:stretch>
        </p:blipFill>
        <p:spPr>
          <a:xfrm rot="5400000">
            <a:off x="7824793" y="1435323"/>
            <a:ext cx="1050788" cy="1007384"/>
          </a:xfrm>
          <a:prstGeom prst="rect">
            <a:avLst/>
          </a:prstGeom>
          <a:noFill/>
          <a:ln>
            <a:noFill/>
          </a:ln>
        </p:spPr>
      </p:pic>
      <p:pic>
        <p:nvPicPr>
          <p:cNvPr id="275" name="Google Shape;275;p30"/>
          <p:cNvPicPr preferRelativeResize="0"/>
          <p:nvPr/>
        </p:nvPicPr>
        <p:blipFill>
          <a:blip r:embed="rId5">
            <a:alphaModFix/>
          </a:blip>
          <a:stretch>
            <a:fillRect/>
          </a:stretch>
        </p:blipFill>
        <p:spPr>
          <a:xfrm rot="5400000">
            <a:off x="7824793" y="374904"/>
            <a:ext cx="1050788" cy="1007384"/>
          </a:xfrm>
          <a:prstGeom prst="rect">
            <a:avLst/>
          </a:prstGeom>
          <a:noFill/>
          <a:ln>
            <a:noFill/>
          </a:ln>
        </p:spPr>
      </p:pic>
      <p:pic>
        <p:nvPicPr>
          <p:cNvPr id="276" name="Google Shape;276;p30"/>
          <p:cNvPicPr preferRelativeResize="0"/>
          <p:nvPr/>
        </p:nvPicPr>
        <p:blipFill>
          <a:blip r:embed="rId5">
            <a:alphaModFix/>
          </a:blip>
          <a:stretch>
            <a:fillRect/>
          </a:stretch>
        </p:blipFill>
        <p:spPr>
          <a:xfrm rot="5400000">
            <a:off x="6759218" y="374904"/>
            <a:ext cx="1050788" cy="1007384"/>
          </a:xfrm>
          <a:prstGeom prst="rect">
            <a:avLst/>
          </a:prstGeom>
          <a:noFill/>
          <a:ln>
            <a:noFill/>
          </a:ln>
        </p:spPr>
      </p:pic>
      <p:pic>
        <p:nvPicPr>
          <p:cNvPr id="277" name="Google Shape;277;p30"/>
          <p:cNvPicPr preferRelativeResize="0"/>
          <p:nvPr/>
        </p:nvPicPr>
        <p:blipFill>
          <a:blip r:embed="rId2">
            <a:alphaModFix/>
          </a:blip>
          <a:stretch>
            <a:fillRect/>
          </a:stretch>
        </p:blipFill>
        <p:spPr>
          <a:xfrm>
            <a:off x="2732604" y="815951"/>
            <a:ext cx="2600394" cy="725251"/>
          </a:xfrm>
          <a:prstGeom prst="rect">
            <a:avLst/>
          </a:prstGeom>
          <a:noFill/>
          <a:ln>
            <a:noFill/>
          </a:ln>
        </p:spPr>
      </p:pic>
      <p:pic>
        <p:nvPicPr>
          <p:cNvPr id="278" name="Google Shape;278;p30"/>
          <p:cNvPicPr preferRelativeResize="0"/>
          <p:nvPr/>
        </p:nvPicPr>
        <p:blipFill>
          <a:blip r:embed="rId3">
            <a:alphaModFix/>
          </a:blip>
          <a:stretch>
            <a:fillRect/>
          </a:stretch>
        </p:blipFill>
        <p:spPr>
          <a:xfrm>
            <a:off x="395445" y="3847418"/>
            <a:ext cx="1050788" cy="1007384"/>
          </a:xfrm>
          <a:prstGeom prst="rect">
            <a:avLst/>
          </a:prstGeom>
          <a:noFill/>
          <a:ln>
            <a:noFill/>
          </a:ln>
        </p:spPr>
      </p:pic>
      <p:pic>
        <p:nvPicPr>
          <p:cNvPr id="279" name="Google Shape;279;p30"/>
          <p:cNvPicPr preferRelativeResize="0"/>
          <p:nvPr/>
        </p:nvPicPr>
        <p:blipFill>
          <a:blip r:embed="rId5">
            <a:alphaModFix/>
          </a:blip>
          <a:stretch>
            <a:fillRect/>
          </a:stretch>
        </p:blipFill>
        <p:spPr>
          <a:xfrm>
            <a:off x="395438" y="2706568"/>
            <a:ext cx="1050788" cy="100738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80"/>
        <p:cNvGrpSpPr/>
        <p:nvPr/>
      </p:nvGrpSpPr>
      <p:grpSpPr>
        <a:xfrm>
          <a:off x="0" y="0"/>
          <a:ext cx="0" cy="0"/>
          <a:chOff x="0" y="0"/>
          <a:chExt cx="0" cy="0"/>
        </a:xfrm>
      </p:grpSpPr>
      <p:pic>
        <p:nvPicPr>
          <p:cNvPr id="281" name="Google Shape;281;p31"/>
          <p:cNvPicPr preferRelativeResize="0"/>
          <p:nvPr/>
        </p:nvPicPr>
        <p:blipFill>
          <a:blip r:embed="rId2">
            <a:alphaModFix/>
          </a:blip>
          <a:stretch>
            <a:fillRect/>
          </a:stretch>
        </p:blipFill>
        <p:spPr>
          <a:xfrm>
            <a:off x="7714499" y="2713779"/>
            <a:ext cx="1324727" cy="2859097"/>
          </a:xfrm>
          <a:prstGeom prst="rect">
            <a:avLst/>
          </a:prstGeom>
          <a:noFill/>
          <a:ln>
            <a:noFill/>
          </a:ln>
        </p:spPr>
      </p:pic>
      <p:pic>
        <p:nvPicPr>
          <p:cNvPr id="282" name="Google Shape;282;p31"/>
          <p:cNvPicPr preferRelativeResize="0"/>
          <p:nvPr/>
        </p:nvPicPr>
        <p:blipFill>
          <a:blip r:embed="rId3">
            <a:alphaModFix/>
          </a:blip>
          <a:stretch>
            <a:fillRect/>
          </a:stretch>
        </p:blipFill>
        <p:spPr>
          <a:xfrm>
            <a:off x="6016720" y="2679843"/>
            <a:ext cx="1050788" cy="1007384"/>
          </a:xfrm>
          <a:prstGeom prst="rect">
            <a:avLst/>
          </a:prstGeom>
          <a:noFill/>
          <a:ln>
            <a:noFill/>
          </a:ln>
        </p:spPr>
      </p:pic>
      <p:pic>
        <p:nvPicPr>
          <p:cNvPr id="283" name="Google Shape;283;p31"/>
          <p:cNvPicPr preferRelativeResize="0"/>
          <p:nvPr/>
        </p:nvPicPr>
        <p:blipFill>
          <a:blip r:embed="rId4">
            <a:alphaModFix/>
          </a:blip>
          <a:stretch>
            <a:fillRect/>
          </a:stretch>
        </p:blipFill>
        <p:spPr>
          <a:xfrm>
            <a:off x="6016713" y="3761668"/>
            <a:ext cx="1050788" cy="1007384"/>
          </a:xfrm>
          <a:prstGeom prst="rect">
            <a:avLst/>
          </a:prstGeom>
          <a:noFill/>
          <a:ln>
            <a:noFill/>
          </a:ln>
        </p:spPr>
      </p:pic>
      <p:pic>
        <p:nvPicPr>
          <p:cNvPr id="284" name="Google Shape;284;p31"/>
          <p:cNvPicPr preferRelativeResize="0"/>
          <p:nvPr/>
        </p:nvPicPr>
        <p:blipFill>
          <a:blip r:embed="rId5">
            <a:alphaModFix/>
          </a:blip>
          <a:stretch>
            <a:fillRect/>
          </a:stretch>
        </p:blipFill>
        <p:spPr>
          <a:xfrm rot="-5400000">
            <a:off x="6179004" y="3651346"/>
            <a:ext cx="2600394" cy="725251"/>
          </a:xfrm>
          <a:prstGeom prst="rect">
            <a:avLst/>
          </a:prstGeom>
          <a:noFill/>
          <a:ln>
            <a:noFill/>
          </a:ln>
        </p:spPr>
      </p:pic>
      <p:pic>
        <p:nvPicPr>
          <p:cNvPr id="285" name="Google Shape;285;p31"/>
          <p:cNvPicPr preferRelativeResize="0"/>
          <p:nvPr/>
        </p:nvPicPr>
        <p:blipFill>
          <a:blip r:embed="rId6">
            <a:alphaModFix/>
          </a:blip>
          <a:stretch>
            <a:fillRect/>
          </a:stretch>
        </p:blipFill>
        <p:spPr>
          <a:xfrm>
            <a:off x="6641525" y="230200"/>
            <a:ext cx="2322975" cy="2227000"/>
          </a:xfrm>
          <a:prstGeom prst="rect">
            <a:avLst/>
          </a:prstGeom>
          <a:noFill/>
          <a:ln>
            <a:noFill/>
          </a:ln>
        </p:spPr>
      </p:pic>
      <p:pic>
        <p:nvPicPr>
          <p:cNvPr id="286" name="Google Shape;286;p31"/>
          <p:cNvPicPr preferRelativeResize="0"/>
          <p:nvPr/>
        </p:nvPicPr>
        <p:blipFill>
          <a:blip r:embed="rId4">
            <a:alphaModFix/>
          </a:blip>
          <a:stretch>
            <a:fillRect/>
          </a:stretch>
        </p:blipFill>
        <p:spPr>
          <a:xfrm>
            <a:off x="4843838" y="3761668"/>
            <a:ext cx="1050788" cy="100738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1">
  <p:cSld name="BLANK_1_1_1_1_1_1_1_1_1">
    <p:spTree>
      <p:nvGrpSpPr>
        <p:cNvPr id="1" name="Shape 287"/>
        <p:cNvGrpSpPr/>
        <p:nvPr/>
      </p:nvGrpSpPr>
      <p:grpSpPr>
        <a:xfrm>
          <a:off x="0" y="0"/>
          <a:ext cx="0" cy="0"/>
          <a:chOff x="0" y="0"/>
          <a:chExt cx="0" cy="0"/>
        </a:xfrm>
      </p:grpSpPr>
      <p:pic>
        <p:nvPicPr>
          <p:cNvPr id="288" name="Google Shape;288;p32"/>
          <p:cNvPicPr preferRelativeResize="0"/>
          <p:nvPr/>
        </p:nvPicPr>
        <p:blipFill>
          <a:blip r:embed="rId2">
            <a:alphaModFix/>
          </a:blip>
          <a:stretch>
            <a:fillRect/>
          </a:stretch>
        </p:blipFill>
        <p:spPr>
          <a:xfrm rot="10800000">
            <a:off x="185898" y="1540455"/>
            <a:ext cx="1036983" cy="994151"/>
          </a:xfrm>
          <a:prstGeom prst="rect">
            <a:avLst/>
          </a:prstGeom>
          <a:noFill/>
          <a:ln>
            <a:noFill/>
          </a:ln>
        </p:spPr>
      </p:pic>
      <p:pic>
        <p:nvPicPr>
          <p:cNvPr id="289" name="Google Shape;289;p32"/>
          <p:cNvPicPr preferRelativeResize="0"/>
          <p:nvPr/>
        </p:nvPicPr>
        <p:blipFill>
          <a:blip r:embed="rId2">
            <a:alphaModFix/>
          </a:blip>
          <a:stretch>
            <a:fillRect/>
          </a:stretch>
        </p:blipFill>
        <p:spPr>
          <a:xfrm rot="10800000">
            <a:off x="185898" y="426630"/>
            <a:ext cx="1036983" cy="994151"/>
          </a:xfrm>
          <a:prstGeom prst="rect">
            <a:avLst/>
          </a:prstGeom>
          <a:noFill/>
          <a:ln>
            <a:noFill/>
          </a:ln>
        </p:spPr>
      </p:pic>
      <p:pic>
        <p:nvPicPr>
          <p:cNvPr id="290" name="Google Shape;290;p32"/>
          <p:cNvPicPr preferRelativeResize="0"/>
          <p:nvPr/>
        </p:nvPicPr>
        <p:blipFill rotWithShape="1">
          <a:blip r:embed="rId3">
            <a:alphaModFix/>
          </a:blip>
          <a:srcRect t="57730" r="41134" b="4879"/>
          <a:stretch/>
        </p:blipFill>
        <p:spPr>
          <a:xfrm rot="10800000">
            <a:off x="43525" y="2883455"/>
            <a:ext cx="3962618" cy="2414670"/>
          </a:xfrm>
          <a:prstGeom prst="rect">
            <a:avLst/>
          </a:prstGeom>
          <a:noFill/>
          <a:ln>
            <a:noFill/>
          </a:ln>
        </p:spPr>
      </p:pic>
      <p:pic>
        <p:nvPicPr>
          <p:cNvPr id="291" name="Google Shape;291;p32"/>
          <p:cNvPicPr preferRelativeResize="0"/>
          <p:nvPr/>
        </p:nvPicPr>
        <p:blipFill>
          <a:blip r:embed="rId4">
            <a:alphaModFix/>
          </a:blip>
          <a:stretch>
            <a:fillRect/>
          </a:stretch>
        </p:blipFill>
        <p:spPr>
          <a:xfrm rot="10800000">
            <a:off x="1258268" y="-91425"/>
            <a:ext cx="1242011" cy="2582476"/>
          </a:xfrm>
          <a:prstGeom prst="rect">
            <a:avLst/>
          </a:prstGeom>
          <a:noFill/>
          <a:ln>
            <a:noFill/>
          </a:ln>
        </p:spPr>
      </p:pic>
      <p:pic>
        <p:nvPicPr>
          <p:cNvPr id="292" name="Google Shape;292;p32"/>
          <p:cNvPicPr preferRelativeResize="0"/>
          <p:nvPr/>
        </p:nvPicPr>
        <p:blipFill>
          <a:blip r:embed="rId5">
            <a:alphaModFix/>
          </a:blip>
          <a:stretch>
            <a:fillRect/>
          </a:stretch>
        </p:blipFill>
        <p:spPr>
          <a:xfrm>
            <a:off x="6656246" y="2238621"/>
            <a:ext cx="3335250" cy="31975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pecial Elite"/>
              <a:buNone/>
              <a:defRPr sz="3500">
                <a:solidFill>
                  <a:schemeClr val="dk1"/>
                </a:solidFill>
                <a:latin typeface="Special Elite"/>
                <a:ea typeface="Special Elite"/>
                <a:cs typeface="Special Elite"/>
                <a:sym typeface="Special Elit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1600"/>
              </a:spcBef>
              <a:spcAft>
                <a:spcPts val="160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59" r:id="rId5"/>
    <p:sldLayoutId id="2147483676" r:id="rId6"/>
    <p:sldLayoutId id="2147483677" r:id="rId7"/>
    <p:sldLayoutId id="2147483678"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5"/>
          <p:cNvSpPr txBox="1">
            <a:spLocks noGrp="1"/>
          </p:cNvSpPr>
          <p:nvPr>
            <p:ph type="ctrTitle"/>
          </p:nvPr>
        </p:nvSpPr>
        <p:spPr>
          <a:xfrm>
            <a:off x="1187624" y="483518"/>
            <a:ext cx="6624736" cy="129614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b="1" dirty="0" smtClean="0">
                <a:solidFill>
                  <a:schemeClr val="tx1"/>
                </a:solidFill>
                <a:effectLst>
                  <a:outerShdw blurRad="38100" dist="38100" dir="2700000" algn="tl">
                    <a:srgbClr val="000000">
                      <a:alpha val="43137"/>
                    </a:srgbClr>
                  </a:outerShdw>
                </a:effectLst>
                <a:latin typeface="Arial Rounded MT Bold" pitchFamily="34" charset="0"/>
              </a:rPr>
              <a:t>INT 213 - PYTHON PROGRAMMING PROJECT</a:t>
            </a:r>
            <a:endParaRPr sz="2800" b="1" dirty="0">
              <a:solidFill>
                <a:schemeClr val="tx1"/>
              </a:solidFill>
              <a:effectLst>
                <a:outerShdw blurRad="38100" dist="38100" dir="2700000" algn="tl">
                  <a:srgbClr val="000000">
                    <a:alpha val="43137"/>
                  </a:srgbClr>
                </a:outerShdw>
              </a:effectLst>
              <a:latin typeface="Arial Rounded MT Bold" pitchFamily="34" charset="0"/>
            </a:endParaRPr>
          </a:p>
        </p:txBody>
      </p:sp>
      <p:sp>
        <p:nvSpPr>
          <p:cNvPr id="5" name="TextBox 4"/>
          <p:cNvSpPr txBox="1"/>
          <p:nvPr/>
        </p:nvSpPr>
        <p:spPr>
          <a:xfrm>
            <a:off x="1763688" y="1779662"/>
            <a:ext cx="5591595" cy="830997"/>
          </a:xfrm>
          <a:prstGeom prst="rect">
            <a:avLst/>
          </a:prstGeom>
          <a:noFill/>
        </p:spPr>
        <p:txBody>
          <a:bodyPr wrap="none" rtlCol="0">
            <a:spAutoFit/>
          </a:bodyPr>
          <a:lstStyle/>
          <a:p>
            <a:pPr algn="ctr"/>
            <a:r>
              <a:rPr lang="en-IN" sz="2400" b="1" dirty="0" smtClean="0">
                <a:solidFill>
                  <a:srgbClr val="002060"/>
                </a:solidFill>
                <a:effectLst>
                  <a:outerShdw blurRad="38100" dist="38100" dir="2700000" algn="tl">
                    <a:srgbClr val="000000">
                      <a:alpha val="43137"/>
                    </a:srgbClr>
                  </a:outerShdw>
                </a:effectLst>
                <a:latin typeface="Copperplate Gothic Bold" pitchFamily="34" charset="0"/>
              </a:rPr>
              <a:t>SNAKES GAME DEVELOPMENT </a:t>
            </a:r>
          </a:p>
          <a:p>
            <a:pPr algn="ctr"/>
            <a:r>
              <a:rPr lang="en-IN" sz="2400" b="1" dirty="0" smtClean="0">
                <a:solidFill>
                  <a:srgbClr val="002060"/>
                </a:solidFill>
                <a:effectLst>
                  <a:outerShdw blurRad="38100" dist="38100" dir="2700000" algn="tl">
                    <a:srgbClr val="000000">
                      <a:alpha val="43137"/>
                    </a:srgbClr>
                  </a:outerShdw>
                </a:effectLst>
                <a:latin typeface="Copperplate Gothic Bold" pitchFamily="34" charset="0"/>
              </a:rPr>
              <a:t>USING PYGAME</a:t>
            </a:r>
            <a:endParaRPr lang="en-US" sz="2400" b="1" dirty="0">
              <a:solidFill>
                <a:srgbClr val="002060"/>
              </a:solidFill>
              <a:effectLst>
                <a:outerShdw blurRad="38100" dist="38100" dir="2700000" algn="tl">
                  <a:srgbClr val="000000">
                    <a:alpha val="43137"/>
                  </a:srgbClr>
                </a:outerShdw>
              </a:effectLst>
              <a:latin typeface="Copperplate Gothic Bold" pitchFamily="34" charset="0"/>
            </a:endParaRPr>
          </a:p>
        </p:txBody>
      </p:sp>
      <p:sp>
        <p:nvSpPr>
          <p:cNvPr id="6" name="TextBox 5"/>
          <p:cNvSpPr txBox="1"/>
          <p:nvPr/>
        </p:nvSpPr>
        <p:spPr>
          <a:xfrm>
            <a:off x="2339752" y="2859782"/>
            <a:ext cx="4752528" cy="1323439"/>
          </a:xfrm>
          <a:prstGeom prst="rect">
            <a:avLst/>
          </a:prstGeom>
          <a:noFill/>
        </p:spPr>
        <p:txBody>
          <a:bodyPr wrap="square" rtlCol="0">
            <a:spAutoFit/>
          </a:bodyPr>
          <a:lstStyle/>
          <a:p>
            <a:pPr algn="ctr"/>
            <a:r>
              <a:rPr lang="en-IN" sz="1600" b="1" dirty="0" smtClean="0">
                <a:latin typeface="Arial Rounded MT Bold" pitchFamily="34" charset="0"/>
              </a:rPr>
              <a:t>SUBMITTED BY:  </a:t>
            </a:r>
            <a:r>
              <a:rPr lang="en-IN" sz="1600" b="1" dirty="0" err="1" smtClean="0">
                <a:latin typeface="Arial Rounded MT Bold" pitchFamily="34" charset="0"/>
              </a:rPr>
              <a:t>Aaditya</a:t>
            </a:r>
            <a:r>
              <a:rPr lang="en-IN" sz="1600" b="1" dirty="0" smtClean="0">
                <a:latin typeface="Arial Rounded MT Bold" pitchFamily="34" charset="0"/>
              </a:rPr>
              <a:t> Raj  12004802</a:t>
            </a:r>
          </a:p>
          <a:p>
            <a:r>
              <a:rPr lang="en-IN" sz="1600" b="1" dirty="0" smtClean="0">
                <a:latin typeface="Arial Rounded MT Bold" pitchFamily="34" charset="0"/>
              </a:rPr>
              <a:t>	                      </a:t>
            </a:r>
            <a:r>
              <a:rPr lang="en-IN" sz="1600" b="1" dirty="0" err="1" smtClean="0">
                <a:latin typeface="Arial Rounded MT Bold" pitchFamily="34" charset="0"/>
              </a:rPr>
              <a:t>Nisha</a:t>
            </a:r>
            <a:r>
              <a:rPr lang="en-IN" sz="1600" b="1" dirty="0" smtClean="0">
                <a:latin typeface="Arial Rounded MT Bold" pitchFamily="34" charset="0"/>
              </a:rPr>
              <a:t> </a:t>
            </a:r>
            <a:r>
              <a:rPr lang="en-IN" sz="1600" b="1" dirty="0" err="1" smtClean="0">
                <a:latin typeface="Arial Rounded MT Bold" pitchFamily="34" charset="0"/>
              </a:rPr>
              <a:t>Bisht</a:t>
            </a:r>
            <a:r>
              <a:rPr lang="en-IN" sz="1600" b="1" dirty="0" smtClean="0">
                <a:latin typeface="Arial Rounded MT Bold" pitchFamily="34" charset="0"/>
              </a:rPr>
              <a:t>  12001718      </a:t>
            </a:r>
          </a:p>
          <a:p>
            <a:endParaRPr lang="en-IN" sz="1600" b="1" dirty="0" smtClean="0">
              <a:latin typeface="Arial Rounded MT Bold" pitchFamily="34" charset="0"/>
            </a:endParaRPr>
          </a:p>
          <a:p>
            <a:r>
              <a:rPr lang="en-IN" sz="1600" b="1" dirty="0" smtClean="0">
                <a:latin typeface="Arial Rounded MT Bold" pitchFamily="34" charset="0"/>
              </a:rPr>
              <a:t>       SUBMITTED TO:  Mr. P. Raja  21019 </a:t>
            </a:r>
          </a:p>
          <a:p>
            <a:pPr algn="ctr"/>
            <a:r>
              <a:rPr lang="en-IN" sz="1600" b="1" dirty="0" smtClean="0">
                <a:latin typeface="Arial Rounded MT Bold" pitchFamily="34" charset="0"/>
              </a:rPr>
              <a:t>	</a:t>
            </a:r>
            <a:endParaRPr lang="en-US" sz="1600" b="1" dirty="0">
              <a:latin typeface="Arial Rounded MT Bold"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u="sng" dirty="0" smtClean="0">
                <a:solidFill>
                  <a:schemeClr val="tx1">
                    <a:lumMod val="90000"/>
                    <a:lumOff val="10000"/>
                  </a:schemeClr>
                </a:solidFill>
                <a:effectLst>
                  <a:outerShdw blurRad="38100" dist="38100" dir="2700000" algn="tl">
                    <a:srgbClr val="000000">
                      <a:alpha val="43137"/>
                    </a:srgbClr>
                  </a:outerShdw>
                </a:effectLst>
                <a:latin typeface="Copperplate Gothic Bold" pitchFamily="34" charset="0"/>
                <a:ea typeface="SimSun" pitchFamily="2" charset="-122"/>
              </a:rPr>
              <a:t>Overview of The Project</a:t>
            </a:r>
            <a:endParaRPr u="sng" dirty="0">
              <a:solidFill>
                <a:schemeClr val="tx1">
                  <a:lumMod val="90000"/>
                  <a:lumOff val="10000"/>
                </a:schemeClr>
              </a:solidFill>
              <a:effectLst>
                <a:outerShdw blurRad="38100" dist="38100" dir="2700000" algn="tl">
                  <a:srgbClr val="000000">
                    <a:alpha val="43137"/>
                  </a:srgbClr>
                </a:outerShdw>
              </a:effectLst>
              <a:latin typeface="Copperplate Gothic Bold" pitchFamily="34" charset="0"/>
              <a:ea typeface="SimSun" pitchFamily="2" charset="-122"/>
            </a:endParaRPr>
          </a:p>
        </p:txBody>
      </p:sp>
      <p:sp>
        <p:nvSpPr>
          <p:cNvPr id="308" name="Google Shape;308;p36"/>
          <p:cNvSpPr txBox="1">
            <a:spLocks noGrp="1"/>
          </p:cNvSpPr>
          <p:nvPr>
            <p:ph type="body" idx="1"/>
          </p:nvPr>
        </p:nvSpPr>
        <p:spPr>
          <a:xfrm>
            <a:off x="611560" y="1563638"/>
            <a:ext cx="7704000" cy="2501181"/>
          </a:xfrm>
          <a:prstGeom prst="rect">
            <a:avLst/>
          </a:prstGeom>
        </p:spPr>
        <p:txBody>
          <a:bodyPr spcFirstLastPara="1" wrap="square" lIns="91425" tIns="91425" rIns="91425" bIns="91425" anchor="t" anchorCtr="0">
            <a:noAutofit/>
          </a:bodyPr>
          <a:lstStyle/>
          <a:p>
            <a:pPr marL="0" indent="0">
              <a:buNone/>
            </a:pPr>
            <a:r>
              <a:rPr lang="en-US" sz="1600" dirty="0" smtClean="0">
                <a:solidFill>
                  <a:schemeClr val="tx1">
                    <a:lumMod val="90000"/>
                    <a:lumOff val="10000"/>
                  </a:schemeClr>
                </a:solidFill>
                <a:latin typeface="Arial Rounded MT Bold" pitchFamily="34" charset="0"/>
              </a:rPr>
              <a:t>	The main aim of this project was to develop a snake game using </a:t>
            </a:r>
            <a:r>
              <a:rPr lang="en-US" sz="1600" dirty="0" err="1" smtClean="0">
                <a:solidFill>
                  <a:schemeClr val="tx1">
                    <a:lumMod val="90000"/>
                    <a:lumOff val="10000"/>
                  </a:schemeClr>
                </a:solidFill>
                <a:latin typeface="Arial Rounded MT Bold" pitchFamily="34" charset="0"/>
              </a:rPr>
              <a:t>pygame</a:t>
            </a:r>
            <a:r>
              <a:rPr lang="en-US" sz="1600" dirty="0" smtClean="0">
                <a:solidFill>
                  <a:schemeClr val="tx1">
                    <a:lumMod val="90000"/>
                    <a:lumOff val="10000"/>
                  </a:schemeClr>
                </a:solidFill>
                <a:latin typeface="Arial Rounded MT Bold" pitchFamily="34" charset="0"/>
              </a:rPr>
              <a:t> module. </a:t>
            </a:r>
          </a:p>
          <a:p>
            <a:pPr marL="0" indent="0">
              <a:buNone/>
            </a:pPr>
            <a:endParaRPr lang="en-US" sz="1600" dirty="0" smtClean="0">
              <a:solidFill>
                <a:schemeClr val="tx1">
                  <a:lumMod val="90000"/>
                  <a:lumOff val="10000"/>
                </a:schemeClr>
              </a:solidFill>
              <a:latin typeface="Arial Rounded MT Bold" pitchFamily="34" charset="0"/>
            </a:endParaRPr>
          </a:p>
          <a:p>
            <a:pPr marL="0" indent="0">
              <a:buNone/>
            </a:pPr>
            <a:r>
              <a:rPr lang="en-US" sz="1600" dirty="0" smtClean="0">
                <a:solidFill>
                  <a:schemeClr val="tx1">
                    <a:lumMod val="90000"/>
                    <a:lumOff val="10000"/>
                  </a:schemeClr>
                </a:solidFill>
                <a:latin typeface="Arial Rounded MT Bold" pitchFamily="34" charset="0"/>
              </a:rPr>
              <a:t>	The snake in this Snake game is controlled using the four direction buttons relative to the direction it is headed in. In this game, the main objective of the player is to catch the maximum number of fruits or food without hitting the wall or itself. If the snake hits the wall or hits itself the player loses the game.</a:t>
            </a:r>
          </a:p>
          <a:p>
            <a:pPr marL="0" lvl="0" indent="0" algn="l" rtl="0">
              <a:spcBef>
                <a:spcPts val="0"/>
              </a:spcBef>
              <a:spcAft>
                <a:spcPts val="0"/>
              </a:spcAft>
              <a:buNone/>
            </a:pPr>
            <a:endParaRPr dirty="0">
              <a:latin typeface="Arial Rounded MT Bold"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9" name="Title 38"/>
          <p:cNvSpPr>
            <a:spLocks noGrp="1"/>
          </p:cNvSpPr>
          <p:nvPr>
            <p:ph type="title" idx="21"/>
          </p:nvPr>
        </p:nvSpPr>
        <p:spPr>
          <a:xfrm>
            <a:off x="179512" y="195486"/>
            <a:ext cx="7704000" cy="572700"/>
          </a:xfrm>
        </p:spPr>
        <p:txBody>
          <a:bodyPr/>
          <a:lstStyle/>
          <a:p>
            <a:pPr algn="ctr"/>
            <a:r>
              <a:rPr lang="en-IN" u="sng" dirty="0" smtClean="0">
                <a:solidFill>
                  <a:schemeClr val="tx1"/>
                </a:solidFill>
                <a:latin typeface="Copperplate Gothic Bold" pitchFamily="34" charset="0"/>
              </a:rPr>
              <a:t>Libraries Used</a:t>
            </a:r>
            <a:endParaRPr lang="en-US" u="sng" dirty="0">
              <a:solidFill>
                <a:schemeClr val="tx1"/>
              </a:solidFill>
              <a:latin typeface="Copperplate Gothic Bold" pitchFamily="34" charset="0"/>
            </a:endParaRPr>
          </a:p>
        </p:txBody>
      </p:sp>
      <p:sp>
        <p:nvSpPr>
          <p:cNvPr id="40" name="TextBox 39"/>
          <p:cNvSpPr txBox="1"/>
          <p:nvPr/>
        </p:nvSpPr>
        <p:spPr>
          <a:xfrm>
            <a:off x="323528" y="843558"/>
            <a:ext cx="7920880" cy="1431161"/>
          </a:xfrm>
          <a:prstGeom prst="rect">
            <a:avLst/>
          </a:prstGeom>
          <a:noFill/>
        </p:spPr>
        <p:txBody>
          <a:bodyPr wrap="square" rtlCol="0">
            <a:spAutoFit/>
          </a:bodyPr>
          <a:lstStyle/>
          <a:p>
            <a:pPr lvl="0"/>
            <a:r>
              <a:rPr lang="en-US" sz="2000" b="1" dirty="0" err="1" smtClean="0">
                <a:latin typeface="Arial Rounded MT Bold" pitchFamily="34" charset="0"/>
              </a:rPr>
              <a:t>Pygame</a:t>
            </a:r>
            <a:r>
              <a:rPr lang="en-US" sz="2000" b="1" dirty="0" smtClean="0">
                <a:latin typeface="Arial Rounded MT Bold" pitchFamily="34" charset="0"/>
              </a:rPr>
              <a:t>-</a:t>
            </a:r>
          </a:p>
          <a:p>
            <a:pPr lvl="0"/>
            <a:endParaRPr lang="en-US" sz="1100" dirty="0" smtClean="0">
              <a:latin typeface="Arial Rounded MT Bold" pitchFamily="34" charset="0"/>
            </a:endParaRPr>
          </a:p>
          <a:p>
            <a:pPr lvl="0"/>
            <a:r>
              <a:rPr lang="en-US" dirty="0" err="1" smtClean="0">
                <a:solidFill>
                  <a:srgbClr val="002060"/>
                </a:solidFill>
                <a:latin typeface="Arial Rounded MT Bold" pitchFamily="34" charset="0"/>
              </a:rPr>
              <a:t>Pygame</a:t>
            </a:r>
            <a:r>
              <a:rPr lang="en-US" dirty="0" smtClean="0">
                <a:solidFill>
                  <a:srgbClr val="002060"/>
                </a:solidFill>
                <a:latin typeface="Arial Rounded MT Bold" pitchFamily="34" charset="0"/>
              </a:rPr>
              <a:t> is a cross-platform set of Python modules which is used to create video games.</a:t>
            </a:r>
          </a:p>
          <a:p>
            <a:pPr lvl="0"/>
            <a:r>
              <a:rPr lang="en-US" dirty="0" smtClean="0">
                <a:solidFill>
                  <a:srgbClr val="002060"/>
                </a:solidFill>
                <a:latin typeface="Arial Rounded MT Bold" pitchFamily="34" charset="0"/>
              </a:rPr>
              <a:t>It consists of computer graphics and sound libraries designed to be used with the Python programming language.</a:t>
            </a:r>
          </a:p>
          <a:p>
            <a:endParaRPr lang="en-US" dirty="0"/>
          </a:p>
        </p:txBody>
      </p:sp>
      <p:sp>
        <p:nvSpPr>
          <p:cNvPr id="41" name="TextBox 40"/>
          <p:cNvSpPr txBox="1"/>
          <p:nvPr/>
        </p:nvSpPr>
        <p:spPr>
          <a:xfrm>
            <a:off x="323528" y="2283718"/>
            <a:ext cx="8136904" cy="2554545"/>
          </a:xfrm>
          <a:prstGeom prst="rect">
            <a:avLst/>
          </a:prstGeom>
          <a:noFill/>
        </p:spPr>
        <p:txBody>
          <a:bodyPr wrap="square" rtlCol="0">
            <a:spAutoFit/>
          </a:bodyPr>
          <a:lstStyle/>
          <a:p>
            <a:pPr lvl="0"/>
            <a:r>
              <a:rPr lang="en-US" sz="2000" b="1" dirty="0" smtClean="0">
                <a:latin typeface="Arial Rounded MT Bold" pitchFamily="34" charset="0"/>
              </a:rPr>
              <a:t>Random-</a:t>
            </a:r>
          </a:p>
          <a:p>
            <a:pPr lvl="0"/>
            <a:endParaRPr lang="en-US" sz="1100" b="1" dirty="0" smtClean="0">
              <a:solidFill>
                <a:srgbClr val="002060"/>
              </a:solidFill>
              <a:latin typeface="Arial Rounded MT Bold" pitchFamily="34" charset="0"/>
            </a:endParaRPr>
          </a:p>
          <a:p>
            <a:r>
              <a:rPr lang="en-US" dirty="0" smtClean="0">
                <a:solidFill>
                  <a:srgbClr val="002060"/>
                </a:solidFill>
                <a:latin typeface="Arial Rounded MT Bold" pitchFamily="34" charset="0"/>
              </a:rPr>
              <a:t>Python Random module is an in-built module of Python which is used to generate random numbers. These are pseudo-random numbers means these are not truly random. </a:t>
            </a:r>
          </a:p>
          <a:p>
            <a:r>
              <a:rPr lang="en-US" dirty="0" smtClean="0">
                <a:solidFill>
                  <a:srgbClr val="002060"/>
                </a:solidFill>
                <a:latin typeface="Arial Rounded MT Bold" pitchFamily="34" charset="0"/>
              </a:rPr>
              <a:t>This module can be used to perform random actions such as generating random numbers, printing random value for a list or string, etc.</a:t>
            </a:r>
          </a:p>
          <a:p>
            <a:endParaRPr lang="en-IN" dirty="0" smtClean="0">
              <a:solidFill>
                <a:srgbClr val="002060"/>
              </a:solidFill>
              <a:latin typeface="Arial Rounded MT Bold" pitchFamily="34" charset="0"/>
            </a:endParaRPr>
          </a:p>
          <a:p>
            <a:r>
              <a:rPr lang="en-IN" sz="2000" b="1" dirty="0" smtClean="0">
                <a:solidFill>
                  <a:schemeClr val="tx1"/>
                </a:solidFill>
                <a:latin typeface="Arial Rounded MT Bold" pitchFamily="34" charset="0"/>
              </a:rPr>
              <a:t>OS-</a:t>
            </a:r>
          </a:p>
          <a:p>
            <a:endParaRPr lang="en-IN" sz="1100" b="1" dirty="0" smtClean="0">
              <a:solidFill>
                <a:schemeClr val="tx1"/>
              </a:solidFill>
              <a:latin typeface="Arial Rounded MT Bold" pitchFamily="34" charset="0"/>
            </a:endParaRPr>
          </a:p>
          <a:p>
            <a:r>
              <a:rPr lang="en-US" dirty="0" smtClean="0">
                <a:solidFill>
                  <a:srgbClr val="002060"/>
                </a:solidFill>
                <a:latin typeface="Arial Rounded MT Bold" pitchFamily="34" charset="0"/>
              </a:rPr>
              <a:t>The OS module in Python provides functions for creating and removing a directory (folder), fetching its contents, changing and identifying the current directory, etc.</a:t>
            </a:r>
            <a:r>
              <a:rPr lang="en-US" dirty="0" smtClean="0">
                <a:latin typeface="Arial Rounded MT Bold" pitchFamily="34" charset="0"/>
              </a:rPr>
              <a:t> </a:t>
            </a:r>
            <a:endParaRPr lang="en-US" dirty="0">
              <a:solidFill>
                <a:srgbClr val="002060"/>
              </a:solidFill>
              <a:latin typeface="Arial Rounded MT Bold"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idx="21"/>
          </p:nvPr>
        </p:nvSpPr>
        <p:spPr/>
        <p:txBody>
          <a:bodyPr/>
          <a:lstStyle/>
          <a:p>
            <a:pPr algn="ctr"/>
            <a:r>
              <a:rPr lang="en-US" u="sng" dirty="0" smtClean="0">
                <a:effectLst>
                  <a:outerShdw blurRad="38100" dist="38100" dir="2700000" algn="tl">
                    <a:srgbClr val="000000">
                      <a:alpha val="43137"/>
                    </a:srgbClr>
                  </a:outerShdw>
                </a:effectLst>
                <a:latin typeface="Copperplate Gothic Bold" pitchFamily="34" charset="0"/>
                <a:cs typeface="Segoe UI Semilight" pitchFamily="34" charset="0"/>
              </a:rPr>
              <a:t>Files Used</a:t>
            </a:r>
            <a:endParaRPr lang="en-US" u="sng" dirty="0">
              <a:effectLst>
                <a:outerShdw blurRad="38100" dist="38100" dir="2700000" algn="tl">
                  <a:srgbClr val="000000">
                    <a:alpha val="43137"/>
                  </a:srgbClr>
                </a:outerShdw>
              </a:effectLst>
              <a:latin typeface="Copperplate Gothic Bold" pitchFamily="34" charset="0"/>
              <a:cs typeface="Segoe UI Semilight" pitchFamily="34" charset="0"/>
            </a:endParaRPr>
          </a:p>
        </p:txBody>
      </p:sp>
      <p:sp>
        <p:nvSpPr>
          <p:cNvPr id="21" name="TextBox 20"/>
          <p:cNvSpPr txBox="1"/>
          <p:nvPr/>
        </p:nvSpPr>
        <p:spPr>
          <a:xfrm>
            <a:off x="323528" y="1419622"/>
            <a:ext cx="7488832" cy="3293209"/>
          </a:xfrm>
          <a:prstGeom prst="rect">
            <a:avLst/>
          </a:prstGeom>
          <a:noFill/>
        </p:spPr>
        <p:txBody>
          <a:bodyPr wrap="square" rtlCol="0">
            <a:spAutoFit/>
          </a:bodyPr>
          <a:lstStyle/>
          <a:p>
            <a:pPr>
              <a:buClr>
                <a:schemeClr val="tx1"/>
              </a:buClr>
              <a:buFont typeface="Wingdings" pitchFamily="2" charset="2"/>
              <a:buChar char="Ø"/>
            </a:pPr>
            <a:r>
              <a:rPr lang="en-US" sz="1600" u="sng" dirty="0" smtClean="0">
                <a:latin typeface="Arial Rounded MT Bold" pitchFamily="34" charset="0"/>
              </a:rPr>
              <a:t>Backgroud.jpg</a:t>
            </a:r>
            <a:r>
              <a:rPr lang="en-US" sz="1600" dirty="0" smtClean="0">
                <a:latin typeface="Arial Rounded MT Bold" pitchFamily="34" charset="0"/>
              </a:rPr>
              <a:t>: A background image used in </a:t>
            </a:r>
            <a:r>
              <a:rPr lang="en-US" sz="1600" dirty="0" smtClean="0">
                <a:latin typeface="Arial Rounded MT Bold" pitchFamily="34" charset="0"/>
              </a:rPr>
              <a:t>the game.</a:t>
            </a:r>
          </a:p>
          <a:p>
            <a:pPr>
              <a:buClr>
                <a:schemeClr val="tx1"/>
              </a:buClr>
              <a:buFont typeface="Wingdings" pitchFamily="2" charset="2"/>
              <a:buChar char="Ø"/>
            </a:pPr>
            <a:endParaRPr lang="en-IN" sz="1600" dirty="0" smtClean="0">
              <a:latin typeface="Arial Rounded MT Bold" pitchFamily="34" charset="0"/>
            </a:endParaRPr>
          </a:p>
          <a:p>
            <a:pPr>
              <a:buClr>
                <a:schemeClr val="tx1"/>
              </a:buClr>
              <a:buFont typeface="Wingdings" pitchFamily="2" charset="2"/>
              <a:buChar char="Ø"/>
            </a:pPr>
            <a:r>
              <a:rPr lang="en-IN" sz="1600" u="sng" dirty="0" smtClean="0">
                <a:latin typeface="Arial Rounded MT Bold" pitchFamily="34" charset="0"/>
              </a:rPr>
              <a:t>Backimg.jpg</a:t>
            </a:r>
            <a:r>
              <a:rPr lang="en-IN" sz="1600" dirty="0" smtClean="0">
                <a:latin typeface="Arial Rounded MT Bold" pitchFamily="34" charset="0"/>
              </a:rPr>
              <a:t>: </a:t>
            </a:r>
            <a:r>
              <a:rPr lang="en-IN" sz="1600" dirty="0" smtClean="0">
                <a:latin typeface="Arial Rounded MT Bold" pitchFamily="34" charset="0"/>
              </a:rPr>
              <a:t>Image used for the s</a:t>
            </a:r>
            <a:r>
              <a:rPr lang="en-IN" sz="1600" dirty="0" smtClean="0">
                <a:latin typeface="Arial Rounded MT Bold" pitchFamily="34" charset="0"/>
              </a:rPr>
              <a:t>plash screen.</a:t>
            </a:r>
          </a:p>
          <a:p>
            <a:pPr>
              <a:buClr>
                <a:schemeClr val="tx1"/>
              </a:buClr>
              <a:buFont typeface="Wingdings" pitchFamily="2" charset="2"/>
              <a:buChar char="Ø"/>
            </a:pPr>
            <a:endParaRPr lang="en-IN" sz="1600" u="sng" dirty="0" smtClean="0">
              <a:latin typeface="Arial Rounded MT Bold" pitchFamily="34" charset="0"/>
            </a:endParaRPr>
          </a:p>
          <a:p>
            <a:pPr>
              <a:buClr>
                <a:schemeClr val="tx1"/>
              </a:buClr>
              <a:buFont typeface="Wingdings" pitchFamily="2" charset="2"/>
              <a:buChar char="Ø"/>
            </a:pPr>
            <a:r>
              <a:rPr lang="en-IN" sz="1600" u="sng" dirty="0" smtClean="0">
                <a:latin typeface="Arial Rounded MT Bold" pitchFamily="34" charset="0"/>
              </a:rPr>
              <a:t>Overscreen.jpg: </a:t>
            </a:r>
            <a:r>
              <a:rPr lang="en-IN" sz="1600" dirty="0" smtClean="0">
                <a:latin typeface="Arial Rounded MT Bold" pitchFamily="34" charset="0"/>
              </a:rPr>
              <a:t>Image used in the game over screen.</a:t>
            </a:r>
            <a:endParaRPr lang="en-US" sz="1600" u="sng" dirty="0" smtClean="0">
              <a:latin typeface="Arial Rounded MT Bold" pitchFamily="34" charset="0"/>
            </a:endParaRPr>
          </a:p>
          <a:p>
            <a:pPr>
              <a:buClr>
                <a:schemeClr val="tx1"/>
              </a:buClr>
            </a:pPr>
            <a:endParaRPr lang="en-US" sz="1600" dirty="0" smtClean="0">
              <a:latin typeface="Arial Rounded MT Bold" pitchFamily="34" charset="0"/>
            </a:endParaRPr>
          </a:p>
          <a:p>
            <a:pPr>
              <a:buClr>
                <a:schemeClr val="tx1"/>
              </a:buClr>
              <a:buFont typeface="Wingdings" pitchFamily="2" charset="2"/>
              <a:buChar char="Ø"/>
            </a:pPr>
            <a:r>
              <a:rPr lang="en-US" sz="1600" u="sng" dirty="0" smtClean="0">
                <a:latin typeface="Arial Rounded MT Bold" pitchFamily="34" charset="0"/>
              </a:rPr>
              <a:t>Highscore.txt</a:t>
            </a:r>
            <a:r>
              <a:rPr lang="en-US" sz="1600" dirty="0" smtClean="0">
                <a:latin typeface="Arial Rounded MT Bold" pitchFamily="34" charset="0"/>
              </a:rPr>
              <a:t>: A text file used to read and write the high score of player.</a:t>
            </a:r>
          </a:p>
          <a:p>
            <a:pPr>
              <a:buClr>
                <a:schemeClr val="tx1"/>
              </a:buClr>
            </a:pPr>
            <a:endParaRPr lang="en-US" sz="1600" dirty="0" smtClean="0">
              <a:latin typeface="Arial Rounded MT Bold" pitchFamily="34" charset="0"/>
            </a:endParaRPr>
          </a:p>
          <a:p>
            <a:pPr>
              <a:buClr>
                <a:schemeClr val="tx1"/>
              </a:buClr>
              <a:buFont typeface="Wingdings" pitchFamily="2" charset="2"/>
              <a:buChar char="Ø"/>
            </a:pPr>
            <a:r>
              <a:rPr lang="en-US" sz="1600" u="sng" dirty="0" smtClean="0">
                <a:latin typeface="Arial Rounded MT Bold" pitchFamily="34" charset="0"/>
              </a:rPr>
              <a:t>Gamemusic.mp3</a:t>
            </a:r>
            <a:r>
              <a:rPr lang="en-US" sz="1600" dirty="0" smtClean="0">
                <a:latin typeface="Arial Rounded MT Bold" pitchFamily="34" charset="0"/>
              </a:rPr>
              <a:t>:  Soundtrack that accompanies our game.</a:t>
            </a:r>
          </a:p>
          <a:p>
            <a:pPr>
              <a:buClr>
                <a:schemeClr val="tx1"/>
              </a:buClr>
            </a:pPr>
            <a:endParaRPr lang="en-US" sz="1600" u="sng" dirty="0" smtClean="0">
              <a:latin typeface="Arial Rounded MT Bold" pitchFamily="34" charset="0"/>
            </a:endParaRPr>
          </a:p>
          <a:p>
            <a:pPr>
              <a:buClr>
                <a:schemeClr val="tx1"/>
              </a:buClr>
              <a:buFont typeface="Wingdings" pitchFamily="2" charset="2"/>
              <a:buChar char="Ø"/>
            </a:pPr>
            <a:r>
              <a:rPr lang="en-US" sz="1600" u="sng" dirty="0" smtClean="0">
                <a:latin typeface="Arial Rounded MT Bold" pitchFamily="34" charset="0"/>
              </a:rPr>
              <a:t>Gameover.mp3</a:t>
            </a:r>
            <a:r>
              <a:rPr lang="en-US" sz="1600" dirty="0" smtClean="0">
                <a:latin typeface="Arial Rounded MT Bold" pitchFamily="34" charset="0"/>
              </a:rPr>
              <a:t>: Music played when the player loses the game.</a:t>
            </a:r>
          </a:p>
          <a:p>
            <a:pPr>
              <a:buClr>
                <a:schemeClr val="tx1"/>
              </a:buClr>
            </a:pPr>
            <a:endParaRPr lang="en-US" sz="1600" dirty="0" smtClean="0">
              <a:latin typeface="Arial Rounded MT Bold" pitchFamily="34" charset="0"/>
            </a:endParaRPr>
          </a:p>
          <a:p>
            <a:pPr>
              <a:buClr>
                <a:schemeClr val="tx1"/>
              </a:buClr>
              <a:buFont typeface="Wingdings" pitchFamily="2" charset="2"/>
              <a:buChar char="Ø"/>
            </a:pPr>
            <a:r>
              <a:rPr lang="en-US" sz="1600" u="sng" dirty="0" smtClean="0">
                <a:latin typeface="Arial Rounded MT Bold" pitchFamily="34" charset="0"/>
              </a:rPr>
              <a:t>Main.py</a:t>
            </a:r>
            <a:r>
              <a:rPr lang="en-US" sz="1600" dirty="0" smtClean="0">
                <a:latin typeface="Arial Rounded MT Bold" pitchFamily="34" charset="0"/>
              </a:rPr>
              <a:t>: The main code of our project.</a:t>
            </a:r>
            <a:endParaRPr lang="en-US" sz="1600" dirty="0">
              <a:latin typeface="Arial Rounded MT Bold"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6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smtClean="0">
                <a:effectLst>
                  <a:outerShdw blurRad="38100" dist="38100" dir="2700000" algn="tl">
                    <a:srgbClr val="000000">
                      <a:alpha val="43137"/>
                    </a:srgbClr>
                  </a:outerShdw>
                </a:effectLst>
                <a:latin typeface="Copperplate Gothic Bold" pitchFamily="34" charset="0"/>
              </a:rPr>
              <a:t>Output Screen</a:t>
            </a:r>
            <a:endParaRPr u="sng" dirty="0">
              <a:effectLst>
                <a:outerShdw blurRad="38100" dist="38100" dir="2700000" algn="tl">
                  <a:srgbClr val="000000">
                    <a:alpha val="43137"/>
                  </a:srgbClr>
                </a:outerShdw>
              </a:effectLst>
              <a:latin typeface="Copperplate Gothic Bold" pitchFamily="34" charset="0"/>
            </a:endParaRPr>
          </a:p>
        </p:txBody>
      </p:sp>
      <p:pic>
        <p:nvPicPr>
          <p:cNvPr id="4" name="Picture 3" descr="Screenshot (659).png"/>
          <p:cNvPicPr>
            <a:picLocks noChangeAspect="1"/>
          </p:cNvPicPr>
          <p:nvPr/>
        </p:nvPicPr>
        <p:blipFill>
          <a:blip r:embed="rId3"/>
          <a:stretch>
            <a:fillRect/>
          </a:stretch>
        </p:blipFill>
        <p:spPr>
          <a:xfrm>
            <a:off x="3635896" y="1131590"/>
            <a:ext cx="4857719" cy="3734165"/>
          </a:xfrm>
          <a:prstGeom prst="rect">
            <a:avLst/>
          </a:prstGeom>
        </p:spPr>
      </p:pic>
      <p:sp>
        <p:nvSpPr>
          <p:cNvPr id="5" name="TextBox 4"/>
          <p:cNvSpPr txBox="1"/>
          <p:nvPr/>
        </p:nvSpPr>
        <p:spPr>
          <a:xfrm>
            <a:off x="323528" y="2139702"/>
            <a:ext cx="3078087" cy="584775"/>
          </a:xfrm>
          <a:prstGeom prst="rect">
            <a:avLst/>
          </a:prstGeom>
          <a:noFill/>
        </p:spPr>
        <p:txBody>
          <a:bodyPr wrap="none" rtlCol="0">
            <a:spAutoFit/>
          </a:bodyPr>
          <a:lstStyle/>
          <a:p>
            <a:r>
              <a:rPr lang="en-IN" sz="3200" b="1" dirty="0" smtClean="0">
                <a:latin typeface="Arial Rounded MT Bold" pitchFamily="34" charset="0"/>
              </a:rPr>
              <a:t>Splash Screen</a:t>
            </a:r>
            <a:endParaRPr lang="en-US" sz="3200" b="1" dirty="0">
              <a:latin typeface="Arial Rounded MT Bold"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660).png"/>
          <p:cNvPicPr>
            <a:picLocks noChangeAspect="1"/>
          </p:cNvPicPr>
          <p:nvPr/>
        </p:nvPicPr>
        <p:blipFill>
          <a:blip r:embed="rId2"/>
          <a:stretch>
            <a:fillRect/>
          </a:stretch>
        </p:blipFill>
        <p:spPr>
          <a:xfrm>
            <a:off x="3347864" y="555526"/>
            <a:ext cx="5112568" cy="3895083"/>
          </a:xfrm>
          <a:prstGeom prst="rect">
            <a:avLst/>
          </a:prstGeom>
        </p:spPr>
      </p:pic>
      <p:sp>
        <p:nvSpPr>
          <p:cNvPr id="5" name="TextBox 4"/>
          <p:cNvSpPr txBox="1"/>
          <p:nvPr/>
        </p:nvSpPr>
        <p:spPr>
          <a:xfrm>
            <a:off x="611560" y="1851670"/>
            <a:ext cx="2483768" cy="1077218"/>
          </a:xfrm>
          <a:prstGeom prst="rect">
            <a:avLst/>
          </a:prstGeom>
          <a:noFill/>
        </p:spPr>
        <p:txBody>
          <a:bodyPr wrap="square" rtlCol="0">
            <a:spAutoFit/>
          </a:bodyPr>
          <a:lstStyle/>
          <a:p>
            <a:pPr algn="ctr"/>
            <a:r>
              <a:rPr lang="en-IN" sz="3200" b="1" dirty="0" smtClean="0">
                <a:latin typeface="Arial Rounded MT Bold" pitchFamily="34" charset="0"/>
              </a:rPr>
              <a:t>Main Game Window</a:t>
            </a:r>
            <a:endParaRPr lang="en-US" sz="3200" b="1" dirty="0">
              <a:latin typeface="Arial Rounded MT Bold"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661).png"/>
          <p:cNvPicPr>
            <a:picLocks noChangeAspect="1"/>
          </p:cNvPicPr>
          <p:nvPr/>
        </p:nvPicPr>
        <p:blipFill>
          <a:blip r:embed="rId2"/>
          <a:stretch>
            <a:fillRect/>
          </a:stretch>
        </p:blipFill>
        <p:spPr>
          <a:xfrm>
            <a:off x="3491880" y="627534"/>
            <a:ext cx="4896544" cy="3755120"/>
          </a:xfrm>
          <a:prstGeom prst="rect">
            <a:avLst/>
          </a:prstGeom>
        </p:spPr>
      </p:pic>
      <p:sp>
        <p:nvSpPr>
          <p:cNvPr id="5" name="TextBox 4"/>
          <p:cNvSpPr txBox="1"/>
          <p:nvPr/>
        </p:nvSpPr>
        <p:spPr>
          <a:xfrm>
            <a:off x="539552" y="1851670"/>
            <a:ext cx="2664296" cy="1077218"/>
          </a:xfrm>
          <a:prstGeom prst="rect">
            <a:avLst/>
          </a:prstGeom>
          <a:noFill/>
        </p:spPr>
        <p:txBody>
          <a:bodyPr wrap="square" rtlCol="0">
            <a:spAutoFit/>
          </a:bodyPr>
          <a:lstStyle/>
          <a:p>
            <a:pPr algn="ctr"/>
            <a:r>
              <a:rPr lang="en-IN" sz="3200" b="1" dirty="0" smtClean="0">
                <a:latin typeface="Arial Rounded MT Bold" pitchFamily="34" charset="0"/>
              </a:rPr>
              <a:t>Game Over Screen</a:t>
            </a:r>
            <a:endParaRPr lang="en-US" sz="3200" b="1" dirty="0">
              <a:latin typeface="Arial Rounded MT Bold"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8" name="TextBox 7"/>
          <p:cNvSpPr txBox="1"/>
          <p:nvPr/>
        </p:nvSpPr>
        <p:spPr>
          <a:xfrm>
            <a:off x="683568" y="267494"/>
            <a:ext cx="3888432" cy="584775"/>
          </a:xfrm>
          <a:prstGeom prst="rect">
            <a:avLst/>
          </a:prstGeom>
          <a:noFill/>
        </p:spPr>
        <p:txBody>
          <a:bodyPr wrap="square" rtlCol="0">
            <a:spAutoFit/>
          </a:bodyPr>
          <a:lstStyle/>
          <a:p>
            <a:r>
              <a:rPr lang="en-IN" sz="3200" u="sng" dirty="0" smtClean="0">
                <a:effectLst>
                  <a:outerShdw blurRad="38100" dist="38100" dir="2700000" algn="tl">
                    <a:srgbClr val="000000">
                      <a:alpha val="43137"/>
                    </a:srgbClr>
                  </a:outerShdw>
                </a:effectLst>
                <a:latin typeface="Copperplate Gothic Bold" pitchFamily="34" charset="0"/>
              </a:rPr>
              <a:t>BIBLIOGRAPHY</a:t>
            </a:r>
            <a:endParaRPr lang="en-US" sz="3200" u="sng" dirty="0">
              <a:effectLst>
                <a:outerShdw blurRad="38100" dist="38100" dir="2700000" algn="tl">
                  <a:srgbClr val="000000">
                    <a:alpha val="43137"/>
                  </a:srgbClr>
                </a:outerShdw>
              </a:effectLst>
              <a:latin typeface="Copperplate Gothic Bold" pitchFamily="34" charset="0"/>
            </a:endParaRPr>
          </a:p>
        </p:txBody>
      </p:sp>
      <p:sp>
        <p:nvSpPr>
          <p:cNvPr id="9" name="TextBox 8"/>
          <p:cNvSpPr txBox="1"/>
          <p:nvPr/>
        </p:nvSpPr>
        <p:spPr>
          <a:xfrm>
            <a:off x="683568" y="987574"/>
            <a:ext cx="3888432" cy="4031873"/>
          </a:xfrm>
          <a:prstGeom prst="rect">
            <a:avLst/>
          </a:prstGeom>
          <a:noFill/>
        </p:spPr>
        <p:txBody>
          <a:bodyPr wrap="square" rtlCol="0">
            <a:spAutoFit/>
          </a:bodyPr>
          <a:lstStyle/>
          <a:p>
            <a:r>
              <a:rPr lang="en-IN" sz="1600" dirty="0" err="1" smtClean="0">
                <a:latin typeface="Arial Rounded MT Bold" pitchFamily="34" charset="0"/>
              </a:rPr>
              <a:t>Pygame</a:t>
            </a:r>
            <a:endParaRPr lang="en-IN" sz="1600" dirty="0" smtClean="0">
              <a:latin typeface="Arial Rounded MT Bold" pitchFamily="34" charset="0"/>
            </a:endParaRPr>
          </a:p>
          <a:p>
            <a:endParaRPr lang="en-IN" sz="1600" u="sng" dirty="0" smtClean="0">
              <a:solidFill>
                <a:srgbClr val="002060"/>
              </a:solidFill>
              <a:latin typeface="Arial Rounded MT Bold" pitchFamily="34" charset="0"/>
            </a:endParaRPr>
          </a:p>
          <a:p>
            <a:r>
              <a:rPr lang="en-US" sz="1600" u="sng" dirty="0" smtClean="0">
                <a:solidFill>
                  <a:srgbClr val="002060"/>
                </a:solidFill>
                <a:latin typeface="Arial Rounded MT Bold" pitchFamily="34" charset="0"/>
              </a:rPr>
              <a:t>https://www.pygame.org</a:t>
            </a:r>
          </a:p>
          <a:p>
            <a:endParaRPr lang="en-IN" sz="1600" dirty="0" smtClean="0">
              <a:latin typeface="Arial Rounded MT Bold" pitchFamily="34" charset="0"/>
            </a:endParaRPr>
          </a:p>
          <a:p>
            <a:r>
              <a:rPr lang="en-IN" sz="1600" dirty="0" err="1" smtClean="0">
                <a:latin typeface="Arial Rounded MT Bold" pitchFamily="34" charset="0"/>
              </a:rPr>
              <a:t>Stackoverflow</a:t>
            </a:r>
            <a:endParaRPr lang="en-IN" sz="1600" dirty="0" smtClean="0">
              <a:latin typeface="Arial Rounded MT Bold" pitchFamily="34" charset="0"/>
            </a:endParaRPr>
          </a:p>
          <a:p>
            <a:endParaRPr lang="en-IN" sz="1600" dirty="0" smtClean="0">
              <a:latin typeface="Arial Rounded MT Bold" pitchFamily="34" charset="0"/>
            </a:endParaRPr>
          </a:p>
          <a:p>
            <a:r>
              <a:rPr lang="en-IN" sz="1600" u="sng" dirty="0" smtClean="0">
                <a:solidFill>
                  <a:srgbClr val="002060"/>
                </a:solidFill>
                <a:latin typeface="Arial Rounded MT Bold" pitchFamily="34" charset="0"/>
              </a:rPr>
              <a:t>https://stackoverflow.com/</a:t>
            </a:r>
          </a:p>
          <a:p>
            <a:endParaRPr lang="en-IN" sz="1600" dirty="0" smtClean="0">
              <a:latin typeface="Arial Rounded MT Bold" pitchFamily="34" charset="0"/>
            </a:endParaRPr>
          </a:p>
          <a:p>
            <a:r>
              <a:rPr lang="en-IN" sz="1600" dirty="0" smtClean="0">
                <a:latin typeface="Arial Rounded MT Bold" pitchFamily="34" charset="0"/>
              </a:rPr>
              <a:t>Python</a:t>
            </a:r>
          </a:p>
          <a:p>
            <a:endParaRPr lang="en-IN" sz="1600" dirty="0" smtClean="0">
              <a:latin typeface="Arial Rounded MT Bold" pitchFamily="34" charset="0"/>
            </a:endParaRPr>
          </a:p>
          <a:p>
            <a:r>
              <a:rPr lang="en-US" sz="1600" u="sng" dirty="0" smtClean="0">
                <a:solidFill>
                  <a:srgbClr val="002060"/>
                </a:solidFill>
                <a:latin typeface="Arial Rounded MT Bold" pitchFamily="34" charset="0"/>
              </a:rPr>
              <a:t>https://www.python.org/doc/</a:t>
            </a:r>
          </a:p>
          <a:p>
            <a:endParaRPr lang="en-IN" sz="1600" u="sng" dirty="0" smtClean="0">
              <a:solidFill>
                <a:srgbClr val="002060"/>
              </a:solidFill>
              <a:latin typeface="Arial Rounded MT Bold" pitchFamily="34" charset="0"/>
            </a:endParaRPr>
          </a:p>
          <a:p>
            <a:r>
              <a:rPr lang="en-IN" sz="1600" dirty="0" smtClean="0">
                <a:solidFill>
                  <a:schemeClr val="tx1"/>
                </a:solidFill>
                <a:latin typeface="Arial Rounded MT Bold" pitchFamily="34" charset="0"/>
              </a:rPr>
              <a:t>W3Schools</a:t>
            </a:r>
          </a:p>
          <a:p>
            <a:endParaRPr lang="en-IN" sz="1600" dirty="0" smtClean="0">
              <a:solidFill>
                <a:schemeClr val="tx1"/>
              </a:solidFill>
              <a:latin typeface="Arial Rounded MT Bold" pitchFamily="34" charset="0"/>
            </a:endParaRPr>
          </a:p>
          <a:p>
            <a:r>
              <a:rPr lang="en-US" sz="1600" u="sng" dirty="0" smtClean="0">
                <a:solidFill>
                  <a:srgbClr val="002060"/>
                </a:solidFill>
                <a:latin typeface="Arial Rounded MT Bold" pitchFamily="34" charset="0"/>
              </a:rPr>
              <a:t>https://www.w3schools.com/python/</a:t>
            </a:r>
            <a:endParaRPr lang="en-US" sz="1600" dirty="0" smtClean="0">
              <a:solidFill>
                <a:schemeClr val="tx1"/>
              </a:solidFill>
              <a:latin typeface="Arial Rounded MT Bold" pitchFamily="34" charset="0"/>
            </a:endParaRPr>
          </a:p>
          <a:p>
            <a:endParaRPr lang="en-US" sz="1600" dirty="0">
              <a:latin typeface="Arial Rounded MT Bold"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nformally Solicited Project Proposal by Slidesgo">
  <a:themeElements>
    <a:clrScheme name="Simple Light">
      <a:dk1>
        <a:srgbClr val="191919"/>
      </a:dk1>
      <a:lt1>
        <a:srgbClr val="FFFFFF"/>
      </a:lt1>
      <a:dk2>
        <a:srgbClr val="595959"/>
      </a:dk2>
      <a:lt2>
        <a:srgbClr val="DA906C"/>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224</Words>
  <Application>Microsoft Office PowerPoint</Application>
  <PresentationFormat>On-screen Show (16:9)</PresentationFormat>
  <Paragraphs>59</Paragraphs>
  <Slides>8</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Arial Rounded MT Bold</vt:lpstr>
      <vt:lpstr>Special Elite</vt:lpstr>
      <vt:lpstr>Copperplate Gothic Bold</vt:lpstr>
      <vt:lpstr>SimSun</vt:lpstr>
      <vt:lpstr>Barlow</vt:lpstr>
      <vt:lpstr>Segoe UI Semilight</vt:lpstr>
      <vt:lpstr>Wingdings</vt:lpstr>
      <vt:lpstr>Bebas Neue</vt:lpstr>
      <vt:lpstr>Informally Solicited Project Proposal by Slidesgo</vt:lpstr>
      <vt:lpstr>INT 213 - PYTHON PROGRAMMING PROJECT</vt:lpstr>
      <vt:lpstr>Overview of The Project</vt:lpstr>
      <vt:lpstr>Libraries Used</vt:lpstr>
      <vt:lpstr>Files Used</vt:lpstr>
      <vt:lpstr>Output Screen</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 213 - PYTHON PROGRAMMING PROJECT</dc:title>
  <dc:creator>Nishu</dc:creator>
  <cp:lastModifiedBy>hp</cp:lastModifiedBy>
  <cp:revision>14</cp:revision>
  <dcterms:modified xsi:type="dcterms:W3CDTF">2021-11-24T19:28:32Z</dcterms:modified>
</cp:coreProperties>
</file>