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BEBF7A-0FBB-456D-B07D-07EA11DFD39A}" v="1938" dt="2022-09-16T17:20:03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cs typeface="Calibri Light"/>
              </a:rPr>
              <a:t>Startup Profit Prediction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cs typeface="Calibri"/>
              </a:rPr>
              <a:t>Team no.: 159</a:t>
            </a:r>
          </a:p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466C287D-DE21-7DCD-12CC-59D4A3767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76BD-7902-CAAB-2839-C4D21823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Times New Roman"/>
                <a:cs typeface="Calibri Ligh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ABA5-6926-CC08-6DDC-8B30879C9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dirty="0">
                <a:latin typeface="Times New Roman"/>
                <a:cs typeface="Calibri"/>
              </a:rPr>
              <a:t>To give startups companies a prediction on the amount of profits they can make on the basis of the money spent in various department.</a:t>
            </a:r>
          </a:p>
        </p:txBody>
      </p:sp>
      <p:pic>
        <p:nvPicPr>
          <p:cNvPr id="4" name="Picture 4" descr="A picture containing text, clock, vector graphics&#10;&#10;Description automatically generated">
            <a:extLst>
              <a:ext uri="{FF2B5EF4-FFF2-40B4-BE49-F238E27FC236}">
                <a16:creationId xmlns:a16="http://schemas.microsoft.com/office/drawing/2014/main" id="{E5CD776B-4AE9-E379-E319-4AD4E7DA9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17" r="1869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7A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5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B909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0BD38-9092-6531-BBD9-AC8C2FB9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en-US" sz="3500" b="1" dirty="0">
                <a:latin typeface="Times New Roman"/>
                <a:cs typeface="Calibri Light"/>
              </a:rPr>
            </a:br>
            <a:br>
              <a:rPr lang="en-US" sz="3500" b="1" dirty="0">
                <a:latin typeface="Times New Roman"/>
                <a:cs typeface="Calibri Light"/>
              </a:rPr>
            </a:br>
            <a:br>
              <a:rPr lang="en-US" sz="3500" b="1" dirty="0">
                <a:latin typeface="Times New Roman"/>
                <a:cs typeface="Calibri Light"/>
              </a:rPr>
            </a:br>
            <a:r>
              <a:rPr lang="en-US" sz="3500" b="1" dirty="0">
                <a:solidFill>
                  <a:srgbClr val="FFFFFF"/>
                </a:solidFill>
                <a:latin typeface="Times New Roman"/>
                <a:cs typeface="Calibri Light"/>
              </a:rPr>
              <a:t>PROBLEM STATEMENT</a:t>
            </a:r>
            <a:br>
              <a:rPr lang="en-US" sz="3500" b="1" dirty="0">
                <a:latin typeface="Times New Roman"/>
                <a:cs typeface="Calibri Light"/>
              </a:rPr>
            </a:br>
            <a:br>
              <a:rPr lang="en-US" sz="3500" b="1" dirty="0">
                <a:latin typeface="Times New Roman"/>
                <a:cs typeface="Calibri Light"/>
              </a:rPr>
            </a:br>
            <a:br>
              <a:rPr lang="en-US" sz="3500" b="1" dirty="0">
                <a:latin typeface="Times New Roman"/>
                <a:cs typeface="Calibri Light"/>
              </a:rPr>
            </a:br>
            <a:endParaRPr lang="en-US" sz="3500" b="1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25D8F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6675121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53E1-D89A-5FA0-B586-99AEAE5AC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6031967" cy="328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Times New Roman"/>
                <a:cs typeface="Calibri" panose="020F0502020204030204"/>
              </a:rPr>
              <a:t>Startup companies are often confused how to use their funds.</a:t>
            </a:r>
            <a:endParaRPr lang="en-US" sz="2000">
              <a:cs typeface="Calibri" panose="020F0502020204030204"/>
            </a:endParaRPr>
          </a:p>
          <a:p>
            <a:r>
              <a:rPr lang="en-US" sz="2000">
                <a:latin typeface="Times New Roman"/>
                <a:cs typeface="Calibri" panose="020F0502020204030204"/>
              </a:rPr>
              <a:t>So they need to know on what fields they should spend money so that they can maximize the profit.</a:t>
            </a:r>
          </a:p>
          <a:p>
            <a:r>
              <a:rPr lang="en-US" sz="2000">
                <a:latin typeface="Times New Roman"/>
                <a:cs typeface="Calibri" panose="020F0502020204030204"/>
              </a:rPr>
              <a:t>Even investors can get an idea whether the startup they have invested in is profitable or not.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74DF75B3-332E-1DFA-D034-B9B7880DF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9"/>
          <a:stretch/>
        </p:blipFill>
        <p:spPr>
          <a:xfrm>
            <a:off x="7277100" y="2480954"/>
            <a:ext cx="4455979" cy="39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6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FE2D22C-409B-48AF-B24F-7988A8F7F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76C57-EB45-044D-54D1-074F6585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83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latin typeface="Times New Roman"/>
                <a:cs typeface="Calibri Light"/>
              </a:rPr>
              <a:t>PROJECT OVERVIEW</a:t>
            </a:r>
            <a:endParaRPr lang="en-US" sz="4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C1635D8-6DB0-4E25-61EC-E2C84DBA18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0" r="50986" b="1"/>
          <a:stretch/>
        </p:blipFill>
        <p:spPr>
          <a:xfrm>
            <a:off x="535110" y="627954"/>
            <a:ext cx="4235516" cy="53533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EBB64-EF9E-CA1C-4D6B-3203759DE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262" y="2620641"/>
            <a:ext cx="5837750" cy="30237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latin typeface="Times New Roman"/>
                <a:cs typeface="Calibri"/>
              </a:rPr>
              <a:t>Inputs: Expenses (Marketing, RND, and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administrator</a:t>
            </a:r>
            <a:r>
              <a:rPr lang="en-US" sz="2000" dirty="0">
                <a:latin typeface="Times New Roman"/>
                <a:cs typeface="Calibri"/>
              </a:rPr>
              <a:t>) and Location.</a:t>
            </a:r>
          </a:p>
          <a:p>
            <a:r>
              <a:rPr lang="en-US" sz="2000" dirty="0">
                <a:latin typeface="Times New Roman"/>
                <a:cs typeface="Calibri"/>
              </a:rPr>
              <a:t>We are using Multi linear regression model to predict profits where we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use </a:t>
            </a:r>
            <a:r>
              <a:rPr lang="en-US" sz="2000" dirty="0">
                <a:ea typeface="+mn-lt"/>
                <a:cs typeface="+mn-lt"/>
              </a:rPr>
              <a:t>several explanatory variables to predict the outcome of a response variable.</a:t>
            </a:r>
          </a:p>
          <a:p>
            <a:endParaRPr lang="en-US" sz="20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526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6BC7C62-FCBD-2955-F9D1-F4EAAFF81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07" r="-3" b="31769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>
              <a:latin typeface="Times New Roman"/>
              <a:cs typeface="Times New Roman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>
              <a:latin typeface="Times New Roman"/>
              <a:cs typeface="Times New Roman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C35C5-D6BD-EA10-6091-E2354989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/>
                <a:cs typeface="Calibri Light"/>
              </a:rPr>
              <a:t>WHO IS THE END USERS?</a:t>
            </a:r>
          </a:p>
        </p:txBody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D9D9-0516-DA51-3C9C-D51C95C0C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 dirty="0">
                <a:latin typeface="Times New Roman"/>
                <a:cs typeface="Calibri"/>
              </a:rPr>
              <a:t>Startup companies is our main end user.</a:t>
            </a:r>
          </a:p>
          <a:p>
            <a:r>
              <a:rPr lang="en-US" sz="2300" dirty="0">
                <a:latin typeface="Times New Roman"/>
                <a:cs typeface="Calibri"/>
              </a:rPr>
              <a:t>Investors who invest in startup companies can also use this model to predict the profit of the companies.</a:t>
            </a:r>
          </a:p>
        </p:txBody>
      </p:sp>
    </p:spTree>
    <p:extLst>
      <p:ext uri="{BB962C8B-B14F-4D97-AF65-F5344CB8AC3E}">
        <p14:creationId xmlns:p14="http://schemas.microsoft.com/office/powerpoint/2010/main" val="35858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B5448-A67A-8F53-933D-8B4806BD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Times New Roman"/>
                <a:cs typeface="Calibri Light"/>
              </a:rPr>
              <a:t>THE WOW IN OUR SOLUTION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B81349-3A7E-4A66-9ED9-66E6F8E29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3" y="2454901"/>
            <a:ext cx="3441163" cy="4080255"/>
          </a:xfrm>
          <a:prstGeom prst="rect">
            <a:avLst/>
          </a:prstGeom>
          <a:solidFill>
            <a:srgbClr val="A82BF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37A7FF-19A5-40D8-8D0C-E780CBD33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1468" y="2454900"/>
            <a:ext cx="3441163" cy="4080255"/>
          </a:xfrm>
          <a:prstGeom prst="rect">
            <a:avLst/>
          </a:prstGeom>
          <a:solidFill>
            <a:srgbClr val="A82BF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3B92BF5-5792-27EB-2FDC-55F81EE42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84" y="2755001"/>
            <a:ext cx="6572558" cy="351562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DCA9-258F-AF13-7396-51AD85344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057" y="762983"/>
            <a:ext cx="3515128" cy="5330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We are amazed that our model's give 95% accuracy!</a:t>
            </a:r>
          </a:p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Red dot show the actual profit and line show our predict  profit that is very close.</a:t>
            </a:r>
          </a:p>
          <a:p>
            <a:endParaRPr lang="en-US" sz="240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649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1787C549-66DE-4718-9D45-816599251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E9AD3-8780-9E8F-6E79-1BDA9441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 sz="4600" b="1">
                <a:latin typeface="Times New Roman"/>
                <a:cs typeface="Calibri Light"/>
              </a:rPr>
              <a:t>MODELLING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B21C4D-C8DB-45E4-8B45-1A73A188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08C67FF-5706-4C08-9DF4-D3E2EF7F6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90AE6FAF-1DDD-40E6-8128-2B5DD1464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3E186F0A-23FB-4FB4-8C95-4C6A6F483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D183081B-2F31-48CC-A297-BA0C06A74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C6A5254-D4C3-478C-B4E0-73D3642DB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41974FE2-7080-4C99-A4E6-3E15D4B28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7C843590-9C15-4DFA-9178-8A943EF62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3506696A-3D1F-450D-96A0-B59B7BBE3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6D2546D9-69E1-4D75-8E64-886207813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865383D5-D060-4DBD-82E9-14902BD8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70242239-3409-460D-BA74-ADF2AFD4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4F02255D-DBCA-4E02-8376-8A374688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343BABB3-0280-4F53-A4A9-54ED96AB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2824031E-D05D-4B6C-A900-28D70C737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96B0A62E-B7B0-475C-B1FF-989CDB45E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D62DF221-DFF7-4614-8983-8B7C47034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4E544155-BC32-4013-9135-149E30150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1DD4153E-E8EE-4D47-8FF6-926EBB23F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6834F1B0-119E-4A62-A22F-79C5AEEE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04C90783-5CC9-4855-A633-D3D3B900D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6">
            <a:extLst>
              <a:ext uri="{FF2B5EF4-FFF2-40B4-BE49-F238E27FC236}">
                <a16:creationId xmlns:a16="http://schemas.microsoft.com/office/drawing/2014/main" id="{A09FB780-7F6B-7B9D-64F6-05EB5C506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3" r="-3" b="-3"/>
          <a:stretch/>
        </p:blipFill>
        <p:spPr>
          <a:xfrm>
            <a:off x="596880" y="3233985"/>
            <a:ext cx="5766975" cy="362401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B356F-F3BE-03D5-BB2E-D87284422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7"/>
            <a:ext cx="4496426" cy="59577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 dirty="0">
                <a:cs typeface="Calibri"/>
              </a:rPr>
              <a:t>Multilinear regression </a:t>
            </a:r>
            <a:r>
              <a:rPr lang="en-US" sz="2200" dirty="0">
                <a:cs typeface="Calibri"/>
              </a:rPr>
              <a:t>is used as a model for predicting profits.</a:t>
            </a:r>
          </a:p>
          <a:p>
            <a:r>
              <a:rPr lang="en-US" sz="2200" b="1" dirty="0">
                <a:cs typeface="Calibri"/>
              </a:rPr>
              <a:t>Python libraries used:</a:t>
            </a:r>
          </a:p>
          <a:p>
            <a:pPr lvl="1"/>
            <a:r>
              <a:rPr lang="en-US" sz="2200" dirty="0">
                <a:cs typeface="Calibri"/>
              </a:rPr>
              <a:t>Pandas </a:t>
            </a:r>
          </a:p>
          <a:p>
            <a:pPr lvl="1"/>
            <a:r>
              <a:rPr lang="en-US" sz="2200" dirty="0">
                <a:cs typeface="Calibri"/>
              </a:rPr>
              <a:t>Matplotlib</a:t>
            </a:r>
          </a:p>
          <a:p>
            <a:pPr lvl="1"/>
            <a:r>
              <a:rPr lang="en-US" sz="2200" dirty="0" err="1">
                <a:cs typeface="Calibri"/>
              </a:rPr>
              <a:t>Sklearn</a:t>
            </a:r>
          </a:p>
          <a:p>
            <a:pPr lvl="1"/>
            <a:r>
              <a:rPr lang="en-US" sz="2200" dirty="0" err="1">
                <a:cs typeface="Calibri"/>
              </a:rPr>
              <a:t>Numpy</a:t>
            </a: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463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0290570-6BCA-5B25-A357-354366524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22438"/>
            <a:ext cx="5253492" cy="2664506"/>
          </a:xfr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1E17C51-BE10-6A13-4BE1-3D0BF6186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00" y="1733324"/>
            <a:ext cx="5158015" cy="2648177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A4A74F-50BC-321F-320D-DCF91AFA3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29" y="4452938"/>
            <a:ext cx="10513786" cy="21111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E8B11A-94B6-C91B-C9FC-EAE7CC7E0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60247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218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Startup Profit Prediction </vt:lpstr>
      <vt:lpstr>AGENDA</vt:lpstr>
      <vt:lpstr>   PROBLEM STATEMENT   </vt:lpstr>
      <vt:lpstr>PROJECT OVERVIEW</vt:lpstr>
      <vt:lpstr>WHO IS THE END USERS?</vt:lpstr>
      <vt:lpstr>THE WOW IN 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harsh.maheshwari.btech2020</cp:lastModifiedBy>
  <cp:revision>505</cp:revision>
  <dcterms:created xsi:type="dcterms:W3CDTF">2022-09-15T04:34:40Z</dcterms:created>
  <dcterms:modified xsi:type="dcterms:W3CDTF">2022-10-09T16:01:40Z</dcterms:modified>
</cp:coreProperties>
</file>