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6" r:id="rId15"/>
    <p:sldId id="277" r:id="rId16"/>
    <p:sldId id="285" r:id="rId17"/>
    <p:sldId id="271" r:id="rId18"/>
    <p:sldId id="272" r:id="rId19"/>
    <p:sldId id="279" r:id="rId20"/>
    <p:sldId id="280" r:id="rId21"/>
    <p:sldId id="287" r:id="rId22"/>
    <p:sldId id="288" r:id="rId23"/>
    <p:sldId id="281" r:id="rId24"/>
    <p:sldId id="278" r:id="rId25"/>
    <p:sldId id="282" r:id="rId26"/>
    <p:sldId id="283" r:id="rId27"/>
    <p:sldId id="289" r:id="rId28"/>
    <p:sldId id="290" r:id="rId29"/>
    <p:sldId id="284" r:id="rId30"/>
    <p:sldId id="286" r:id="rId31"/>
    <p:sldId id="275" r:id="rId32"/>
  </p:sldIdLst>
  <p:sldSz cx="9144000" cy="6858000" type="screen4x3"/>
  <p:notesSz cx="6858000" cy="9144000"/>
  <p:embeddedFontLst>
    <p:embeddedFont>
      <p:font typeface="Arial Black" panose="020B0A04020102020204" pitchFamily="34" charset="0"/>
      <p:bold r:id="rId34"/>
    </p:embeddedFont>
    <p:embeddedFont>
      <p:font typeface="Tahoma" panose="020B0604030504040204" pitchFamily="34" charset="0"/>
      <p:regular r:id="rId35"/>
      <p:bold r:id="rId36"/>
    </p:embeddedFont>
    <p:embeddedFont>
      <p:font typeface="Times" panose="02020603050405020304" pitchFamily="18" charset="0"/>
      <p:regular r:id="rId37"/>
      <p:bold r:id="rId38"/>
      <p:italic r:id="rId39"/>
      <p:boldItalic r:id="rId40"/>
    </p:embeddedFont>
    <p:embeddedFont>
      <p:font typeface="Times" panose="02020603050405020304" pitchFamily="18"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grAn3y0R7nesDuHIV5VerT4GO2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9.xml"/><Relationship Id="rId41" Type="http://customschemas.google.com/relationships/presentationmetadata" Target="meta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Comparison of the models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7.9347604986876652E-2"/>
          <c:y val="0.14791067913385825"/>
          <c:w val="0.89356906167979011"/>
          <c:h val="0.70492249015748043"/>
        </c:manualLayout>
      </c:layout>
      <c:barChart>
        <c:barDir val="col"/>
        <c:grouping val="clustered"/>
        <c:varyColors val="0"/>
        <c:ser>
          <c:idx val="0"/>
          <c:order val="0"/>
          <c:tx>
            <c:strRef>
              <c:f>Sheet1!$B$1</c:f>
              <c:strCache>
                <c:ptCount val="1"/>
                <c:pt idx="0">
                  <c:v>Accuracy</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2">
                          <a:lumMod val="95000"/>
                          <a:lumOff val="5000"/>
                        </a:schemeClr>
                      </a:solidFill>
                      <a:latin typeface="+mn-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0-A8E7-48CE-9672-E0CB3C375A01}"/>
                </c:ext>
              </c:extLst>
            </c:dLbl>
            <c:dLbl>
              <c:idx val="1"/>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2">
                          <a:lumMod val="95000"/>
                          <a:lumOff val="5000"/>
                        </a:schemeClr>
                      </a:solidFill>
                      <a:latin typeface="+mn-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1-A8E7-48CE-9672-E0CB3C375A01}"/>
                </c:ext>
              </c:extLst>
            </c:dLbl>
            <c:dLbl>
              <c:idx val="2"/>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2">
                          <a:lumMod val="95000"/>
                          <a:lumOff val="5000"/>
                        </a:schemeClr>
                      </a:solidFill>
                      <a:latin typeface="+mn-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2-A8E7-48CE-9672-E0CB3C375A0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Sheet1!$A$2:$A$4</c:f>
              <c:strCache>
                <c:ptCount val="3"/>
                <c:pt idx="0">
                  <c:v>Naïve bayes</c:v>
                </c:pt>
                <c:pt idx="1">
                  <c:v>K- nearest neighbour</c:v>
                </c:pt>
                <c:pt idx="2">
                  <c:v>Random forest</c:v>
                </c:pt>
              </c:strCache>
            </c:strRef>
          </c:cat>
          <c:val>
            <c:numRef>
              <c:f>Sheet1!$B$2:$B$4</c:f>
              <c:numCache>
                <c:formatCode>General</c:formatCode>
                <c:ptCount val="3"/>
                <c:pt idx="0">
                  <c:v>92.39</c:v>
                </c:pt>
                <c:pt idx="1">
                  <c:v>90</c:v>
                </c:pt>
                <c:pt idx="2">
                  <c:v>92.5</c:v>
                </c:pt>
              </c:numCache>
            </c:numRef>
          </c:val>
          <c:extLst>
            <c:ext xmlns:c16="http://schemas.microsoft.com/office/drawing/2014/chart" uri="{C3380CC4-5D6E-409C-BE32-E72D297353CC}">
              <c16:uniqueId val="{00000003-A8E7-48CE-9672-E0CB3C375A01}"/>
            </c:ext>
          </c:extLst>
        </c:ser>
        <c:dLbls>
          <c:showLegendKey val="0"/>
          <c:showVal val="1"/>
          <c:showCatName val="0"/>
          <c:showSerName val="0"/>
          <c:showPercent val="0"/>
          <c:showBubbleSize val="0"/>
        </c:dLbls>
        <c:gapWidth val="100"/>
        <c:overlap val="-24"/>
        <c:axId val="140062080"/>
        <c:axId val="140067968"/>
      </c:barChart>
      <c:catAx>
        <c:axId val="1400620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067968"/>
        <c:crosses val="autoZero"/>
        <c:auto val="1"/>
        <c:lblAlgn val="ctr"/>
        <c:lblOffset val="100"/>
        <c:noMultiLvlLbl val="0"/>
      </c:catAx>
      <c:valAx>
        <c:axId val="14006796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0062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a:t>
            </a:fld>
            <a:endParaRPr/>
          </a:p>
        </p:txBody>
      </p:sp>
    </p:spTree>
    <p:extLst>
      <p:ext uri="{BB962C8B-B14F-4D97-AF65-F5344CB8AC3E}">
        <p14:creationId xmlns:p14="http://schemas.microsoft.com/office/powerpoint/2010/main" val="11433449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a:t>
            </a:fld>
            <a:endParaRPr/>
          </a:p>
        </p:txBody>
      </p:sp>
      <p:sp>
        <p:nvSpPr>
          <p:cNvPr id="93" name="Google Shape;93;p1:notes"/>
          <p:cNvSpPr>
            <a:spLocks noGrp="1" noRot="1" noChangeAspect="1"/>
          </p:cNvSpPr>
          <p:nvPr>
            <p:ph type="sldImg" idx="2"/>
          </p:nvPr>
        </p:nvSpPr>
        <p:spPr>
          <a:xfrm>
            <a:off x="1054100" y="303213"/>
            <a:ext cx="4746625" cy="35607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94" name="Google Shape;94;p1:notes"/>
          <p:cNvSpPr txBox="1"/>
          <p:nvPr/>
        </p:nvSpPr>
        <p:spPr>
          <a:xfrm>
            <a:off x="503237" y="4316412"/>
            <a:ext cx="5853112" cy="4057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a:ea typeface="Times"/>
              <a:cs typeface="Times"/>
              <a:sym typeface="Times"/>
            </a:endParaRPr>
          </a:p>
        </p:txBody>
      </p:sp>
      <p:sp>
        <p:nvSpPr>
          <p:cNvPr id="95" name="Google Shape;95;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477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c84ee3ce19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c84ee3ce19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c84ee3ce19_0_1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10</a:t>
            </a:fld>
            <a:endParaRPr sz="1400">
              <a:latin typeface="Arial"/>
              <a:ea typeface="Arial"/>
              <a:cs typeface="Arial"/>
              <a:sym typeface="Arial"/>
            </a:endParaRPr>
          </a:p>
        </p:txBody>
      </p:sp>
    </p:spTree>
    <p:extLst>
      <p:ext uri="{BB962C8B-B14F-4D97-AF65-F5344CB8AC3E}">
        <p14:creationId xmlns:p14="http://schemas.microsoft.com/office/powerpoint/2010/main" val="3097356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c84ee3ce19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c84ee3ce19_0_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c84ee3ce19_0_24: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11</a:t>
            </a:fld>
            <a:endParaRPr sz="1400">
              <a:latin typeface="Arial"/>
              <a:ea typeface="Arial"/>
              <a:cs typeface="Arial"/>
              <a:sym typeface="Arial"/>
            </a:endParaRPr>
          </a:p>
        </p:txBody>
      </p:sp>
    </p:spTree>
    <p:extLst>
      <p:ext uri="{BB962C8B-B14F-4D97-AF65-F5344CB8AC3E}">
        <p14:creationId xmlns:p14="http://schemas.microsoft.com/office/powerpoint/2010/main" val="4185388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c84ee3ce19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c84ee3ce19_0_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c84ee3ce19_0_34: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12</a:t>
            </a:fld>
            <a:endParaRPr sz="1400">
              <a:latin typeface="Arial"/>
              <a:ea typeface="Arial"/>
              <a:cs typeface="Arial"/>
              <a:sym typeface="Arial"/>
            </a:endParaRPr>
          </a:p>
        </p:txBody>
      </p:sp>
    </p:spTree>
    <p:extLst>
      <p:ext uri="{BB962C8B-B14F-4D97-AF65-F5344CB8AC3E}">
        <p14:creationId xmlns:p14="http://schemas.microsoft.com/office/powerpoint/2010/main" val="1884559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459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2055"/>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B59F239F-09BE-46AA-B8B0-279BAB8B7EF9}"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18435" name="Rectangle 1"/>
          <p:cNvSpPr>
            <a:spLocks noGrp="1" noRot="1" noChangeAspect="1" noChangeArrowheads="1" noTextEdit="1"/>
          </p:cNvSpPr>
          <p:nvPr>
            <p:ph type="sldImg"/>
          </p:nvPr>
        </p:nvSpPr>
        <p:spPr>
          <a:xfrm>
            <a:off x="1054100" y="303213"/>
            <a:ext cx="4746625" cy="3560762"/>
          </a:xfrm>
          <a:solidFill>
            <a:srgbClr val="FFFFFF"/>
          </a:solidFill>
          <a:ln/>
        </p:spPr>
      </p:sp>
      <p:sp>
        <p:nvSpPr>
          <p:cNvPr id="18436" name="Text Box 2"/>
          <p:cNvSpPr txBox="1">
            <a:spLocks noChangeArrowheads="1"/>
          </p:cNvSpPr>
          <p:nvPr/>
        </p:nvSpPr>
        <p:spPr bwMode="auto">
          <a:xfrm>
            <a:off x="503238" y="4316413"/>
            <a:ext cx="5853112"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IN" altLang="en-US"/>
          </a:p>
        </p:txBody>
      </p:sp>
    </p:spTree>
    <p:extLst>
      <p:ext uri="{BB962C8B-B14F-4D97-AF65-F5344CB8AC3E}">
        <p14:creationId xmlns:p14="http://schemas.microsoft.com/office/powerpoint/2010/main" val="645284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8534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a:t>
            </a:fld>
            <a:endParaRPr/>
          </a:p>
        </p:txBody>
      </p:sp>
      <p:sp>
        <p:nvSpPr>
          <p:cNvPr id="203" name="Google Shape;20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 name="Google Shape;204;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087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a:t>
            </a:fld>
            <a:endParaRPr/>
          </a:p>
        </p:txBody>
      </p:sp>
      <p:sp>
        <p:nvSpPr>
          <p:cNvPr id="203" name="Google Shape;20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 name="Google Shape;204;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664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20</a:t>
            </a:fld>
            <a:endParaRPr/>
          </a:p>
        </p:txBody>
      </p:sp>
      <p:sp>
        <p:nvSpPr>
          <p:cNvPr id="203" name="Google Shape;20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 name="Google Shape;204;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619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23</a:t>
            </a:fld>
            <a:endParaRPr/>
          </a:p>
        </p:txBody>
      </p:sp>
      <p:sp>
        <p:nvSpPr>
          <p:cNvPr id="203" name="Google Shape;20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 name="Google Shape;204;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14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10" name="Google Shape;11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 name="Google Shape;111;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1200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25</a:t>
            </a:fld>
            <a:endParaRPr/>
          </a:p>
        </p:txBody>
      </p:sp>
      <p:sp>
        <p:nvSpPr>
          <p:cNvPr id="203" name="Google Shape;20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 name="Google Shape;204;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540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26</a:t>
            </a:fld>
            <a:endParaRPr/>
          </a:p>
        </p:txBody>
      </p:sp>
      <p:sp>
        <p:nvSpPr>
          <p:cNvPr id="203" name="Google Shape;20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 name="Google Shape;204;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5852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203" name="Google Shape;20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 name="Google Shape;204;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319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2339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17" name="Google Shape;11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378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1036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344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405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1819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84ee3ce19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84ee3ce19_0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c84ee3ce19_0_17: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8</a:t>
            </a:fld>
            <a:endParaRPr sz="1400">
              <a:latin typeface="Arial"/>
              <a:ea typeface="Arial"/>
              <a:cs typeface="Arial"/>
              <a:sym typeface="Arial"/>
            </a:endParaRPr>
          </a:p>
        </p:txBody>
      </p:sp>
    </p:spTree>
    <p:extLst>
      <p:ext uri="{BB962C8B-B14F-4D97-AF65-F5344CB8AC3E}">
        <p14:creationId xmlns:p14="http://schemas.microsoft.com/office/powerpoint/2010/main" val="2661826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c84ee3ce19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c84ee3ce19_0_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c84ee3ce19_0_29: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9</a:t>
            </a:fld>
            <a:endParaRPr sz="1400">
              <a:latin typeface="Arial"/>
              <a:ea typeface="Arial"/>
              <a:cs typeface="Arial"/>
              <a:sym typeface="Arial"/>
            </a:endParaRPr>
          </a:p>
        </p:txBody>
      </p:sp>
    </p:spTree>
    <p:extLst>
      <p:ext uri="{BB962C8B-B14F-4D97-AF65-F5344CB8AC3E}">
        <p14:creationId xmlns:p14="http://schemas.microsoft.com/office/powerpoint/2010/main" val="1733536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17"/>
          <p:cNvSpPr txBox="1">
            <a:spLocks noGrp="1"/>
          </p:cNvSpPr>
          <p:nvPr>
            <p:ph type="title"/>
          </p:nvPr>
        </p:nvSpPr>
        <p:spPr>
          <a:xfrm>
            <a:off x="406400" y="228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7"/>
          <p:cNvSpPr txBox="1">
            <a:spLocks noGrp="1"/>
          </p:cNvSpPr>
          <p:nvPr>
            <p:ph type="body" idx="1"/>
          </p:nvPr>
        </p:nvSpPr>
        <p:spPr>
          <a:xfrm>
            <a:off x="457200" y="1885950"/>
            <a:ext cx="8178800" cy="41719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7"/>
          <p:cNvSpPr txBox="1">
            <a:spLocks noGrp="1"/>
          </p:cNvSpPr>
          <p:nvPr>
            <p:ph type="dt" idx="10"/>
          </p:nvPr>
        </p:nvSpPr>
        <p:spPr>
          <a:xfrm>
            <a:off x="431800" y="622935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7"/>
          <p:cNvSpPr txBox="1">
            <a:spLocks noGrp="1"/>
          </p:cNvSpPr>
          <p:nvPr>
            <p:ph type="ftr" idx="11"/>
          </p:nvPr>
        </p:nvSpPr>
        <p:spPr>
          <a:xfrm>
            <a:off x="3124200" y="622935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sldNum" idx="12"/>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9"/>
        <p:cNvGrpSpPr/>
        <p:nvPr/>
      </p:nvGrpSpPr>
      <p:grpSpPr>
        <a:xfrm>
          <a:off x="0" y="0"/>
          <a:ext cx="0" cy="0"/>
          <a:chOff x="0" y="0"/>
          <a:chExt cx="0" cy="0"/>
        </a:xfrm>
      </p:grpSpPr>
      <p:sp>
        <p:nvSpPr>
          <p:cNvPr id="70" name="Google Shape;70;p26"/>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Font typeface="Tahoma"/>
              <a:buNone/>
              <a:defRPr sz="1600" b="1"/>
            </a:lvl4pPr>
            <a:lvl5pPr marL="2286000" lvl="4" indent="-228600" algn="l">
              <a:spcBef>
                <a:spcPts val="320"/>
              </a:spcBef>
              <a:spcAft>
                <a:spcPts val="0"/>
              </a:spcAft>
              <a:buSzPts val="1600"/>
              <a:buFont typeface="Tahoma"/>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2" name="Google Shape;72;p26"/>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6"/>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Font typeface="Tahoma"/>
              <a:buNone/>
              <a:defRPr sz="1600" b="1"/>
            </a:lvl4pPr>
            <a:lvl5pPr marL="2286000" lvl="4" indent="-228600" algn="l">
              <a:spcBef>
                <a:spcPts val="320"/>
              </a:spcBef>
              <a:spcAft>
                <a:spcPts val="0"/>
              </a:spcAft>
              <a:buSzPts val="1600"/>
              <a:buFont typeface="Tahoma"/>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4" name="Google Shape;74;p26"/>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431800" y="622935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3124200" y="622935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1pPr>
            <a:lvl2pPr marL="0" marR="0" lvl="1"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2pPr>
            <a:lvl3pPr marL="0" marR="0" lvl="2"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3pPr>
            <a:lvl4pPr marL="0" marR="0" lvl="3"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4pPr>
            <a:lvl5pPr marL="0" marR="0" lvl="4"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5pPr>
            <a:lvl6pPr marL="0" marR="0" lvl="5"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6pPr>
            <a:lvl7pPr marL="0" marR="0" lvl="6"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7pPr>
            <a:lvl8pPr marL="0" marR="0" lvl="7"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8pPr>
            <a:lvl9pPr marL="0" marR="0" lvl="8"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a:off x="406400" y="228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7"/>
          <p:cNvSpPr txBox="1">
            <a:spLocks noGrp="1"/>
          </p:cNvSpPr>
          <p:nvPr>
            <p:ph type="body" idx="1"/>
          </p:nvPr>
        </p:nvSpPr>
        <p:spPr>
          <a:xfrm>
            <a:off x="457200" y="1885950"/>
            <a:ext cx="4013200" cy="41719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7"/>
          <p:cNvSpPr txBox="1">
            <a:spLocks noGrp="1"/>
          </p:cNvSpPr>
          <p:nvPr>
            <p:ph type="body" idx="2"/>
          </p:nvPr>
        </p:nvSpPr>
        <p:spPr>
          <a:xfrm>
            <a:off x="4622800" y="1885950"/>
            <a:ext cx="4013200" cy="41719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7"/>
          <p:cNvSpPr txBox="1">
            <a:spLocks noGrp="1"/>
          </p:cNvSpPr>
          <p:nvPr>
            <p:ph type="dt" idx="10"/>
          </p:nvPr>
        </p:nvSpPr>
        <p:spPr>
          <a:xfrm>
            <a:off x="431800" y="622935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ftr" idx="11"/>
          </p:nvPr>
        </p:nvSpPr>
        <p:spPr>
          <a:xfrm>
            <a:off x="3124200" y="622935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7"/>
          <p:cNvSpPr txBox="1">
            <a:spLocks noGrp="1"/>
          </p:cNvSpPr>
          <p:nvPr>
            <p:ph type="sldNum" idx="12"/>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1pPr>
            <a:lvl2pPr marL="0" marR="0" lvl="1"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2pPr>
            <a:lvl3pPr marL="0" marR="0" lvl="2"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3pPr>
            <a:lvl4pPr marL="0" marR="0" lvl="3"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4pPr>
            <a:lvl5pPr marL="0" marR="0" lvl="4"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5pPr>
            <a:lvl6pPr marL="0" marR="0" lvl="5"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6pPr>
            <a:lvl7pPr marL="0" marR="0" lvl="6"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7pPr>
            <a:lvl8pPr marL="0" marR="0" lvl="7"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8pPr>
            <a:lvl9pPr marL="0" marR="0" lvl="8"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sp>
        <p:nvSpPr>
          <p:cNvPr id="86" name="Google Shape;86;p2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2400"/>
              <a:buNone/>
              <a:defRPr sz="2400"/>
            </a:lvl1pPr>
            <a:lvl2pPr marL="914400" lvl="1" indent="-228600" algn="l">
              <a:spcBef>
                <a:spcPts val="400"/>
              </a:spcBef>
              <a:spcAft>
                <a:spcPts val="0"/>
              </a:spcAft>
              <a:buSzPts val="2000"/>
              <a:buNone/>
              <a:defRPr sz="2000"/>
            </a:lvl2pPr>
            <a:lvl3pPr marL="1371600" lvl="2" indent="-228600" algn="l">
              <a:spcBef>
                <a:spcPts val="360"/>
              </a:spcBef>
              <a:spcAft>
                <a:spcPts val="0"/>
              </a:spcAft>
              <a:buSzPts val="1800"/>
              <a:buNone/>
              <a:defRPr sz="1800"/>
            </a:lvl3pPr>
            <a:lvl4pPr marL="1828800" lvl="3" indent="-228600" algn="l">
              <a:spcBef>
                <a:spcPts val="320"/>
              </a:spcBef>
              <a:spcAft>
                <a:spcPts val="0"/>
              </a:spcAft>
              <a:buSzPts val="1600"/>
              <a:buFont typeface="Tahoma"/>
              <a:buNone/>
              <a:defRPr sz="1600"/>
            </a:lvl4pPr>
            <a:lvl5pPr marL="2286000" lvl="4" indent="-228600" algn="l">
              <a:spcBef>
                <a:spcPts val="320"/>
              </a:spcBef>
              <a:spcAft>
                <a:spcPts val="0"/>
              </a:spcAft>
              <a:buSzPts val="1600"/>
              <a:buFont typeface="Tahoma"/>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88" name="Google Shape;88;p28"/>
          <p:cNvSpPr txBox="1">
            <a:spLocks noGrp="1"/>
          </p:cNvSpPr>
          <p:nvPr>
            <p:ph type="dt" idx="10"/>
          </p:nvPr>
        </p:nvSpPr>
        <p:spPr>
          <a:xfrm>
            <a:off x="431800" y="622935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txBox="1">
            <a:spLocks noGrp="1"/>
          </p:cNvSpPr>
          <p:nvPr>
            <p:ph type="ftr" idx="11"/>
          </p:nvPr>
        </p:nvSpPr>
        <p:spPr>
          <a:xfrm>
            <a:off x="3124200" y="622935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8"/>
          <p:cNvSpPr txBox="1">
            <a:spLocks noGrp="1"/>
          </p:cNvSpPr>
          <p:nvPr>
            <p:ph type="sldNum" idx="12"/>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1pPr>
            <a:lvl2pPr marL="0" marR="0" lvl="1"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2pPr>
            <a:lvl3pPr marL="0" marR="0" lvl="2"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3pPr>
            <a:lvl4pPr marL="0" marR="0" lvl="3"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4pPr>
            <a:lvl5pPr marL="0" marR="0" lvl="4"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5pPr>
            <a:lvl6pPr marL="0" marR="0" lvl="5"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6pPr>
            <a:lvl7pPr marL="0" marR="0" lvl="6"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7pPr>
            <a:lvl8pPr marL="0" marR="0" lvl="7"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8pPr>
            <a:lvl9pPr marL="0" marR="0" lvl="8"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18"/>
          <p:cNvSpPr txBox="1">
            <a:spLocks noGrp="1"/>
          </p:cNvSpPr>
          <p:nvPr>
            <p:ph type="title"/>
          </p:nvPr>
        </p:nvSpPr>
        <p:spPr>
          <a:xfrm>
            <a:off x="406400" y="228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8"/>
          <p:cNvSpPr txBox="1">
            <a:spLocks noGrp="1"/>
          </p:cNvSpPr>
          <p:nvPr>
            <p:ph type="dt" idx="10"/>
          </p:nvPr>
        </p:nvSpPr>
        <p:spPr>
          <a:xfrm>
            <a:off x="431800" y="622935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3124200" y="622935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1pPr>
            <a:lvl2pPr marL="0" marR="0" lvl="1"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2pPr>
            <a:lvl3pPr marL="0" marR="0" lvl="2"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3pPr>
            <a:lvl4pPr marL="0" marR="0" lvl="3"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4pPr>
            <a:lvl5pPr marL="0" marR="0" lvl="4"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5pPr>
            <a:lvl6pPr marL="0" marR="0" lvl="5"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6pPr>
            <a:lvl7pPr marL="0" marR="0" lvl="6"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7pPr>
            <a:lvl8pPr marL="0" marR="0" lvl="7"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8pPr>
            <a:lvl9pPr marL="0" marR="0" lvl="8"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406400" y="228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dt" idx="10"/>
          </p:nvPr>
        </p:nvSpPr>
        <p:spPr>
          <a:xfrm>
            <a:off x="431800" y="622935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ftr" idx="11"/>
          </p:nvPr>
        </p:nvSpPr>
        <p:spPr>
          <a:xfrm>
            <a:off x="3124200" y="622935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sldNum" idx="12"/>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1pPr>
            <a:lvl2pPr marL="0" marR="0" lvl="1"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2pPr>
            <a:lvl3pPr marL="0" marR="0" lvl="2"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3pPr>
            <a:lvl4pPr marL="0" marR="0" lvl="3"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4pPr>
            <a:lvl5pPr marL="0" marR="0" lvl="4"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5pPr>
            <a:lvl6pPr marL="0" marR="0" lvl="5"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6pPr>
            <a:lvl7pPr marL="0" marR="0" lvl="6"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7pPr>
            <a:lvl8pPr marL="0" marR="0" lvl="7"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8pPr>
            <a:lvl9pPr marL="0" marR="0" lvl="8"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and Clip Art" type="txAndClipArt">
  <p:cSld name="TEXT_AND_CLIPART">
    <p:spTree>
      <p:nvGrpSpPr>
        <p:cNvPr id="1" name="Shape 32"/>
        <p:cNvGrpSpPr/>
        <p:nvPr/>
      </p:nvGrpSpPr>
      <p:grpSpPr>
        <a:xfrm>
          <a:off x="0" y="0"/>
          <a:ext cx="0" cy="0"/>
          <a:chOff x="0" y="0"/>
          <a:chExt cx="0" cy="0"/>
        </a:xfrm>
      </p:grpSpPr>
      <p:sp>
        <p:nvSpPr>
          <p:cNvPr id="33" name="Google Shape;33;p20"/>
          <p:cNvSpPr txBox="1">
            <a:spLocks noGrp="1"/>
          </p:cNvSpPr>
          <p:nvPr>
            <p:ph type="title"/>
          </p:nvPr>
        </p:nvSpPr>
        <p:spPr>
          <a:xfrm>
            <a:off x="406400" y="228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body" idx="1"/>
          </p:nvPr>
        </p:nvSpPr>
        <p:spPr>
          <a:xfrm>
            <a:off x="457200" y="1885950"/>
            <a:ext cx="4013200" cy="41719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0"/>
          <p:cNvSpPr>
            <a:spLocks noGrp="1"/>
          </p:cNvSpPr>
          <p:nvPr>
            <p:ph type="clipArt" idx="2"/>
          </p:nvPr>
        </p:nvSpPr>
        <p:spPr>
          <a:xfrm>
            <a:off x="4622800" y="1885950"/>
            <a:ext cx="4013200" cy="417195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2"/>
              </a:buClr>
              <a:buSzPts val="3200"/>
              <a:buFont typeface="Arial"/>
              <a:buChar char="●"/>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accent2"/>
              </a:buClr>
              <a:buSzPts val="2800"/>
              <a:buFont typeface="Arial"/>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accent2"/>
              </a:buClr>
              <a:buSzPts val="2400"/>
              <a:buFont typeface="Arial"/>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2000"/>
              <a:buFont typeface="Tahoma"/>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2"/>
              </a:buClr>
              <a:buSzPts val="2000"/>
              <a:buFont typeface="Tahoma"/>
              <a:buChar char="–"/>
              <a:defRPr sz="20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36" name="Google Shape;36;p20"/>
          <p:cNvSpPr txBox="1">
            <a:spLocks noGrp="1"/>
          </p:cNvSpPr>
          <p:nvPr>
            <p:ph type="dt" idx="10"/>
          </p:nvPr>
        </p:nvSpPr>
        <p:spPr>
          <a:xfrm>
            <a:off x="431800" y="622935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0"/>
          <p:cNvSpPr txBox="1">
            <a:spLocks noGrp="1"/>
          </p:cNvSpPr>
          <p:nvPr>
            <p:ph type="ftr" idx="11"/>
          </p:nvPr>
        </p:nvSpPr>
        <p:spPr>
          <a:xfrm>
            <a:off x="3124200" y="622935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0"/>
          <p:cNvSpPr txBox="1">
            <a:spLocks noGrp="1"/>
          </p:cNvSpPr>
          <p:nvPr>
            <p:ph type="sldNum" idx="12"/>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1pPr>
            <a:lvl2pPr marL="0" marR="0" lvl="1"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2pPr>
            <a:lvl3pPr marL="0" marR="0" lvl="2"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3pPr>
            <a:lvl4pPr marL="0" marR="0" lvl="3"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4pPr>
            <a:lvl5pPr marL="0" marR="0" lvl="4"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5pPr>
            <a:lvl6pPr marL="0" marR="0" lvl="5"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6pPr>
            <a:lvl7pPr marL="0" marR="0" lvl="6"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7pPr>
            <a:lvl8pPr marL="0" marR="0" lvl="7"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8pPr>
            <a:lvl9pPr marL="0" marR="0" lvl="8"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21"/>
          <p:cNvSpPr txBox="1">
            <a:spLocks noGrp="1"/>
          </p:cNvSpPr>
          <p:nvPr>
            <p:ph type="title"/>
          </p:nvPr>
        </p:nvSpPr>
        <p:spPr>
          <a:xfrm rot="5400000">
            <a:off x="4692650" y="2114550"/>
            <a:ext cx="5829300" cy="2057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1"/>
          <p:cNvSpPr txBox="1">
            <a:spLocks noGrp="1"/>
          </p:cNvSpPr>
          <p:nvPr>
            <p:ph type="body" idx="1"/>
          </p:nvPr>
        </p:nvSpPr>
        <p:spPr>
          <a:xfrm rot="5400000">
            <a:off x="501650" y="133350"/>
            <a:ext cx="5829300"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1"/>
          <p:cNvSpPr txBox="1">
            <a:spLocks noGrp="1"/>
          </p:cNvSpPr>
          <p:nvPr>
            <p:ph type="dt" idx="10"/>
          </p:nvPr>
        </p:nvSpPr>
        <p:spPr>
          <a:xfrm>
            <a:off x="431800" y="622935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3124200" y="622935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1pPr>
            <a:lvl2pPr marL="0" marR="0" lvl="1"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2pPr>
            <a:lvl3pPr marL="0" marR="0" lvl="2"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3pPr>
            <a:lvl4pPr marL="0" marR="0" lvl="3"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4pPr>
            <a:lvl5pPr marL="0" marR="0" lvl="4"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5pPr>
            <a:lvl6pPr marL="0" marR="0" lvl="5"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6pPr>
            <a:lvl7pPr marL="0" marR="0" lvl="6"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7pPr>
            <a:lvl8pPr marL="0" marR="0" lvl="7"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8pPr>
            <a:lvl9pPr marL="0" marR="0" lvl="8"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406400" y="228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body" idx="1"/>
          </p:nvPr>
        </p:nvSpPr>
        <p:spPr>
          <a:xfrm rot="5400000">
            <a:off x="2460625" y="-117475"/>
            <a:ext cx="4171950" cy="8178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2"/>
          <p:cNvSpPr txBox="1">
            <a:spLocks noGrp="1"/>
          </p:cNvSpPr>
          <p:nvPr>
            <p:ph type="dt" idx="10"/>
          </p:nvPr>
        </p:nvSpPr>
        <p:spPr>
          <a:xfrm>
            <a:off x="431800" y="622935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2"/>
          <p:cNvSpPr txBox="1">
            <a:spLocks noGrp="1"/>
          </p:cNvSpPr>
          <p:nvPr>
            <p:ph type="ftr" idx="11"/>
          </p:nvPr>
        </p:nvSpPr>
        <p:spPr>
          <a:xfrm>
            <a:off x="3124200" y="622935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2"/>
          <p:cNvSpPr txBox="1">
            <a:spLocks noGrp="1"/>
          </p:cNvSpPr>
          <p:nvPr>
            <p:ph type="sldNum" idx="12"/>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1pPr>
            <a:lvl2pPr marL="0" marR="0" lvl="1"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2pPr>
            <a:lvl3pPr marL="0" marR="0" lvl="2"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3pPr>
            <a:lvl4pPr marL="0" marR="0" lvl="3"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4pPr>
            <a:lvl5pPr marL="0" marR="0" lvl="4"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5pPr>
            <a:lvl6pPr marL="0" marR="0" lvl="5"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6pPr>
            <a:lvl7pPr marL="0" marR="0" lvl="6"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7pPr>
            <a:lvl8pPr marL="0" marR="0" lvl="7"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8pPr>
            <a:lvl9pPr marL="0" marR="0" lvl="8"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1"/>
        <p:cNvGrpSpPr/>
        <p:nvPr/>
      </p:nvGrpSpPr>
      <p:grpSpPr>
        <a:xfrm>
          <a:off x="0" y="0"/>
          <a:ext cx="0" cy="0"/>
          <a:chOff x="0" y="0"/>
          <a:chExt cx="0" cy="0"/>
        </a:xfrm>
      </p:grpSpPr>
      <p:sp>
        <p:nvSpPr>
          <p:cNvPr id="52" name="Google Shape;52;p2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2"/>
              </a:buClr>
              <a:buSzPts val="3200"/>
              <a:buFont typeface="Arial"/>
              <a:buNone/>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accent2"/>
              </a:buClr>
              <a:buSzPts val="2800"/>
              <a:buFont typeface="Arial"/>
              <a:buNone/>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accent2"/>
              </a:buClr>
              <a:buSzPts val="2400"/>
              <a:buFont typeface="Arial"/>
              <a:buNone/>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2000"/>
              <a:buFont typeface="Tahoma"/>
              <a:buNone/>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2"/>
              </a:buClr>
              <a:buSzPts val="2000"/>
              <a:buFont typeface="Tahoma"/>
              <a:buNone/>
              <a:defRPr sz="20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ahoma"/>
                <a:ea typeface="Tahoma"/>
                <a:cs typeface="Tahoma"/>
                <a:sym typeface="Tahoma"/>
              </a:defRPr>
            </a:lvl9pPr>
          </a:lstStyle>
          <a:p>
            <a:endParaRPr/>
          </a:p>
        </p:txBody>
      </p:sp>
      <p:sp>
        <p:nvSpPr>
          <p:cNvPr id="54" name="Google Shape;54;p23"/>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600"/>
              <a:buNone/>
              <a:defRPr sz="1600"/>
            </a:lvl1pPr>
            <a:lvl2pPr marL="914400" lvl="1" indent="-228600" algn="l">
              <a:spcBef>
                <a:spcPts val="280"/>
              </a:spcBef>
              <a:spcAft>
                <a:spcPts val="0"/>
              </a:spcAft>
              <a:buSzPts val="1400"/>
              <a:buNone/>
              <a:defRPr sz="1400"/>
            </a:lvl2pPr>
            <a:lvl3pPr marL="1371600" lvl="2" indent="-228600" algn="l">
              <a:spcBef>
                <a:spcPts val="240"/>
              </a:spcBef>
              <a:spcAft>
                <a:spcPts val="0"/>
              </a:spcAft>
              <a:buSzPts val="1200"/>
              <a:buNone/>
              <a:defRPr sz="1200"/>
            </a:lvl3pPr>
            <a:lvl4pPr marL="1828800" lvl="3" indent="-228600" algn="l">
              <a:spcBef>
                <a:spcPts val="200"/>
              </a:spcBef>
              <a:spcAft>
                <a:spcPts val="0"/>
              </a:spcAft>
              <a:buSzPts val="1000"/>
              <a:buFont typeface="Tahoma"/>
              <a:buNone/>
              <a:defRPr sz="1000"/>
            </a:lvl4pPr>
            <a:lvl5pPr marL="2286000" lvl="4" indent="-228600" algn="l">
              <a:spcBef>
                <a:spcPts val="200"/>
              </a:spcBef>
              <a:spcAft>
                <a:spcPts val="0"/>
              </a:spcAft>
              <a:buSzPts val="1000"/>
              <a:buFont typeface="Tahoma"/>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5" name="Google Shape;55;p23"/>
          <p:cNvSpPr txBox="1">
            <a:spLocks noGrp="1"/>
          </p:cNvSpPr>
          <p:nvPr>
            <p:ph type="dt" idx="10"/>
          </p:nvPr>
        </p:nvSpPr>
        <p:spPr>
          <a:xfrm>
            <a:off x="431800" y="622935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3124200" y="622935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1pPr>
            <a:lvl2pPr marL="0" marR="0" lvl="1"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2pPr>
            <a:lvl3pPr marL="0" marR="0" lvl="2"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3pPr>
            <a:lvl4pPr marL="0" marR="0" lvl="3"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4pPr>
            <a:lvl5pPr marL="0" marR="0" lvl="4"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5pPr>
            <a:lvl6pPr marL="0" marR="0" lvl="5"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6pPr>
            <a:lvl7pPr marL="0" marR="0" lvl="6"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7pPr>
            <a:lvl8pPr marL="0" marR="0" lvl="7"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8pPr>
            <a:lvl9pPr marL="0" marR="0" lvl="8"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Font typeface="Tahoma"/>
              <a:buChar char="•"/>
              <a:defRPr sz="2000"/>
            </a:lvl4pPr>
            <a:lvl5pPr marL="2286000" lvl="4" indent="-355600" algn="l">
              <a:spcBef>
                <a:spcPts val="400"/>
              </a:spcBef>
              <a:spcAft>
                <a:spcPts val="0"/>
              </a:spcAft>
              <a:buSzPts val="2000"/>
              <a:buFont typeface="Tahoma"/>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600"/>
              <a:buNone/>
              <a:defRPr sz="1600"/>
            </a:lvl1pPr>
            <a:lvl2pPr marL="914400" lvl="1" indent="-228600" algn="l">
              <a:spcBef>
                <a:spcPts val="280"/>
              </a:spcBef>
              <a:spcAft>
                <a:spcPts val="0"/>
              </a:spcAft>
              <a:buSzPts val="1400"/>
              <a:buNone/>
              <a:defRPr sz="1400"/>
            </a:lvl2pPr>
            <a:lvl3pPr marL="1371600" lvl="2" indent="-228600" algn="l">
              <a:spcBef>
                <a:spcPts val="240"/>
              </a:spcBef>
              <a:spcAft>
                <a:spcPts val="0"/>
              </a:spcAft>
              <a:buSzPts val="1200"/>
              <a:buNone/>
              <a:defRPr sz="1200"/>
            </a:lvl3pPr>
            <a:lvl4pPr marL="1828800" lvl="3" indent="-228600" algn="l">
              <a:spcBef>
                <a:spcPts val="200"/>
              </a:spcBef>
              <a:spcAft>
                <a:spcPts val="0"/>
              </a:spcAft>
              <a:buSzPts val="1000"/>
              <a:buFont typeface="Tahoma"/>
              <a:buNone/>
              <a:defRPr sz="1000"/>
            </a:lvl4pPr>
            <a:lvl5pPr marL="2286000" lvl="4" indent="-228600" algn="l">
              <a:spcBef>
                <a:spcPts val="200"/>
              </a:spcBef>
              <a:spcAft>
                <a:spcPts val="0"/>
              </a:spcAft>
              <a:buSzPts val="1000"/>
              <a:buFont typeface="Tahoma"/>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4"/>
          <p:cNvSpPr txBox="1">
            <a:spLocks noGrp="1"/>
          </p:cNvSpPr>
          <p:nvPr>
            <p:ph type="dt" idx="10"/>
          </p:nvPr>
        </p:nvSpPr>
        <p:spPr>
          <a:xfrm>
            <a:off x="431800" y="622935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3124200" y="622935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1pPr>
            <a:lvl2pPr marL="0" marR="0" lvl="1"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2pPr>
            <a:lvl3pPr marL="0" marR="0" lvl="2"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3pPr>
            <a:lvl4pPr marL="0" marR="0" lvl="3"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4pPr>
            <a:lvl5pPr marL="0" marR="0" lvl="4"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5pPr>
            <a:lvl6pPr marL="0" marR="0" lvl="5"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6pPr>
            <a:lvl7pPr marL="0" marR="0" lvl="6"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7pPr>
            <a:lvl8pPr marL="0" marR="0" lvl="7"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8pPr>
            <a:lvl9pPr marL="0" marR="0" lvl="8"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25"/>
          <p:cNvSpPr txBox="1">
            <a:spLocks noGrp="1"/>
          </p:cNvSpPr>
          <p:nvPr>
            <p:ph type="dt" idx="10"/>
          </p:nvPr>
        </p:nvSpPr>
        <p:spPr>
          <a:xfrm>
            <a:off x="431800" y="622935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txBox="1">
            <a:spLocks noGrp="1"/>
          </p:cNvSpPr>
          <p:nvPr>
            <p:ph type="ftr" idx="11"/>
          </p:nvPr>
        </p:nvSpPr>
        <p:spPr>
          <a:xfrm>
            <a:off x="3124200" y="622935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5"/>
          <p:cNvSpPr txBox="1">
            <a:spLocks noGrp="1"/>
          </p:cNvSpPr>
          <p:nvPr>
            <p:ph type="sldNum" idx="12"/>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1pPr>
            <a:lvl2pPr marL="0" marR="0" lvl="1"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2pPr>
            <a:lvl3pPr marL="0" marR="0" lvl="2"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3pPr>
            <a:lvl4pPr marL="0" marR="0" lvl="3"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4pPr>
            <a:lvl5pPr marL="0" marR="0" lvl="4"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5pPr>
            <a:lvl6pPr marL="0" marR="0" lvl="5"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6pPr>
            <a:lvl7pPr marL="0" marR="0" lvl="6"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7pPr>
            <a:lvl8pPr marL="0" marR="0" lvl="7"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8pPr>
            <a:lvl9pPr marL="0" marR="0" lvl="8" indent="0" algn="r">
              <a:lnSpc>
                <a:spcPct val="100000"/>
              </a:lnSpc>
              <a:spcBef>
                <a:spcPts val="0"/>
              </a:spcBef>
              <a:spcAft>
                <a:spcPts val="0"/>
              </a:spcAft>
              <a:buClr>
                <a:schemeClr val="lt2"/>
              </a:buClr>
              <a:buSzPts val="1400"/>
              <a:buFont typeface="Arial"/>
              <a:buNone/>
              <a:defRPr sz="1400" b="0" i="0" u="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06400" y="2286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000" b="0" i="0" u="none" strike="noStrike" cap="none">
                <a:solidFill>
                  <a:schemeClr val="dk2"/>
                </a:solidFill>
                <a:latin typeface="Arial Black"/>
                <a:ea typeface="Arial Black"/>
                <a:cs typeface="Arial Black"/>
                <a:sym typeface="Arial Black"/>
              </a:defRPr>
            </a:lvl1pPr>
            <a:lvl2pPr marR="0" lvl="1" algn="l" rtl="0">
              <a:spcBef>
                <a:spcPts val="0"/>
              </a:spcBef>
              <a:spcAft>
                <a:spcPts val="0"/>
              </a:spcAft>
              <a:buSzPts val="1400"/>
              <a:buNone/>
              <a:defRPr sz="4000" b="0" i="0" u="none" strike="noStrike" cap="none">
                <a:solidFill>
                  <a:schemeClr val="dk2"/>
                </a:solidFill>
                <a:latin typeface="Arial Black"/>
                <a:ea typeface="Arial Black"/>
                <a:cs typeface="Arial Black"/>
                <a:sym typeface="Arial Black"/>
              </a:defRPr>
            </a:lvl2pPr>
            <a:lvl3pPr marR="0" lvl="2" algn="l" rtl="0">
              <a:spcBef>
                <a:spcPts val="0"/>
              </a:spcBef>
              <a:spcAft>
                <a:spcPts val="0"/>
              </a:spcAft>
              <a:buSzPts val="1400"/>
              <a:buNone/>
              <a:defRPr sz="4000" b="0" i="0" u="none" strike="noStrike" cap="none">
                <a:solidFill>
                  <a:schemeClr val="dk2"/>
                </a:solidFill>
                <a:latin typeface="Arial Black"/>
                <a:ea typeface="Arial Black"/>
                <a:cs typeface="Arial Black"/>
                <a:sym typeface="Arial Black"/>
              </a:defRPr>
            </a:lvl3pPr>
            <a:lvl4pPr marR="0" lvl="3" algn="l" rtl="0">
              <a:spcBef>
                <a:spcPts val="0"/>
              </a:spcBef>
              <a:spcAft>
                <a:spcPts val="0"/>
              </a:spcAft>
              <a:buSzPts val="1400"/>
              <a:buNone/>
              <a:defRPr sz="4000" b="0" i="0" u="none" strike="noStrike" cap="none">
                <a:solidFill>
                  <a:schemeClr val="dk2"/>
                </a:solidFill>
                <a:latin typeface="Arial Black"/>
                <a:ea typeface="Arial Black"/>
                <a:cs typeface="Arial Black"/>
                <a:sym typeface="Arial Black"/>
              </a:defRPr>
            </a:lvl4pPr>
            <a:lvl5pPr marR="0" lvl="4" algn="l" rtl="0">
              <a:spcBef>
                <a:spcPts val="0"/>
              </a:spcBef>
              <a:spcAft>
                <a:spcPts val="0"/>
              </a:spcAft>
              <a:buSzPts val="1400"/>
              <a:buNone/>
              <a:defRPr sz="4000" b="0" i="0" u="none" strike="noStrike" cap="none">
                <a:solidFill>
                  <a:schemeClr val="dk2"/>
                </a:solidFill>
                <a:latin typeface="Arial Black"/>
                <a:ea typeface="Arial Black"/>
                <a:cs typeface="Arial Black"/>
                <a:sym typeface="Arial Black"/>
              </a:defRPr>
            </a:lvl5pPr>
            <a:lvl6pPr marR="0" lvl="5" algn="l" rtl="0">
              <a:spcBef>
                <a:spcPts val="0"/>
              </a:spcBef>
              <a:spcAft>
                <a:spcPts val="0"/>
              </a:spcAft>
              <a:buSzPts val="1400"/>
              <a:buNone/>
              <a:defRPr sz="4000" b="0" i="0" u="none" strike="noStrike" cap="none">
                <a:solidFill>
                  <a:schemeClr val="dk2"/>
                </a:solidFill>
                <a:latin typeface="Arial Black"/>
                <a:ea typeface="Arial Black"/>
                <a:cs typeface="Arial Black"/>
                <a:sym typeface="Arial Black"/>
              </a:defRPr>
            </a:lvl6pPr>
            <a:lvl7pPr marR="0" lvl="6" algn="l" rtl="0">
              <a:spcBef>
                <a:spcPts val="0"/>
              </a:spcBef>
              <a:spcAft>
                <a:spcPts val="0"/>
              </a:spcAft>
              <a:buSzPts val="1400"/>
              <a:buNone/>
              <a:defRPr sz="4000" b="0" i="0" u="none" strike="noStrike" cap="none">
                <a:solidFill>
                  <a:schemeClr val="dk2"/>
                </a:solidFill>
                <a:latin typeface="Arial Black"/>
                <a:ea typeface="Arial Black"/>
                <a:cs typeface="Arial Black"/>
                <a:sym typeface="Arial Black"/>
              </a:defRPr>
            </a:lvl7pPr>
            <a:lvl8pPr marR="0" lvl="7" algn="l" rtl="0">
              <a:spcBef>
                <a:spcPts val="0"/>
              </a:spcBef>
              <a:spcAft>
                <a:spcPts val="0"/>
              </a:spcAft>
              <a:buSzPts val="1400"/>
              <a:buNone/>
              <a:defRPr sz="4000" b="0" i="0" u="none" strike="noStrike" cap="none">
                <a:solidFill>
                  <a:schemeClr val="dk2"/>
                </a:solidFill>
                <a:latin typeface="Arial Black"/>
                <a:ea typeface="Arial Black"/>
                <a:cs typeface="Arial Black"/>
                <a:sym typeface="Arial Black"/>
              </a:defRPr>
            </a:lvl8pPr>
            <a:lvl9pPr marR="0" lvl="8" algn="l" rtl="0">
              <a:spcBef>
                <a:spcPts val="0"/>
              </a:spcBef>
              <a:spcAft>
                <a:spcPts val="0"/>
              </a:spcAft>
              <a:buSzPts val="1400"/>
              <a:buNone/>
              <a:defRPr sz="4000" b="0" i="0" u="none" strike="noStrike" cap="none">
                <a:solidFill>
                  <a:schemeClr val="dk2"/>
                </a:solidFill>
                <a:latin typeface="Arial Black"/>
                <a:ea typeface="Arial Black"/>
                <a:cs typeface="Arial Black"/>
                <a:sym typeface="Arial Black"/>
              </a:defRPr>
            </a:lvl9pPr>
          </a:lstStyle>
          <a:p>
            <a:endParaRPr/>
          </a:p>
        </p:txBody>
      </p:sp>
      <p:sp>
        <p:nvSpPr>
          <p:cNvPr id="11" name="Google Shape;11;p16"/>
          <p:cNvSpPr txBox="1">
            <a:spLocks noGrp="1"/>
          </p:cNvSpPr>
          <p:nvPr>
            <p:ph type="body" idx="1"/>
          </p:nvPr>
        </p:nvSpPr>
        <p:spPr>
          <a:xfrm>
            <a:off x="457200" y="1885950"/>
            <a:ext cx="8178800" cy="417195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2"/>
              </a:buClr>
              <a:buSzPts val="3200"/>
              <a:buFont typeface="Arial"/>
              <a:buChar char="●"/>
              <a:defRPr sz="3200" b="0" i="0" u="none" strike="noStrike" cap="none">
                <a:solidFill>
                  <a:schemeClr val="dk1"/>
                </a:solidFill>
                <a:latin typeface="Tahoma"/>
                <a:ea typeface="Tahoma"/>
                <a:cs typeface="Tahoma"/>
                <a:sym typeface="Tahoma"/>
              </a:defRPr>
            </a:lvl1pPr>
            <a:lvl2pPr marL="914400" marR="0" lvl="1" indent="-406400" algn="l" rtl="0">
              <a:spcBef>
                <a:spcPts val="560"/>
              </a:spcBef>
              <a:spcAft>
                <a:spcPts val="0"/>
              </a:spcAft>
              <a:buClr>
                <a:schemeClr val="accent2"/>
              </a:buClr>
              <a:buSzPts val="2800"/>
              <a:buFont typeface="Arial"/>
              <a:buChar char="●"/>
              <a:defRPr sz="2800" b="0" i="0" u="none" strike="noStrike" cap="none">
                <a:solidFill>
                  <a:schemeClr val="dk1"/>
                </a:solidFill>
                <a:latin typeface="Tahoma"/>
                <a:ea typeface="Tahoma"/>
                <a:cs typeface="Tahoma"/>
                <a:sym typeface="Tahoma"/>
              </a:defRPr>
            </a:lvl2pPr>
            <a:lvl3pPr marL="1371600" marR="0" lvl="2" indent="-381000" algn="l" rtl="0">
              <a:spcBef>
                <a:spcPts val="480"/>
              </a:spcBef>
              <a:spcAft>
                <a:spcPts val="0"/>
              </a:spcAft>
              <a:buClr>
                <a:schemeClr val="accent2"/>
              </a:buClr>
              <a:buSzPts val="2400"/>
              <a:buFont typeface="Arial"/>
              <a:buChar char="●"/>
              <a:defRPr sz="2400" b="0" i="0" u="none" strike="noStrike" cap="none">
                <a:solidFill>
                  <a:schemeClr val="dk1"/>
                </a:solidFill>
                <a:latin typeface="Tahoma"/>
                <a:ea typeface="Tahoma"/>
                <a:cs typeface="Tahoma"/>
                <a:sym typeface="Tahoma"/>
              </a:defRPr>
            </a:lvl3pPr>
            <a:lvl4pPr marL="1828800" marR="0" lvl="3" indent="-355600" algn="l" rtl="0">
              <a:spcBef>
                <a:spcPts val="400"/>
              </a:spcBef>
              <a:spcAft>
                <a:spcPts val="0"/>
              </a:spcAft>
              <a:buClr>
                <a:schemeClr val="accent2"/>
              </a:buClr>
              <a:buSzPts val="2000"/>
              <a:buFont typeface="Tahoma"/>
              <a:buChar char="•"/>
              <a:defRPr sz="2000" b="0" i="0" u="none" strike="noStrike" cap="none">
                <a:solidFill>
                  <a:schemeClr val="dk1"/>
                </a:solidFill>
                <a:latin typeface="Tahoma"/>
                <a:ea typeface="Tahoma"/>
                <a:cs typeface="Tahoma"/>
                <a:sym typeface="Tahoma"/>
              </a:defRPr>
            </a:lvl4pPr>
            <a:lvl5pPr marL="2286000" marR="0" lvl="4" indent="-355600" algn="l" rtl="0">
              <a:spcBef>
                <a:spcPts val="400"/>
              </a:spcBef>
              <a:spcAft>
                <a:spcPts val="0"/>
              </a:spcAft>
              <a:buClr>
                <a:schemeClr val="accent2"/>
              </a:buClr>
              <a:buSzPts val="2000"/>
              <a:buFont typeface="Tahoma"/>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2" name="Google Shape;12;p16"/>
          <p:cNvSpPr txBox="1">
            <a:spLocks noGrp="1"/>
          </p:cNvSpPr>
          <p:nvPr>
            <p:ph type="dt" idx="10"/>
          </p:nvPr>
        </p:nvSpPr>
        <p:spPr>
          <a:xfrm>
            <a:off x="431800" y="622935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3" name="Google Shape;13;p16"/>
          <p:cNvSpPr txBox="1">
            <a:spLocks noGrp="1"/>
          </p:cNvSpPr>
          <p:nvPr>
            <p:ph type="ftr" idx="11"/>
          </p:nvPr>
        </p:nvSpPr>
        <p:spPr>
          <a:xfrm>
            <a:off x="3124200" y="622935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4" name="Google Shape;14;p16"/>
          <p:cNvSpPr txBox="1">
            <a:spLocks noGrp="1"/>
          </p:cNvSpPr>
          <p:nvPr>
            <p:ph type="sldNum" idx="12"/>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rgbClr val="000000"/>
              </a:solidFill>
            </a:endParaRPr>
          </a:p>
        </p:txBody>
      </p:sp>
      <p:pic>
        <p:nvPicPr>
          <p:cNvPr id="15" name="Google Shape;15;p16"/>
          <p:cNvPicPr preferRelativeResize="0"/>
          <p:nvPr/>
        </p:nvPicPr>
        <p:blipFill rotWithShape="1">
          <a:blip r:embed="rId14">
            <a:alphaModFix/>
          </a:blip>
          <a:srcRect/>
          <a:stretch/>
        </p:blipFill>
        <p:spPr>
          <a:xfrm>
            <a:off x="914400" y="1314450"/>
            <a:ext cx="8229600" cy="3841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Ensemble_learning"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forms.gle/J42gPGDMXCA6rme66"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323850" y="457200"/>
            <a:ext cx="8640762" cy="1139825"/>
          </a:xfrm>
          <a:prstGeom prst="rect">
            <a:avLst/>
          </a:prstGeom>
          <a:noFill/>
          <a:ln>
            <a:noFill/>
          </a:ln>
        </p:spPr>
        <p:txBody>
          <a:bodyPr spcFirstLastPara="1" wrap="square" lIns="18000" tIns="46800" rIns="18000" bIns="46800" anchor="ctr" anchorCtr="0">
            <a:noAutofit/>
          </a:bodyPr>
          <a:lstStyle/>
          <a:p>
            <a:pPr marL="0" lvl="0" indent="0" algn="l" rtl="0">
              <a:lnSpc>
                <a:spcPct val="72000"/>
              </a:lnSpc>
              <a:spcBef>
                <a:spcPts val="0"/>
              </a:spcBef>
              <a:spcAft>
                <a:spcPts val="0"/>
              </a:spcAft>
              <a:buClr>
                <a:schemeClr val="dk1"/>
              </a:buClr>
              <a:buSzPts val="3300"/>
              <a:buFont typeface="Arial Black"/>
              <a:buNone/>
            </a:pPr>
            <a:r>
              <a:rPr lang="en-US" sz="3300" b="0" i="0" u="none">
                <a:solidFill>
                  <a:schemeClr val="dk1"/>
                </a:solidFill>
                <a:latin typeface="Arial Black"/>
                <a:ea typeface="Arial Black"/>
                <a:cs typeface="Arial Black"/>
                <a:sym typeface="Arial Black"/>
              </a:rPr>
              <a:t>Data Mining - J Component Review 2</a:t>
            </a:r>
            <a:endParaRPr/>
          </a:p>
        </p:txBody>
      </p:sp>
      <p:pic>
        <p:nvPicPr>
          <p:cNvPr id="98" name="Google Shape;98;p1"/>
          <p:cNvPicPr preferRelativeResize="0"/>
          <p:nvPr/>
        </p:nvPicPr>
        <p:blipFill rotWithShape="1">
          <a:blip r:embed="rId3">
            <a:alphaModFix/>
          </a:blip>
          <a:srcRect/>
          <a:stretch/>
        </p:blipFill>
        <p:spPr>
          <a:xfrm>
            <a:off x="5159375" y="3200400"/>
            <a:ext cx="3371850" cy="3014662"/>
          </a:xfrm>
          <a:prstGeom prst="rect">
            <a:avLst/>
          </a:prstGeom>
          <a:noFill/>
          <a:ln>
            <a:noFill/>
          </a:ln>
        </p:spPr>
      </p:pic>
      <p:sp>
        <p:nvSpPr>
          <p:cNvPr id="99" name="Google Shape;99;p1"/>
          <p:cNvSpPr txBox="1"/>
          <p:nvPr/>
        </p:nvSpPr>
        <p:spPr>
          <a:xfrm>
            <a:off x="914400" y="3200400"/>
            <a:ext cx="2587625" cy="21510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00" name="Google Shape;100;p1"/>
          <p:cNvSpPr txBox="1"/>
          <p:nvPr/>
        </p:nvSpPr>
        <p:spPr>
          <a:xfrm>
            <a:off x="323850" y="1862137"/>
            <a:ext cx="7667625" cy="4892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400"/>
              <a:buFont typeface="Tahoma"/>
              <a:buNone/>
            </a:pPr>
            <a:r>
              <a:rPr lang="en-US" sz="2400" b="1" i="0" u="none">
                <a:solidFill>
                  <a:schemeClr val="accent1"/>
                </a:solidFill>
                <a:latin typeface="Tahoma"/>
                <a:ea typeface="Tahoma"/>
                <a:cs typeface="Tahoma"/>
                <a:sym typeface="Tahoma"/>
              </a:rPr>
              <a:t>Title: </a:t>
            </a:r>
            <a:r>
              <a:rPr lang="en-US" sz="2400" b="1" i="0" u="none">
                <a:solidFill>
                  <a:schemeClr val="dk1"/>
                </a:solidFill>
                <a:latin typeface="Tahoma"/>
                <a:ea typeface="Tahoma"/>
                <a:cs typeface="Tahoma"/>
                <a:sym typeface="Tahoma"/>
              </a:rPr>
              <a:t>Impact of Lifestyle and Diet In Combating </a:t>
            </a:r>
            <a:endParaRPr/>
          </a:p>
          <a:p>
            <a:pPr marL="0" marR="0" lvl="0" indent="0" algn="l" rtl="0">
              <a:lnSpc>
                <a:spcPct val="100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          SARS-2 COVID-19 In India. </a:t>
            </a:r>
            <a:endParaRPr/>
          </a:p>
          <a:p>
            <a:pPr marL="0" marR="0" lvl="0" indent="0" algn="l" rtl="0">
              <a:lnSpc>
                <a:spcPct val="100000"/>
              </a:lnSpc>
              <a:spcBef>
                <a:spcPts val="0"/>
              </a:spcBef>
              <a:spcAft>
                <a:spcPts val="0"/>
              </a:spcAft>
              <a:buClr>
                <a:schemeClr val="dk1"/>
              </a:buClr>
              <a:buSzPts val="2400"/>
              <a:buFont typeface="Times"/>
              <a:buNone/>
            </a:pPr>
            <a:endParaRPr sz="2400" b="1" i="0" u="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accent1"/>
              </a:buClr>
              <a:buSzPts val="2400"/>
              <a:buFont typeface="Tahoma"/>
              <a:buNone/>
            </a:pPr>
            <a:r>
              <a:rPr lang="en-US" sz="2400" b="1" i="0" u="none">
                <a:solidFill>
                  <a:schemeClr val="accent1"/>
                </a:solidFill>
                <a:latin typeface="Tahoma"/>
                <a:ea typeface="Tahoma"/>
                <a:cs typeface="Tahoma"/>
                <a:sym typeface="Tahoma"/>
              </a:rPr>
              <a:t>Team Members:</a:t>
            </a:r>
            <a:endParaRPr/>
          </a:p>
          <a:p>
            <a:pPr marL="0" marR="0" lvl="0" indent="0" algn="l" rtl="0">
              <a:lnSpc>
                <a:spcPct val="100000"/>
              </a:lnSpc>
              <a:spcBef>
                <a:spcPts val="0"/>
              </a:spcBef>
              <a:spcAft>
                <a:spcPts val="0"/>
              </a:spcAft>
              <a:buClr>
                <a:schemeClr val="dk1"/>
              </a:buClr>
              <a:buSzPts val="2400"/>
              <a:buFont typeface="Times"/>
              <a:buNone/>
            </a:pPr>
            <a:endParaRPr sz="2400" b="1" i="0" u="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  Swetha S - 20MCA1008</a:t>
            </a:r>
            <a:endParaRPr/>
          </a:p>
          <a:p>
            <a:pPr marL="0" marR="0" lvl="0" indent="0" algn="l" rtl="0">
              <a:lnSpc>
                <a:spcPct val="100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  Abirami R - 20MCA1024</a:t>
            </a:r>
            <a:endParaRPr/>
          </a:p>
          <a:p>
            <a:pPr marL="0" marR="0" lvl="0" indent="0" algn="l" rtl="0">
              <a:lnSpc>
                <a:spcPct val="100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  Mridul Nathani - 20MCA1029</a:t>
            </a:r>
            <a:endParaRPr/>
          </a:p>
          <a:p>
            <a:pPr marL="0" marR="0" lvl="0" indent="0" algn="l" rtl="0">
              <a:lnSpc>
                <a:spcPct val="100000"/>
              </a:lnSpc>
              <a:spcBef>
                <a:spcPts val="0"/>
              </a:spcBef>
              <a:spcAft>
                <a:spcPts val="0"/>
              </a:spcAft>
              <a:buClr>
                <a:schemeClr val="dk1"/>
              </a:buClr>
              <a:buSzPts val="2400"/>
              <a:buFont typeface="Times"/>
              <a:buNone/>
            </a:pPr>
            <a:endParaRPr sz="2400" b="1" i="0" u="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accent1"/>
              </a:buClr>
              <a:buSzPts val="2400"/>
              <a:buFont typeface="Tahoma"/>
              <a:buNone/>
            </a:pPr>
            <a:r>
              <a:rPr lang="en-US" sz="2400" b="1" i="0" u="none">
                <a:solidFill>
                  <a:schemeClr val="accent1"/>
                </a:solidFill>
                <a:latin typeface="Tahoma"/>
                <a:ea typeface="Tahoma"/>
                <a:cs typeface="Tahoma"/>
                <a:sym typeface="Tahoma"/>
              </a:rPr>
              <a:t>Faculty:</a:t>
            </a:r>
            <a:endParaRPr/>
          </a:p>
          <a:p>
            <a:pPr marL="0" marR="0" lvl="0" indent="0" algn="l" rtl="0">
              <a:lnSpc>
                <a:spcPct val="100000"/>
              </a:lnSpc>
              <a:spcBef>
                <a:spcPts val="0"/>
              </a:spcBef>
              <a:spcAft>
                <a:spcPts val="0"/>
              </a:spcAft>
              <a:buClr>
                <a:schemeClr val="dk1"/>
              </a:buClr>
              <a:buSzPts val="2400"/>
              <a:buFont typeface="Times"/>
              <a:buNone/>
            </a:pPr>
            <a:endParaRPr sz="2400" b="1" i="0" u="none">
              <a:solidFill>
                <a:schemeClr val="accent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Dr.</a:t>
            </a:r>
            <a:r>
              <a:rPr lang="en-US" sz="2400" b="1" i="0" u="none">
                <a:solidFill>
                  <a:schemeClr val="accent1"/>
                </a:solidFill>
                <a:latin typeface="Tahoma"/>
                <a:ea typeface="Tahoma"/>
                <a:cs typeface="Tahoma"/>
                <a:sym typeface="Tahoma"/>
              </a:rPr>
              <a:t> </a:t>
            </a:r>
            <a:r>
              <a:rPr lang="en-US" sz="2400" b="1" i="0" u="none">
                <a:solidFill>
                  <a:schemeClr val="dk1"/>
                </a:solidFill>
                <a:latin typeface="Tahoma"/>
                <a:ea typeface="Tahoma"/>
                <a:cs typeface="Tahoma"/>
                <a:sym typeface="Tahoma"/>
              </a:rPr>
              <a:t>Punitha</a:t>
            </a:r>
            <a:r>
              <a:rPr lang="en-US" sz="2400" b="1" i="0" u="none">
                <a:solidFill>
                  <a:schemeClr val="accent1"/>
                </a:solidFill>
                <a:latin typeface="Tahoma"/>
                <a:ea typeface="Tahoma"/>
                <a:cs typeface="Tahoma"/>
                <a:sym typeface="Tahoma"/>
              </a:rPr>
              <a:t> </a:t>
            </a:r>
            <a:r>
              <a:rPr lang="en-US" sz="2400" b="1" i="0" u="none">
                <a:solidFill>
                  <a:schemeClr val="dk1"/>
                </a:solidFill>
                <a:latin typeface="Tahoma"/>
                <a:ea typeface="Tahoma"/>
                <a:cs typeface="Tahoma"/>
                <a:sym typeface="Tahoma"/>
              </a:rPr>
              <a:t>K</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gc84ee3ce19_0_10"/>
          <p:cNvPicPr preferRelativeResize="0"/>
          <p:nvPr/>
        </p:nvPicPr>
        <p:blipFill>
          <a:blip r:embed="rId3">
            <a:alphaModFix/>
          </a:blip>
          <a:stretch>
            <a:fillRect/>
          </a:stretch>
        </p:blipFill>
        <p:spPr>
          <a:xfrm>
            <a:off x="152400" y="1115450"/>
            <a:ext cx="8991600" cy="461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gc84ee3ce19_0_24"/>
          <p:cNvPicPr preferRelativeResize="0"/>
          <p:nvPr/>
        </p:nvPicPr>
        <p:blipFill>
          <a:blip r:embed="rId3">
            <a:alphaModFix/>
          </a:blip>
          <a:stretch>
            <a:fillRect/>
          </a:stretch>
        </p:blipFill>
        <p:spPr>
          <a:xfrm>
            <a:off x="363700" y="750450"/>
            <a:ext cx="8435676" cy="566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gc84ee3ce19_0_34"/>
          <p:cNvPicPr preferRelativeResize="0"/>
          <p:nvPr/>
        </p:nvPicPr>
        <p:blipFill>
          <a:blip r:embed="rId3">
            <a:alphaModFix/>
          </a:blip>
          <a:stretch>
            <a:fillRect/>
          </a:stretch>
        </p:blipFill>
        <p:spPr>
          <a:xfrm>
            <a:off x="461250" y="289400"/>
            <a:ext cx="8087450" cy="6031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9"/>
          <p:cNvSpPr txBox="1">
            <a:spLocks noGrp="1"/>
          </p:cNvSpPr>
          <p:nvPr>
            <p:ph type="title"/>
          </p:nvPr>
        </p:nvSpPr>
        <p:spPr>
          <a:xfrm>
            <a:off x="685800" y="304800"/>
            <a:ext cx="7772400" cy="838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Arial Black"/>
              <a:buNone/>
            </a:pPr>
            <a:r>
              <a:rPr lang="en-US" sz="4000" b="0" i="0" u="none">
                <a:solidFill>
                  <a:schemeClr val="dk2"/>
                </a:solidFill>
                <a:latin typeface="Arial Black"/>
                <a:ea typeface="Arial Black"/>
                <a:cs typeface="Arial Black"/>
                <a:sym typeface="Arial Black"/>
              </a:rPr>
              <a:t>Data Modelling </a:t>
            </a:r>
            <a:endParaRPr/>
          </a:p>
        </p:txBody>
      </p:sp>
      <p:sp>
        <p:nvSpPr>
          <p:cNvPr id="184" name="Google Shape;184;p9"/>
          <p:cNvSpPr txBox="1">
            <a:spLocks noGrp="1"/>
          </p:cNvSpPr>
          <p:nvPr>
            <p:ph type="body" idx="1"/>
          </p:nvPr>
        </p:nvSpPr>
        <p:spPr>
          <a:xfrm>
            <a:off x="533400" y="1700212"/>
            <a:ext cx="8077200" cy="4648200"/>
          </a:xfrm>
          <a:prstGeom prst="rect">
            <a:avLst/>
          </a:prstGeom>
          <a:noFill/>
          <a:ln>
            <a:noFill/>
          </a:ln>
        </p:spPr>
        <p:txBody>
          <a:bodyPr spcFirstLastPara="1" wrap="square" lIns="91425" tIns="45700" rIns="91425" bIns="45700" anchor="t" anchorCtr="0">
            <a:noAutofit/>
          </a:bodyPr>
          <a:lstStyle/>
          <a:p>
            <a:pPr marL="342900" lvl="0" indent="-215900" algn="l" rtl="0">
              <a:lnSpc>
                <a:spcPct val="95000"/>
              </a:lnSpc>
              <a:spcBef>
                <a:spcPts val="0"/>
              </a:spcBef>
              <a:spcAft>
                <a:spcPts val="0"/>
              </a:spcAft>
              <a:buClr>
                <a:schemeClr val="accent2"/>
              </a:buClr>
              <a:buSzPts val="2000"/>
              <a:buFont typeface="Arial"/>
              <a:buNone/>
            </a:pPr>
            <a:endParaRPr sz="2000" b="0" i="0" u="none">
              <a:solidFill>
                <a:schemeClr val="dk1"/>
              </a:solidFill>
              <a:latin typeface="Tahoma"/>
              <a:ea typeface="Tahoma"/>
              <a:cs typeface="Tahoma"/>
              <a:sym typeface="Tahoma"/>
            </a:endParaRPr>
          </a:p>
          <a:p>
            <a:pPr marL="342900" lvl="0" indent="-393700" algn="l" rtl="0">
              <a:lnSpc>
                <a:spcPct val="95000"/>
              </a:lnSpc>
              <a:spcBef>
                <a:spcPts val="400"/>
              </a:spcBef>
              <a:spcAft>
                <a:spcPts val="0"/>
              </a:spcAft>
              <a:buClr>
                <a:schemeClr val="accent2"/>
              </a:buClr>
              <a:buSzPts val="2800"/>
              <a:buFont typeface="Arial"/>
              <a:buChar char="●"/>
            </a:pPr>
            <a:r>
              <a:rPr lang="en-US" sz="2800" b="0" i="0" u="none">
                <a:solidFill>
                  <a:schemeClr val="dk1"/>
                </a:solidFill>
                <a:latin typeface="Tahoma"/>
                <a:ea typeface="Tahoma"/>
                <a:cs typeface="Tahoma"/>
                <a:sym typeface="Tahoma"/>
              </a:rPr>
              <a:t>For data modelling we are using an efficient tool that is “Rapid Miner”. </a:t>
            </a:r>
            <a:endParaRPr sz="4000"/>
          </a:p>
          <a:p>
            <a:pPr marL="342900" lvl="0" indent="-393700" algn="l" rtl="0">
              <a:lnSpc>
                <a:spcPct val="95000"/>
              </a:lnSpc>
              <a:spcBef>
                <a:spcPts val="400"/>
              </a:spcBef>
              <a:spcAft>
                <a:spcPts val="0"/>
              </a:spcAft>
              <a:buClr>
                <a:schemeClr val="accent2"/>
              </a:buClr>
              <a:buSzPts val="2800"/>
              <a:buFont typeface="Arial"/>
              <a:buChar char="●"/>
            </a:pPr>
            <a:r>
              <a:rPr lang="en-US" sz="2800" b="0" i="0" u="none">
                <a:solidFill>
                  <a:schemeClr val="dk1"/>
                </a:solidFill>
                <a:latin typeface="Tahoma"/>
                <a:ea typeface="Tahoma"/>
                <a:cs typeface="Tahoma"/>
                <a:sym typeface="Tahoma"/>
              </a:rPr>
              <a:t>RapidMiner Studio is a powerful data mining tool for rapidly building predictive models. The all-in-one tool features hundreds of data preparation and machine learning algorithms to support all your data mining projects.</a:t>
            </a:r>
            <a:endParaRPr sz="4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06400" y="182563"/>
            <a:ext cx="7334250" cy="654050"/>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p>
            <a:pPr>
              <a:spcBef>
                <a:spcPts val="525"/>
              </a:spcBef>
            </a:pPr>
            <a:r>
              <a:rPr lang="en-GB" altLang="en-US"/>
              <a:t>Bayesian learning</a:t>
            </a:r>
          </a:p>
        </p:txBody>
      </p:sp>
      <p:sp>
        <p:nvSpPr>
          <p:cNvPr id="17411" name="Rectangle 2"/>
          <p:cNvSpPr>
            <a:spLocks noGrp="1" noChangeArrowheads="1"/>
          </p:cNvSpPr>
          <p:nvPr>
            <p:ph type="body" idx="1"/>
          </p:nvPr>
        </p:nvSpPr>
        <p:spPr>
          <a:xfrm>
            <a:off x="173256" y="1593498"/>
            <a:ext cx="8797490" cy="5432944"/>
          </a:xfrm>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p>
            <a:pPr>
              <a:spcBef>
                <a:spcPts val="975"/>
              </a:spcBef>
            </a:pPr>
            <a:r>
              <a:rPr lang="en-GB" altLang="en-US" sz="2400" dirty="0"/>
              <a:t>Assume a probability model on generation of data.</a:t>
            </a:r>
          </a:p>
          <a:p>
            <a:pPr>
              <a:spcBef>
                <a:spcPts val="975"/>
              </a:spcBef>
            </a:pPr>
            <a:r>
              <a:rPr lang="en-GB" altLang="en-US" sz="2800" dirty="0"/>
              <a:t>   </a:t>
            </a:r>
          </a:p>
          <a:p>
            <a:pPr>
              <a:spcBef>
                <a:spcPts val="975"/>
              </a:spcBef>
            </a:pPr>
            <a:r>
              <a:rPr lang="en-GB" altLang="en-US" sz="2400" dirty="0"/>
              <a:t>Apply </a:t>
            </a:r>
            <a:r>
              <a:rPr lang="en-GB" altLang="en-US" sz="2400" dirty="0" err="1"/>
              <a:t>baye’s</a:t>
            </a:r>
            <a:r>
              <a:rPr lang="en-GB" altLang="en-US" sz="2400" dirty="0"/>
              <a:t> theorem to find most likely class as:</a:t>
            </a:r>
          </a:p>
          <a:p>
            <a:pPr>
              <a:spcBef>
                <a:spcPts val="975"/>
              </a:spcBef>
              <a:buClrTx/>
              <a:buFontTx/>
              <a:buNone/>
            </a:pPr>
            <a:endParaRPr lang="en-GB" altLang="en-US" sz="2400" dirty="0"/>
          </a:p>
          <a:p>
            <a:pPr>
              <a:spcBef>
                <a:spcPts val="975"/>
              </a:spcBef>
            </a:pPr>
            <a:r>
              <a:rPr lang="en-GB" altLang="en-US" sz="2400" dirty="0"/>
              <a:t>Naïve </a:t>
            </a:r>
            <a:r>
              <a:rPr lang="en-GB" altLang="en-US" sz="2400" dirty="0" err="1"/>
              <a:t>baye’s</a:t>
            </a:r>
            <a:r>
              <a:rPr lang="en-GB" altLang="en-US" sz="2400" dirty="0"/>
              <a:t>:</a:t>
            </a:r>
            <a:r>
              <a:rPr lang="en-GB" altLang="en-US" sz="2800" dirty="0"/>
              <a:t> </a:t>
            </a:r>
            <a:r>
              <a:rPr lang="en-GB" altLang="en-US" sz="2400" dirty="0"/>
              <a:t>Assume attributes conditionally independent given class value</a:t>
            </a:r>
          </a:p>
          <a:p>
            <a:pPr>
              <a:spcBef>
                <a:spcPts val="613"/>
              </a:spcBef>
            </a:pPr>
            <a:r>
              <a:rPr lang="en-GB" altLang="en-US" sz="2400" dirty="0"/>
              <a:t>Easy to learn probabilities .</a:t>
            </a:r>
          </a:p>
          <a:p>
            <a:pPr>
              <a:spcBef>
                <a:spcPts val="613"/>
              </a:spcBef>
            </a:pPr>
            <a:r>
              <a:rPr lang="en-GB" altLang="en-US" sz="2400" dirty="0"/>
              <a:t>Useful in some domains e.g. text</a:t>
            </a:r>
          </a:p>
          <a:p>
            <a:pPr>
              <a:spcBef>
                <a:spcPts val="613"/>
              </a:spcBef>
            </a:pPr>
            <a:r>
              <a:rPr lang="en-GB" altLang="en-US" sz="2400" dirty="0"/>
              <a:t>Handles both discrete and continuous data</a:t>
            </a:r>
            <a:r>
              <a:rPr lang="en-GB" altLang="en-US" sz="2800" dirty="0"/>
              <a:t>.</a:t>
            </a:r>
            <a:endParaRPr lang="en-GB" altLang="en-US" sz="2400" dirty="0"/>
          </a:p>
        </p:txBody>
      </p:sp>
      <p:pic>
        <p:nvPicPr>
          <p:cNvPr id="174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534" y="2079303"/>
            <a:ext cx="6112043" cy="776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3050" y="3152866"/>
            <a:ext cx="3013508" cy="77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3588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9"/>
          <p:cNvSpPr>
            <a:spLocks noGrp="1"/>
          </p:cNvSpPr>
          <p:nvPr>
            <p:ph type="title"/>
          </p:nvPr>
        </p:nvSpPr>
        <p:spPr>
          <a:xfrm>
            <a:off x="630238" y="365125"/>
            <a:ext cx="7758112" cy="1047750"/>
          </a:xfrm>
        </p:spPr>
        <p:txBody>
          <a:bodyPr/>
          <a:lstStyle/>
          <a:p>
            <a:r>
              <a:rPr lang="en-US" altLang="en-US" dirty="0"/>
              <a:t>Snippets of the process:</a:t>
            </a:r>
            <a:endParaRPr lang="en-IN" altLang="en-US" dirty="0"/>
          </a:p>
        </p:txBody>
      </p:sp>
      <p:pic>
        <p:nvPicPr>
          <p:cNvPr id="19459"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07950" y="3357563"/>
            <a:ext cx="4486275" cy="2633662"/>
          </a:xfrm>
        </p:spPr>
      </p:pic>
      <p:pic>
        <p:nvPicPr>
          <p:cNvPr id="19460" name="Content Placeholder 13"/>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a:fillRect/>
          </a:stretch>
        </p:blipFill>
        <p:spPr>
          <a:xfrm>
            <a:off x="4594225" y="3716338"/>
            <a:ext cx="4598988" cy="1873250"/>
          </a:xfrm>
        </p:spPr>
      </p:pic>
      <p:sp>
        <p:nvSpPr>
          <p:cNvPr id="19461" name="TextBox 14"/>
          <p:cNvSpPr txBox="1">
            <a:spLocks noChangeArrowheads="1"/>
          </p:cNvSpPr>
          <p:nvPr/>
        </p:nvSpPr>
        <p:spPr bwMode="auto">
          <a:xfrm>
            <a:off x="900113" y="1700213"/>
            <a:ext cx="77041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The idea is to do a predictive classification model in-order to classify the people who are more likely and less likely to have covid-19.</a:t>
            </a:r>
            <a:endParaRPr lang="en-IN" altLang="en-US"/>
          </a:p>
        </p:txBody>
      </p:sp>
    </p:spTree>
    <p:extLst>
      <p:ext uri="{BB962C8B-B14F-4D97-AF65-F5344CB8AC3E}">
        <p14:creationId xmlns:p14="http://schemas.microsoft.com/office/powerpoint/2010/main" val="3739002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Results:</a:t>
            </a:r>
            <a:endParaRPr lang="en-IN" dirty="0"/>
          </a:p>
        </p:txBody>
      </p:sp>
      <p:pic>
        <p:nvPicPr>
          <p:cNvPr id="6" name="Picture 5"/>
          <p:cNvPicPr>
            <a:picLocks noChangeAspect="1"/>
          </p:cNvPicPr>
          <p:nvPr/>
        </p:nvPicPr>
        <p:blipFill>
          <a:blip r:embed="rId2"/>
          <a:stretch>
            <a:fillRect/>
          </a:stretch>
        </p:blipFill>
        <p:spPr>
          <a:xfrm>
            <a:off x="317634" y="2210356"/>
            <a:ext cx="8248850" cy="3404481"/>
          </a:xfrm>
          <a:prstGeom prst="rect">
            <a:avLst/>
          </a:prstGeom>
        </p:spPr>
      </p:pic>
    </p:spTree>
    <p:extLst>
      <p:ext uri="{BB962C8B-B14F-4D97-AF65-F5344CB8AC3E}">
        <p14:creationId xmlns:p14="http://schemas.microsoft.com/office/powerpoint/2010/main" val="2027215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1"/>
          <p:cNvSpPr txBox="1">
            <a:spLocks noGrp="1"/>
          </p:cNvSpPr>
          <p:nvPr>
            <p:ph type="title"/>
          </p:nvPr>
        </p:nvSpPr>
        <p:spPr>
          <a:xfrm>
            <a:off x="685800" y="304800"/>
            <a:ext cx="7772400" cy="838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Arial Black"/>
              <a:buNone/>
            </a:pPr>
            <a:r>
              <a:rPr lang="en-US" sz="4000" b="0" i="0" u="none" dirty="0">
                <a:solidFill>
                  <a:schemeClr val="dk2"/>
                </a:solidFill>
                <a:latin typeface="Arial Black"/>
                <a:ea typeface="Arial Black"/>
                <a:cs typeface="Arial Black"/>
                <a:sym typeface="Arial Black"/>
              </a:rPr>
              <a:t>Further Implementation</a:t>
            </a:r>
            <a:endParaRPr dirty="0"/>
          </a:p>
        </p:txBody>
      </p:sp>
      <p:sp>
        <p:nvSpPr>
          <p:cNvPr id="200" name="Google Shape;200;p11"/>
          <p:cNvSpPr txBox="1">
            <a:spLocks noGrp="1"/>
          </p:cNvSpPr>
          <p:nvPr>
            <p:ph type="body" idx="1"/>
          </p:nvPr>
        </p:nvSpPr>
        <p:spPr>
          <a:xfrm>
            <a:off x="533400" y="1700212"/>
            <a:ext cx="8077200" cy="4648200"/>
          </a:xfrm>
          <a:prstGeom prst="rect">
            <a:avLst/>
          </a:prstGeom>
          <a:noFill/>
          <a:ln>
            <a:noFill/>
          </a:ln>
        </p:spPr>
        <p:txBody>
          <a:bodyPr spcFirstLastPara="1" wrap="square" lIns="91425" tIns="45700" rIns="91425" bIns="45700" anchor="t" anchorCtr="0">
            <a:noAutofit/>
          </a:bodyPr>
          <a:lstStyle/>
          <a:p>
            <a:pPr marL="342900" lvl="0" indent="-165100" algn="l" rtl="0">
              <a:lnSpc>
                <a:spcPct val="95000"/>
              </a:lnSpc>
              <a:spcBef>
                <a:spcPts val="0"/>
              </a:spcBef>
              <a:spcAft>
                <a:spcPts val="0"/>
              </a:spcAft>
              <a:buClr>
                <a:schemeClr val="accent2"/>
              </a:buClr>
              <a:buSzPts val="2800"/>
              <a:buFont typeface="Arial"/>
              <a:buNone/>
            </a:pPr>
            <a:endParaRPr sz="2800" b="0" i="0" u="none" dirty="0">
              <a:solidFill>
                <a:schemeClr val="dk1"/>
              </a:solidFill>
              <a:latin typeface="Tahoma"/>
              <a:ea typeface="Tahoma"/>
              <a:cs typeface="Tahoma"/>
              <a:sym typeface="Tahoma"/>
            </a:endParaRPr>
          </a:p>
          <a:p>
            <a:pPr marL="342900" lvl="0" indent="-342900" algn="l" rtl="0">
              <a:lnSpc>
                <a:spcPct val="95000"/>
              </a:lnSpc>
              <a:spcBef>
                <a:spcPts val="560"/>
              </a:spcBef>
              <a:spcAft>
                <a:spcPts val="0"/>
              </a:spcAft>
              <a:buClr>
                <a:schemeClr val="accent2"/>
              </a:buClr>
              <a:buSzPts val="2800"/>
              <a:buFont typeface="Arial"/>
              <a:buChar char="●"/>
            </a:pPr>
            <a:r>
              <a:rPr lang="en-US" sz="2800" b="0" i="0" u="none" dirty="0">
                <a:solidFill>
                  <a:schemeClr val="dk1"/>
                </a:solidFill>
                <a:latin typeface="Tahoma"/>
                <a:ea typeface="Tahoma"/>
                <a:cs typeface="Tahoma"/>
                <a:sym typeface="Tahoma"/>
              </a:rPr>
              <a:t>We will be passing out more Google Forms to get significant amount of RAW data. </a:t>
            </a:r>
            <a:endParaRPr dirty="0"/>
          </a:p>
          <a:p>
            <a:pPr marL="342900" lvl="0" indent="-342900" algn="l" rtl="0">
              <a:lnSpc>
                <a:spcPct val="95000"/>
              </a:lnSpc>
              <a:spcBef>
                <a:spcPts val="560"/>
              </a:spcBef>
              <a:spcAft>
                <a:spcPts val="0"/>
              </a:spcAft>
              <a:buClr>
                <a:schemeClr val="accent2"/>
              </a:buClr>
              <a:buSzPts val="2800"/>
              <a:buFont typeface="Arial"/>
              <a:buChar char="●"/>
            </a:pPr>
            <a:r>
              <a:rPr lang="en-US" sz="2800" b="0" i="0" u="none" dirty="0">
                <a:solidFill>
                  <a:schemeClr val="dk1"/>
                </a:solidFill>
                <a:latin typeface="Tahoma"/>
                <a:ea typeface="Tahoma"/>
                <a:cs typeface="Tahoma"/>
                <a:sym typeface="Tahoma"/>
              </a:rPr>
              <a:t>For data modelling we will be using the same tool i.e. “Rapid Miner”. </a:t>
            </a:r>
            <a:endParaRPr dirty="0"/>
          </a:p>
          <a:p>
            <a:pPr marL="342900" lvl="0" indent="-342900" algn="l" rtl="0">
              <a:lnSpc>
                <a:spcPct val="95000"/>
              </a:lnSpc>
              <a:spcBef>
                <a:spcPts val="560"/>
              </a:spcBef>
              <a:spcAft>
                <a:spcPts val="0"/>
              </a:spcAft>
              <a:buClr>
                <a:schemeClr val="accent2"/>
              </a:buClr>
              <a:buSzPts val="2800"/>
              <a:buFont typeface="Arial"/>
              <a:buChar char="●"/>
            </a:pPr>
            <a:r>
              <a:rPr lang="en-US" sz="2800" b="0" i="0" u="none" dirty="0">
                <a:solidFill>
                  <a:schemeClr val="dk1"/>
                </a:solidFill>
                <a:latin typeface="Tahoma"/>
                <a:ea typeface="Tahoma"/>
                <a:cs typeface="Tahoma"/>
                <a:sym typeface="Tahoma"/>
              </a:rPr>
              <a:t>Other few Model’s that we will be implementing are KNN and </a:t>
            </a:r>
            <a:r>
              <a:rPr lang="en-US" sz="2800" dirty="0"/>
              <a:t>Random Forest</a:t>
            </a:r>
            <a:r>
              <a:rPr lang="en-US" sz="2800" b="0" i="0" u="none" dirty="0">
                <a:solidFill>
                  <a:schemeClr val="dk1"/>
                </a:solidFill>
                <a:latin typeface="Tahoma"/>
                <a:ea typeface="Tahoma"/>
                <a:cs typeface="Tahoma"/>
                <a:sym typeface="Tahoma"/>
              </a:rPr>
              <a:t>. </a:t>
            </a:r>
            <a:endParaRPr dirty="0"/>
          </a:p>
          <a:p>
            <a:pPr marL="342900" lvl="0" indent="-342900" algn="l" rtl="0">
              <a:lnSpc>
                <a:spcPct val="95000"/>
              </a:lnSpc>
              <a:spcBef>
                <a:spcPts val="560"/>
              </a:spcBef>
              <a:spcAft>
                <a:spcPts val="0"/>
              </a:spcAft>
              <a:buClr>
                <a:schemeClr val="accent2"/>
              </a:buClr>
              <a:buSzPts val="2800"/>
              <a:buFont typeface="Arial"/>
              <a:buChar char="●"/>
            </a:pPr>
            <a:r>
              <a:rPr lang="en-US" sz="2800" b="0" i="0" u="none" dirty="0">
                <a:solidFill>
                  <a:schemeClr val="dk1"/>
                </a:solidFill>
                <a:latin typeface="Tahoma"/>
                <a:ea typeface="Tahoma"/>
                <a:cs typeface="Tahoma"/>
                <a:sym typeface="Tahoma"/>
              </a:rPr>
              <a:t>We will try to enhance the performance and predictive percentage of Our dataset.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2"/>
          <p:cNvSpPr txBox="1">
            <a:spLocks noGrp="1"/>
          </p:cNvSpPr>
          <p:nvPr>
            <p:ph type="body" idx="1"/>
          </p:nvPr>
        </p:nvSpPr>
        <p:spPr>
          <a:xfrm>
            <a:off x="685800" y="1828800"/>
            <a:ext cx="8153400" cy="2209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3200"/>
              <a:buFont typeface="Arial"/>
              <a:buChar char="●"/>
            </a:pPr>
            <a:r>
              <a:rPr lang="en-US" sz="3200" b="0" i="0" u="none">
                <a:solidFill>
                  <a:schemeClr val="dk1"/>
                </a:solidFill>
                <a:latin typeface="Tahoma"/>
                <a:ea typeface="Tahoma"/>
                <a:cs typeface="Tahoma"/>
                <a:sym typeface="Tahoma"/>
              </a:rPr>
              <a:t>Define proximity between instances, find neighbors of new instance and assign majority class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Tahoma"/>
                <a:ea typeface="Tahoma"/>
                <a:cs typeface="Tahoma"/>
                <a:sym typeface="Tahoma"/>
              </a:rPr>
              <a:t>Case based reasoning: when attributes are more complicated than real-valued.</a:t>
            </a:r>
            <a:endParaRPr/>
          </a:p>
          <a:p>
            <a:pPr marL="342900" lvl="0" indent="-139700" algn="l" rtl="0">
              <a:lnSpc>
                <a:spcPct val="100000"/>
              </a:lnSpc>
              <a:spcBef>
                <a:spcPts val="640"/>
              </a:spcBef>
              <a:spcAft>
                <a:spcPts val="0"/>
              </a:spcAft>
              <a:buClr>
                <a:schemeClr val="accent2"/>
              </a:buClr>
              <a:buSzPts val="3200"/>
              <a:buFont typeface="Arial"/>
              <a:buNone/>
            </a:pPr>
            <a:endParaRPr sz="3200" b="0" i="0" u="none">
              <a:solidFill>
                <a:schemeClr val="dk1"/>
              </a:solidFill>
              <a:latin typeface="Tahoma"/>
              <a:ea typeface="Tahoma"/>
              <a:cs typeface="Tahoma"/>
              <a:sym typeface="Tahoma"/>
            </a:endParaRPr>
          </a:p>
          <a:p>
            <a:pPr marL="742950" lvl="1" indent="-107950" algn="l" rtl="0">
              <a:lnSpc>
                <a:spcPct val="100000"/>
              </a:lnSpc>
              <a:spcBef>
                <a:spcPts val="560"/>
              </a:spcBef>
              <a:spcAft>
                <a:spcPts val="0"/>
              </a:spcAft>
              <a:buClr>
                <a:schemeClr val="accent2"/>
              </a:buClr>
              <a:buSzPts val="2800"/>
              <a:buFont typeface="Arial"/>
              <a:buNone/>
            </a:pPr>
            <a:endParaRPr sz="2800" b="0" i="0" u="none">
              <a:solidFill>
                <a:schemeClr val="dk1"/>
              </a:solidFill>
              <a:latin typeface="Tahoma"/>
              <a:ea typeface="Tahoma"/>
              <a:cs typeface="Tahoma"/>
              <a:sym typeface="Tahoma"/>
            </a:endParaRPr>
          </a:p>
          <a:p>
            <a:pPr marL="342900" lvl="0" indent="-165100" algn="l" rtl="0">
              <a:spcBef>
                <a:spcPts val="560"/>
              </a:spcBef>
              <a:spcAft>
                <a:spcPts val="0"/>
              </a:spcAft>
              <a:buSzPts val="2800"/>
              <a:buNone/>
            </a:pPr>
            <a:endParaRPr sz="2800" b="0" i="0" u="none">
              <a:solidFill>
                <a:schemeClr val="dk1"/>
              </a:solidFill>
              <a:latin typeface="Tahoma"/>
              <a:ea typeface="Tahoma"/>
              <a:cs typeface="Tahoma"/>
              <a:sym typeface="Tahoma"/>
            </a:endParaRPr>
          </a:p>
        </p:txBody>
      </p:sp>
      <p:sp>
        <p:nvSpPr>
          <p:cNvPr id="207" name="Google Shape;207;p12"/>
          <p:cNvSpPr txBox="1">
            <a:spLocks noGrp="1"/>
          </p:cNvSpPr>
          <p:nvPr>
            <p:ph type="title"/>
          </p:nvPr>
        </p:nvSpPr>
        <p:spPr>
          <a:xfrm>
            <a:off x="4064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Arial Black"/>
              <a:buNone/>
            </a:pPr>
            <a:r>
              <a:rPr lang="en-US" sz="4000" b="0" i="0" u="none">
                <a:solidFill>
                  <a:schemeClr val="dk2"/>
                </a:solidFill>
                <a:latin typeface="Arial Black"/>
                <a:ea typeface="Arial Black"/>
                <a:cs typeface="Arial Black"/>
                <a:sym typeface="Arial Black"/>
              </a:rPr>
              <a:t>Nearest Neighbor (KNN)</a:t>
            </a:r>
            <a:endParaRPr/>
          </a:p>
        </p:txBody>
      </p:sp>
      <p:sp>
        <p:nvSpPr>
          <p:cNvPr id="208" name="Google Shape;208;p12"/>
          <p:cNvSpPr txBox="1"/>
          <p:nvPr/>
        </p:nvSpPr>
        <p:spPr>
          <a:xfrm>
            <a:off x="3733800" y="4343400"/>
            <a:ext cx="4495800" cy="2282825"/>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chemeClr val="dk1"/>
              </a:buClr>
              <a:buSzPts val="2400"/>
              <a:buFont typeface="Times"/>
              <a:buChar char="•"/>
            </a:pPr>
            <a:r>
              <a:rPr lang="en-US" sz="2400" b="0" i="0" u="none">
                <a:solidFill>
                  <a:schemeClr val="dk1"/>
                </a:solidFill>
                <a:latin typeface="Times"/>
                <a:ea typeface="Times"/>
                <a:cs typeface="Times"/>
                <a:sym typeface="Times"/>
              </a:rPr>
              <a:t> Cons</a:t>
            </a:r>
            <a:endParaRPr/>
          </a:p>
          <a:p>
            <a:pPr marL="457200" marR="0" lvl="1" indent="-152400" algn="l" rtl="0">
              <a:lnSpc>
                <a:spcPct val="100000"/>
              </a:lnSpc>
              <a:spcBef>
                <a:spcPts val="0"/>
              </a:spcBef>
              <a:spcAft>
                <a:spcPts val="0"/>
              </a:spcAft>
              <a:buClr>
                <a:schemeClr val="dk1"/>
              </a:buClr>
              <a:buSzPts val="2400"/>
              <a:buFont typeface="Times"/>
              <a:buChar char="–"/>
            </a:pPr>
            <a:r>
              <a:rPr lang="en-US" sz="2400" b="0" i="0" u="none" strike="noStrike" cap="none">
                <a:solidFill>
                  <a:schemeClr val="dk1"/>
                </a:solidFill>
                <a:latin typeface="Times"/>
                <a:ea typeface="Times"/>
                <a:cs typeface="Times"/>
                <a:sym typeface="Times"/>
              </a:rPr>
              <a:t> Slow during application.</a:t>
            </a:r>
            <a:endParaRPr/>
          </a:p>
          <a:p>
            <a:pPr marL="457200" marR="0" lvl="1" indent="-152400" algn="l" rtl="0">
              <a:lnSpc>
                <a:spcPct val="100000"/>
              </a:lnSpc>
              <a:spcBef>
                <a:spcPts val="0"/>
              </a:spcBef>
              <a:spcAft>
                <a:spcPts val="0"/>
              </a:spcAft>
              <a:buClr>
                <a:schemeClr val="dk1"/>
              </a:buClr>
              <a:buSzPts val="2400"/>
              <a:buFont typeface="Times"/>
              <a:buChar char="–"/>
            </a:pPr>
            <a:r>
              <a:rPr lang="en-US" sz="2400" b="0" i="0" u="none" strike="noStrike" cap="none">
                <a:solidFill>
                  <a:schemeClr val="dk1"/>
                </a:solidFill>
                <a:latin typeface="Times"/>
                <a:ea typeface="Times"/>
                <a:cs typeface="Times"/>
                <a:sym typeface="Times"/>
              </a:rPr>
              <a:t> No feature selection.</a:t>
            </a:r>
            <a:endParaRPr/>
          </a:p>
          <a:p>
            <a:pPr marL="457200" marR="0" lvl="1" indent="-152400" algn="l" rtl="0">
              <a:lnSpc>
                <a:spcPct val="100000"/>
              </a:lnSpc>
              <a:spcBef>
                <a:spcPts val="0"/>
              </a:spcBef>
              <a:spcAft>
                <a:spcPts val="0"/>
              </a:spcAft>
              <a:buClr>
                <a:schemeClr val="dk1"/>
              </a:buClr>
              <a:buSzPts val="2400"/>
              <a:buFont typeface="Times"/>
              <a:buChar char="–"/>
            </a:pPr>
            <a:r>
              <a:rPr lang="en-US" sz="2400" b="0" i="0" u="none" strike="noStrike" cap="none">
                <a:solidFill>
                  <a:schemeClr val="dk1"/>
                </a:solidFill>
                <a:latin typeface="Times"/>
                <a:ea typeface="Times"/>
                <a:cs typeface="Times"/>
                <a:sym typeface="Times"/>
              </a:rPr>
              <a:t> Notion of proximity vague</a:t>
            </a:r>
            <a:endParaRPr/>
          </a:p>
          <a:p>
            <a:pPr marL="0" marR="0" lvl="0" indent="0" algn="l" rtl="0">
              <a:lnSpc>
                <a:spcPct val="100000"/>
              </a:lnSpc>
              <a:spcBef>
                <a:spcPts val="0"/>
              </a:spcBef>
              <a:spcAft>
                <a:spcPts val="0"/>
              </a:spcAft>
              <a:buClr>
                <a:schemeClr val="dk1"/>
              </a:buClr>
              <a:buSzPts val="2400"/>
              <a:buFont typeface="Times"/>
              <a:buNone/>
            </a:pPr>
            <a:endParaRPr sz="2400" b="0" i="0" u="none">
              <a:solidFill>
                <a:schemeClr val="dk1"/>
              </a:solidFill>
              <a:latin typeface="Times"/>
              <a:ea typeface="Times"/>
              <a:cs typeface="Times"/>
              <a:sym typeface="Times"/>
            </a:endParaRPr>
          </a:p>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9" name="Google Shape;209;p12"/>
          <p:cNvSpPr txBox="1"/>
          <p:nvPr/>
        </p:nvSpPr>
        <p:spPr>
          <a:xfrm>
            <a:off x="685800" y="4419600"/>
            <a:ext cx="2895600" cy="1552575"/>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chemeClr val="dk1"/>
              </a:buClr>
              <a:buSzPts val="2400"/>
              <a:buFont typeface="Times"/>
              <a:buChar char="•"/>
            </a:pPr>
            <a:r>
              <a:rPr lang="en-US" sz="2400" b="0" i="0" u="none">
                <a:solidFill>
                  <a:schemeClr val="dk1"/>
                </a:solidFill>
                <a:latin typeface="Times"/>
                <a:ea typeface="Times"/>
                <a:cs typeface="Times"/>
                <a:sym typeface="Times"/>
              </a:rPr>
              <a:t> Pros</a:t>
            </a:r>
            <a:endParaRPr/>
          </a:p>
          <a:p>
            <a:pPr marL="457200" marR="0" lvl="1" indent="-152400" algn="l" rtl="0">
              <a:lnSpc>
                <a:spcPct val="100000"/>
              </a:lnSpc>
              <a:spcBef>
                <a:spcPts val="0"/>
              </a:spcBef>
              <a:spcAft>
                <a:spcPts val="0"/>
              </a:spcAft>
              <a:buClr>
                <a:schemeClr val="dk1"/>
              </a:buClr>
              <a:buSzPts val="2400"/>
              <a:buFont typeface="Times"/>
              <a:buChar char="+"/>
            </a:pPr>
            <a:r>
              <a:rPr lang="en-US" sz="2400" b="0" i="0" u="none" strike="noStrike" cap="none">
                <a:solidFill>
                  <a:schemeClr val="dk1"/>
                </a:solidFill>
                <a:latin typeface="Times"/>
                <a:ea typeface="Times"/>
                <a:cs typeface="Times"/>
                <a:sym typeface="Times"/>
              </a:rPr>
              <a:t> Fast training</a:t>
            </a:r>
            <a:endParaRPr/>
          </a:p>
          <a:p>
            <a:pPr marL="0" marR="0" lvl="0" indent="0" algn="l" rtl="0">
              <a:lnSpc>
                <a:spcPct val="100000"/>
              </a:lnSpc>
              <a:spcBef>
                <a:spcPts val="0"/>
              </a:spcBef>
              <a:spcAft>
                <a:spcPts val="0"/>
              </a:spcAft>
              <a:buClr>
                <a:schemeClr val="dk1"/>
              </a:buClr>
              <a:buSzPts val="2400"/>
              <a:buFont typeface="Times"/>
              <a:buNone/>
            </a:pPr>
            <a:endParaRPr sz="2400" b="0" i="0" u="none">
              <a:solidFill>
                <a:schemeClr val="dk1"/>
              </a:solidFill>
              <a:latin typeface="Times"/>
              <a:ea typeface="Times"/>
              <a:cs typeface="Times"/>
              <a:sym typeface="Times"/>
            </a:endParaRPr>
          </a:p>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12" name="Picture 11">
            <a:extLst>
              <a:ext uri="{FF2B5EF4-FFF2-40B4-BE49-F238E27FC236}">
                <a16:creationId xmlns:a16="http://schemas.microsoft.com/office/drawing/2014/main" id="{A21B317E-8E49-408A-B3AA-332020A22631}"/>
              </a:ext>
            </a:extLst>
          </p:cNvPr>
          <p:cNvPicPr>
            <a:picLocks noChangeAspect="1"/>
          </p:cNvPicPr>
          <p:nvPr/>
        </p:nvPicPr>
        <p:blipFill>
          <a:blip r:embed="rId3"/>
          <a:stretch>
            <a:fillRect/>
          </a:stretch>
        </p:blipFill>
        <p:spPr>
          <a:xfrm>
            <a:off x="512787" y="1541965"/>
            <a:ext cx="8101823" cy="5248657"/>
          </a:xfrm>
          <a:prstGeom prst="rect">
            <a:avLst/>
          </a:prstGeom>
        </p:spPr>
      </p:pic>
      <p:sp>
        <p:nvSpPr>
          <p:cNvPr id="4" name="Title 9"/>
          <p:cNvSpPr txBox="1">
            <a:spLocks/>
          </p:cNvSpPr>
          <p:nvPr/>
        </p:nvSpPr>
        <p:spPr>
          <a:xfrm>
            <a:off x="630238" y="365125"/>
            <a:ext cx="7666739" cy="61665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sz="4000" dirty="0">
                <a:latin typeface="Arial Black" panose="020B0A04020102020204" pitchFamily="34" charset="0"/>
              </a:rPr>
              <a:t>Snippets of the process:</a:t>
            </a:r>
            <a:endParaRPr lang="en-IN" altLang="en-US" sz="4000" dirty="0">
              <a:latin typeface="Arial Black" panose="020B0A04020102020204" pitchFamily="34" charset="0"/>
            </a:endParaRPr>
          </a:p>
        </p:txBody>
      </p:sp>
    </p:spTree>
    <p:extLst>
      <p:ext uri="{BB962C8B-B14F-4D97-AF65-F5344CB8AC3E}">
        <p14:creationId xmlns:p14="http://schemas.microsoft.com/office/powerpoint/2010/main" val="414018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4064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Arial Black"/>
              <a:buNone/>
            </a:pPr>
            <a:r>
              <a:rPr lang="en-US" sz="4000" b="0" i="0" u="none">
                <a:solidFill>
                  <a:schemeClr val="dk2"/>
                </a:solidFill>
                <a:latin typeface="Arial Black"/>
                <a:ea typeface="Arial Black"/>
                <a:cs typeface="Arial Black"/>
                <a:sym typeface="Arial Black"/>
              </a:rPr>
              <a:t>Abstract</a:t>
            </a:r>
            <a:endParaRPr/>
          </a:p>
        </p:txBody>
      </p:sp>
      <p:sp>
        <p:nvSpPr>
          <p:cNvPr id="114" name="Google Shape;114;p3"/>
          <p:cNvSpPr txBox="1">
            <a:spLocks noGrp="1"/>
          </p:cNvSpPr>
          <p:nvPr>
            <p:ph type="body" idx="1"/>
          </p:nvPr>
        </p:nvSpPr>
        <p:spPr>
          <a:xfrm>
            <a:off x="684212" y="1773237"/>
            <a:ext cx="8153400" cy="4724400"/>
          </a:xfrm>
          <a:prstGeom prst="rect">
            <a:avLst/>
          </a:prstGeom>
          <a:noFill/>
          <a:ln>
            <a:noFill/>
          </a:ln>
        </p:spPr>
        <p:txBody>
          <a:bodyPr spcFirstLastPara="1" wrap="square" lIns="91425" tIns="45700" rIns="91425" bIns="45700" anchor="t" anchorCtr="0">
            <a:noAutofit/>
          </a:bodyPr>
          <a:lstStyle/>
          <a:p>
            <a:pPr marL="742950" lvl="1" indent="-133350" algn="l" rtl="0">
              <a:lnSpc>
                <a:spcPct val="100000"/>
              </a:lnSpc>
              <a:spcBef>
                <a:spcPts val="0"/>
              </a:spcBef>
              <a:spcAft>
                <a:spcPts val="0"/>
              </a:spcAft>
              <a:buClr>
                <a:schemeClr val="accent2"/>
              </a:buClr>
              <a:buSzPts val="2400"/>
              <a:buFont typeface="Arial"/>
              <a:buNone/>
            </a:pPr>
            <a:endParaRPr sz="2400" b="0" i="0" u="none">
              <a:solidFill>
                <a:schemeClr val="dk1"/>
              </a:solidFill>
              <a:latin typeface="Tahoma"/>
              <a:ea typeface="Tahoma"/>
              <a:cs typeface="Tahoma"/>
              <a:sym typeface="Tahoma"/>
            </a:endParaRPr>
          </a:p>
          <a:p>
            <a:pPr marL="742950" lvl="1" indent="-285750" algn="l" rtl="0">
              <a:lnSpc>
                <a:spcPct val="100000"/>
              </a:lnSpc>
              <a:spcBef>
                <a:spcPts val="480"/>
              </a:spcBef>
              <a:spcAft>
                <a:spcPts val="0"/>
              </a:spcAft>
              <a:buClr>
                <a:schemeClr val="accent2"/>
              </a:buClr>
              <a:buSzPts val="2400"/>
              <a:buFont typeface="Arial"/>
              <a:buChar char="●"/>
            </a:pPr>
            <a:r>
              <a:rPr lang="en-US" sz="2400" b="1" i="0" u="none">
                <a:solidFill>
                  <a:schemeClr val="dk1"/>
                </a:solidFill>
                <a:latin typeface="Tahoma"/>
                <a:ea typeface="Tahoma"/>
                <a:cs typeface="Tahoma"/>
                <a:sym typeface="Tahoma"/>
              </a:rPr>
              <a:t>Background : </a:t>
            </a:r>
            <a:r>
              <a:rPr lang="en-US" sz="2400" b="0" i="0" u="none">
                <a:solidFill>
                  <a:schemeClr val="dk1"/>
                </a:solidFill>
                <a:latin typeface="Tahoma"/>
                <a:ea typeface="Tahoma"/>
                <a:cs typeface="Tahoma"/>
                <a:sym typeface="Tahoma"/>
              </a:rPr>
              <a:t>The world is experiencing an unprecedented challenge due to the corona virus disease (COVID-19) pandemic. Whether there is an association between lifestyle behaviors, diet and the acquisition of COVID-19 remains unclear.</a:t>
            </a:r>
            <a:endParaRPr/>
          </a:p>
          <a:p>
            <a:pPr marL="742950" lvl="1" indent="-133350" algn="l" rtl="0">
              <a:lnSpc>
                <a:spcPct val="100000"/>
              </a:lnSpc>
              <a:spcBef>
                <a:spcPts val="480"/>
              </a:spcBef>
              <a:spcAft>
                <a:spcPts val="0"/>
              </a:spcAft>
              <a:buClr>
                <a:schemeClr val="accent2"/>
              </a:buClr>
              <a:buSzPts val="2400"/>
              <a:buFont typeface="Arial"/>
              <a:buNone/>
            </a:pPr>
            <a:endParaRPr sz="2400" b="0" i="0" u="none">
              <a:solidFill>
                <a:schemeClr val="dk1"/>
              </a:solidFill>
              <a:latin typeface="Tahoma"/>
              <a:ea typeface="Tahoma"/>
              <a:cs typeface="Tahoma"/>
              <a:sym typeface="Tahoma"/>
            </a:endParaRPr>
          </a:p>
          <a:p>
            <a:pPr marL="742950" lvl="1" indent="-285750" algn="l" rtl="0">
              <a:lnSpc>
                <a:spcPct val="100000"/>
              </a:lnSpc>
              <a:spcBef>
                <a:spcPts val="480"/>
              </a:spcBef>
              <a:spcAft>
                <a:spcPts val="0"/>
              </a:spcAft>
              <a:buClr>
                <a:schemeClr val="accent2"/>
              </a:buClr>
              <a:buSzPts val="2400"/>
              <a:buFont typeface="Arial"/>
              <a:buChar char="●"/>
            </a:pPr>
            <a:r>
              <a:rPr lang="en-US" sz="2400" b="1" i="0" u="none">
                <a:solidFill>
                  <a:schemeClr val="dk1"/>
                </a:solidFill>
                <a:latin typeface="Tahoma"/>
                <a:ea typeface="Tahoma"/>
                <a:cs typeface="Tahoma"/>
                <a:sym typeface="Tahoma"/>
              </a:rPr>
              <a:t>Objective:</a:t>
            </a:r>
            <a:r>
              <a:rPr lang="en-US" sz="2400" b="0" i="0" u="none">
                <a:solidFill>
                  <a:schemeClr val="dk1"/>
                </a:solidFill>
                <a:latin typeface="Tahoma"/>
                <a:ea typeface="Tahoma"/>
                <a:cs typeface="Tahoma"/>
                <a:sym typeface="Tahoma"/>
              </a:rPr>
              <a:t> The aim of this project is to analyze the role played by lifestyle behavior and diet followed among the general population in India in controlling the widespread outbreak of coronavirus (covid-19) pandemic.</a:t>
            </a:r>
            <a:endParaRPr/>
          </a:p>
          <a:p>
            <a:pPr marL="342900" lvl="0" indent="-190500" algn="l" rtl="0">
              <a:spcBef>
                <a:spcPts val="480"/>
              </a:spcBef>
              <a:spcAft>
                <a:spcPts val="0"/>
              </a:spcAft>
              <a:buSzPts val="2400"/>
              <a:buNone/>
            </a:pPr>
            <a:endParaRPr sz="2400" b="0" i="0" u="none">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81263" y="1896177"/>
            <a:ext cx="8411828" cy="4514248"/>
          </a:xfrm>
          <a:prstGeom prst="rect">
            <a:avLst/>
          </a:prstGeom>
        </p:spPr>
      </p:pic>
    </p:spTree>
    <p:extLst>
      <p:ext uri="{BB962C8B-B14F-4D97-AF65-F5344CB8AC3E}">
        <p14:creationId xmlns:p14="http://schemas.microsoft.com/office/powerpoint/2010/main" val="4216243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2"/>
          <a:stretch>
            <a:fillRect/>
          </a:stretch>
        </p:blipFill>
        <p:spPr>
          <a:xfrm>
            <a:off x="115502" y="394636"/>
            <a:ext cx="8893743" cy="5996539"/>
          </a:xfrm>
          <a:prstGeom prst="rect">
            <a:avLst/>
          </a:prstGeom>
        </p:spPr>
      </p:pic>
    </p:spTree>
    <p:extLst>
      <p:ext uri="{BB962C8B-B14F-4D97-AF65-F5344CB8AC3E}">
        <p14:creationId xmlns:p14="http://schemas.microsoft.com/office/powerpoint/2010/main" val="2750167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50257" y="433137"/>
            <a:ext cx="8614610" cy="6035040"/>
          </a:xfrm>
          <a:prstGeom prst="rect">
            <a:avLst/>
          </a:prstGeom>
        </p:spPr>
      </p:pic>
    </p:spTree>
    <p:extLst>
      <p:ext uri="{BB962C8B-B14F-4D97-AF65-F5344CB8AC3E}">
        <p14:creationId xmlns:p14="http://schemas.microsoft.com/office/powerpoint/2010/main" val="234685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4" name="Picture 3">
            <a:extLst>
              <a:ext uri="{FF2B5EF4-FFF2-40B4-BE49-F238E27FC236}">
                <a16:creationId xmlns:a16="http://schemas.microsoft.com/office/drawing/2014/main" id="{633D8762-AE3F-4709-800D-84CF0424DD3C}"/>
              </a:ext>
            </a:extLst>
          </p:cNvPr>
          <p:cNvPicPr>
            <a:picLocks noChangeAspect="1"/>
          </p:cNvPicPr>
          <p:nvPr/>
        </p:nvPicPr>
        <p:blipFill>
          <a:blip r:embed="rId3"/>
          <a:stretch>
            <a:fillRect/>
          </a:stretch>
        </p:blipFill>
        <p:spPr>
          <a:xfrm>
            <a:off x="712010" y="1785477"/>
            <a:ext cx="7796981" cy="4209095"/>
          </a:xfrm>
          <a:prstGeom prst="rect">
            <a:avLst/>
          </a:prstGeom>
        </p:spPr>
      </p:pic>
      <p:sp>
        <p:nvSpPr>
          <p:cNvPr id="3" name="Title 4"/>
          <p:cNvSpPr txBox="1">
            <a:spLocks/>
          </p:cNvSpPr>
          <p:nvPr/>
        </p:nvSpPr>
        <p:spPr>
          <a:xfrm>
            <a:off x="406400" y="228600"/>
            <a:ext cx="7438189" cy="91680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dirty="0">
                <a:latin typeface="Arial Black" panose="020B0A04020102020204" pitchFamily="34" charset="0"/>
              </a:rPr>
              <a:t>Results:</a:t>
            </a:r>
            <a:endParaRPr lang="en-IN" sz="4000" dirty="0">
              <a:latin typeface="Arial Black" panose="020B0A04020102020204" pitchFamily="34" charset="0"/>
            </a:endParaRPr>
          </a:p>
        </p:txBody>
      </p:sp>
    </p:spTree>
    <p:extLst>
      <p:ext uri="{BB962C8B-B14F-4D97-AF65-F5344CB8AC3E}">
        <p14:creationId xmlns:p14="http://schemas.microsoft.com/office/powerpoint/2010/main" val="2961678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Random Forest:</a:t>
            </a:r>
          </a:p>
        </p:txBody>
      </p:sp>
      <p:sp>
        <p:nvSpPr>
          <p:cNvPr id="6" name="Text Placeholder 5"/>
          <p:cNvSpPr>
            <a:spLocks noGrp="1"/>
          </p:cNvSpPr>
          <p:nvPr>
            <p:ph type="body" idx="1"/>
          </p:nvPr>
        </p:nvSpPr>
        <p:spPr/>
        <p:txBody>
          <a:bodyPr/>
          <a:lstStyle/>
          <a:p>
            <a:pPr marL="342900">
              <a:buSzPts val="2400"/>
            </a:pPr>
            <a:r>
              <a:rPr lang="en-US" sz="2400" dirty="0"/>
              <a:t>Random forest, like its name implies, consists of a large number of individual decision trees that operate as an </a:t>
            </a:r>
            <a:r>
              <a:rPr lang="en-US" sz="2400" dirty="0">
                <a:hlinkClick r:id="rId2">
                  <a:extLst>
                    <a:ext uri="{A12FA001-AC4F-418D-AE19-62706E023703}">
                      <ahyp:hlinkClr xmlns:ahyp="http://schemas.microsoft.com/office/drawing/2018/hyperlinkcolor" val="tx"/>
                    </a:ext>
                  </a:extLst>
                </a:hlinkClick>
              </a:rPr>
              <a:t>ensemble</a:t>
            </a:r>
            <a:r>
              <a:rPr lang="en-US" sz="2400" dirty="0"/>
              <a:t>. </a:t>
            </a:r>
          </a:p>
          <a:p>
            <a:pPr marL="0" indent="0">
              <a:buSzPts val="2400"/>
              <a:buNone/>
            </a:pPr>
            <a:endParaRPr lang="en-US" sz="2400" dirty="0"/>
          </a:p>
          <a:p>
            <a:pPr marL="342900">
              <a:buSzPts val="2400"/>
            </a:pPr>
            <a:r>
              <a:rPr lang="en-US" sz="2400" dirty="0"/>
              <a:t>Each individual tree in the random forest spits out a class prediction and the class with the most votes becomes our model’s prediction. </a:t>
            </a:r>
          </a:p>
          <a:p>
            <a:pPr marL="342900">
              <a:buSzPts val="2400"/>
            </a:pPr>
            <a:endParaRPr lang="en-US" sz="2400" dirty="0"/>
          </a:p>
          <a:p>
            <a:pPr marL="342900">
              <a:buSzPts val="2400"/>
            </a:pPr>
            <a:endParaRPr lang="en-IN" sz="2400" dirty="0"/>
          </a:p>
        </p:txBody>
      </p:sp>
    </p:spTree>
    <p:extLst>
      <p:ext uri="{BB962C8B-B14F-4D97-AF65-F5344CB8AC3E}">
        <p14:creationId xmlns:p14="http://schemas.microsoft.com/office/powerpoint/2010/main" val="3357681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8" name="Picture 7">
            <a:extLst>
              <a:ext uri="{FF2B5EF4-FFF2-40B4-BE49-F238E27FC236}">
                <a16:creationId xmlns:a16="http://schemas.microsoft.com/office/drawing/2014/main" id="{5FAB97DC-C7A0-442C-BB67-CBBC8A66E851}"/>
              </a:ext>
            </a:extLst>
          </p:cNvPr>
          <p:cNvPicPr>
            <a:picLocks noChangeAspect="1"/>
          </p:cNvPicPr>
          <p:nvPr/>
        </p:nvPicPr>
        <p:blipFill>
          <a:blip r:embed="rId3"/>
          <a:stretch>
            <a:fillRect/>
          </a:stretch>
        </p:blipFill>
        <p:spPr>
          <a:xfrm>
            <a:off x="614763" y="1771650"/>
            <a:ext cx="7991475" cy="5086350"/>
          </a:xfrm>
          <a:prstGeom prst="rect">
            <a:avLst/>
          </a:prstGeom>
        </p:spPr>
      </p:pic>
      <p:sp>
        <p:nvSpPr>
          <p:cNvPr id="3" name="Title 9"/>
          <p:cNvSpPr txBox="1">
            <a:spLocks/>
          </p:cNvSpPr>
          <p:nvPr/>
        </p:nvSpPr>
        <p:spPr>
          <a:xfrm>
            <a:off x="630238" y="365125"/>
            <a:ext cx="7666739" cy="61665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sz="4000" dirty="0">
                <a:latin typeface="Arial Black" panose="020B0A04020102020204" pitchFamily="34" charset="0"/>
              </a:rPr>
              <a:t>Snippets of the process:</a:t>
            </a:r>
            <a:endParaRPr lang="en-IN" altLang="en-US" sz="4000" dirty="0">
              <a:latin typeface="Arial Black" panose="020B0A04020102020204" pitchFamily="34" charset="0"/>
            </a:endParaRPr>
          </a:p>
        </p:txBody>
      </p:sp>
    </p:spTree>
    <p:extLst>
      <p:ext uri="{BB962C8B-B14F-4D97-AF65-F5344CB8AC3E}">
        <p14:creationId xmlns:p14="http://schemas.microsoft.com/office/powerpoint/2010/main" val="1344720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3" name="Picture 2">
            <a:extLst>
              <a:ext uri="{FF2B5EF4-FFF2-40B4-BE49-F238E27FC236}">
                <a16:creationId xmlns:a16="http://schemas.microsoft.com/office/drawing/2014/main" id="{BF44BA5F-617D-4998-AE5A-08840328D7FE}"/>
              </a:ext>
            </a:extLst>
          </p:cNvPr>
          <p:cNvPicPr>
            <a:picLocks noChangeAspect="1"/>
          </p:cNvPicPr>
          <p:nvPr/>
        </p:nvPicPr>
        <p:blipFill>
          <a:blip r:embed="rId3"/>
          <a:stretch>
            <a:fillRect/>
          </a:stretch>
        </p:blipFill>
        <p:spPr>
          <a:xfrm>
            <a:off x="557913" y="1364718"/>
            <a:ext cx="8162925" cy="5029200"/>
          </a:xfrm>
          <a:prstGeom prst="rect">
            <a:avLst/>
          </a:prstGeom>
        </p:spPr>
      </p:pic>
    </p:spTree>
    <p:extLst>
      <p:ext uri="{BB962C8B-B14F-4D97-AF65-F5344CB8AC3E}">
        <p14:creationId xmlns:p14="http://schemas.microsoft.com/office/powerpoint/2010/main" val="1072026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82879" y="1211141"/>
            <a:ext cx="8792308" cy="48577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82880" y="1366399"/>
            <a:ext cx="8736037" cy="41814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3" name="Picture 2">
            <a:extLst>
              <a:ext uri="{FF2B5EF4-FFF2-40B4-BE49-F238E27FC236}">
                <a16:creationId xmlns:a16="http://schemas.microsoft.com/office/drawing/2014/main" id="{858C32DD-FED2-46AB-99F9-D72F437EE49D}"/>
              </a:ext>
            </a:extLst>
          </p:cNvPr>
          <p:cNvPicPr>
            <a:picLocks noChangeAspect="1"/>
          </p:cNvPicPr>
          <p:nvPr/>
        </p:nvPicPr>
        <p:blipFill>
          <a:blip r:embed="rId3"/>
          <a:stretch>
            <a:fillRect/>
          </a:stretch>
        </p:blipFill>
        <p:spPr>
          <a:xfrm>
            <a:off x="329380" y="1725367"/>
            <a:ext cx="8485240" cy="4190031"/>
          </a:xfrm>
          <a:prstGeom prst="rect">
            <a:avLst/>
          </a:prstGeom>
        </p:spPr>
      </p:pic>
      <p:sp>
        <p:nvSpPr>
          <p:cNvPr id="4" name="Title 4"/>
          <p:cNvSpPr txBox="1">
            <a:spLocks/>
          </p:cNvSpPr>
          <p:nvPr/>
        </p:nvSpPr>
        <p:spPr>
          <a:xfrm>
            <a:off x="406400" y="228600"/>
            <a:ext cx="7772400" cy="1143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dirty="0">
                <a:latin typeface="Arial Black" panose="020B0A04020102020204" pitchFamily="34" charset="0"/>
              </a:rPr>
              <a:t>Results:</a:t>
            </a:r>
            <a:endParaRPr lang="en-IN" sz="4000" dirty="0">
              <a:latin typeface="Arial Black" panose="020B0A04020102020204" pitchFamily="34" charset="0"/>
            </a:endParaRPr>
          </a:p>
        </p:txBody>
      </p:sp>
    </p:spTree>
    <p:extLst>
      <p:ext uri="{BB962C8B-B14F-4D97-AF65-F5344CB8AC3E}">
        <p14:creationId xmlns:p14="http://schemas.microsoft.com/office/powerpoint/2010/main" val="2562832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4064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Arial Black"/>
              <a:buNone/>
            </a:pPr>
            <a:r>
              <a:rPr lang="en-US" sz="4000" b="0" i="0" u="none">
                <a:solidFill>
                  <a:schemeClr val="dk2"/>
                </a:solidFill>
                <a:latin typeface="Arial Black"/>
                <a:ea typeface="Arial Black"/>
                <a:cs typeface="Arial Black"/>
                <a:sym typeface="Arial Black"/>
              </a:rPr>
              <a:t>Abstract</a:t>
            </a:r>
            <a:endParaRPr/>
          </a:p>
        </p:txBody>
      </p:sp>
      <p:sp>
        <p:nvSpPr>
          <p:cNvPr id="121" name="Google Shape;121;p4"/>
          <p:cNvSpPr txBox="1">
            <a:spLocks noGrp="1"/>
          </p:cNvSpPr>
          <p:nvPr>
            <p:ph type="body" idx="1"/>
          </p:nvPr>
        </p:nvSpPr>
        <p:spPr>
          <a:xfrm>
            <a:off x="684212" y="1903412"/>
            <a:ext cx="8153400" cy="4724400"/>
          </a:xfrm>
          <a:prstGeom prst="rect">
            <a:avLst/>
          </a:prstGeom>
          <a:noFill/>
          <a:ln>
            <a:noFill/>
          </a:ln>
        </p:spPr>
        <p:txBody>
          <a:bodyPr spcFirstLastPara="1" wrap="square" lIns="91425" tIns="45700" rIns="91425" bIns="45700" anchor="t" anchorCtr="0">
            <a:noAutofit/>
          </a:bodyPr>
          <a:lstStyle/>
          <a:p>
            <a:pPr marL="457200" lvl="1" indent="0" algn="l" rtl="0">
              <a:lnSpc>
                <a:spcPct val="100000"/>
              </a:lnSpc>
              <a:spcBef>
                <a:spcPts val="0"/>
              </a:spcBef>
              <a:spcAft>
                <a:spcPts val="0"/>
              </a:spcAft>
              <a:buSzPts val="2400"/>
              <a:buNone/>
            </a:pPr>
            <a:endParaRPr sz="2400" b="0" i="0" u="none">
              <a:solidFill>
                <a:schemeClr val="dk1"/>
              </a:solidFill>
              <a:latin typeface="Tahoma"/>
              <a:ea typeface="Tahoma"/>
              <a:cs typeface="Tahoma"/>
              <a:sym typeface="Tahoma"/>
            </a:endParaRPr>
          </a:p>
          <a:p>
            <a:pPr marL="457200" lvl="1" indent="-152400" algn="l" rtl="0">
              <a:lnSpc>
                <a:spcPct val="100000"/>
              </a:lnSpc>
              <a:spcBef>
                <a:spcPts val="480"/>
              </a:spcBef>
              <a:spcAft>
                <a:spcPts val="0"/>
              </a:spcAft>
              <a:buClr>
                <a:schemeClr val="accent2"/>
              </a:buClr>
              <a:buSzPts val="2400"/>
              <a:buFont typeface="Arial"/>
              <a:buChar char="●"/>
            </a:pPr>
            <a:r>
              <a:rPr lang="en-US" sz="2400" b="1" i="0" u="none">
                <a:solidFill>
                  <a:schemeClr val="dk1"/>
                </a:solidFill>
                <a:latin typeface="Tahoma"/>
                <a:ea typeface="Tahoma"/>
                <a:cs typeface="Tahoma"/>
                <a:sym typeface="Tahoma"/>
              </a:rPr>
              <a:t>Methodology:</a:t>
            </a:r>
            <a:r>
              <a:rPr lang="en-US" sz="2400" b="0" i="0" u="none">
                <a:solidFill>
                  <a:schemeClr val="dk1"/>
                </a:solidFill>
                <a:latin typeface="Tahoma"/>
                <a:ea typeface="Tahoma"/>
                <a:cs typeface="Tahoma"/>
                <a:sym typeface="Tahoma"/>
              </a:rPr>
              <a:t> An online survey will be conducted among the general population in India with distinguishing parameters ranging from physical exercise, diet intake</a:t>
            </a:r>
            <a:r>
              <a:rPr lang="en-US" sz="2400"/>
              <a:t>  </a:t>
            </a:r>
            <a:r>
              <a:rPr lang="en-US" sz="2400" b="0" i="0" u="none">
                <a:solidFill>
                  <a:schemeClr val="dk1"/>
                </a:solidFill>
                <a:latin typeface="Tahoma"/>
                <a:ea typeface="Tahoma"/>
                <a:cs typeface="Tahoma"/>
                <a:sym typeface="Tahoma"/>
              </a:rPr>
              <a:t>etc., Data mining techniques and various predictive models(KNN, Decision Tree etc.,) will be deployed in evaluating the result.</a:t>
            </a:r>
            <a:endParaRPr/>
          </a:p>
          <a:p>
            <a:pPr marL="342900" lvl="0" indent="-342900" algn="l" rtl="0">
              <a:lnSpc>
                <a:spcPct val="100000"/>
              </a:lnSpc>
              <a:spcBef>
                <a:spcPts val="480"/>
              </a:spcBef>
              <a:spcAft>
                <a:spcPts val="0"/>
              </a:spcAft>
              <a:buSzPts val="2400"/>
              <a:buNone/>
            </a:pPr>
            <a:endParaRPr sz="2400" b="0" i="0" u="none">
              <a:solidFill>
                <a:schemeClr val="dk1"/>
              </a:solidFill>
              <a:latin typeface="Tahoma"/>
              <a:ea typeface="Tahoma"/>
              <a:cs typeface="Tahoma"/>
              <a:sym typeface="Tahoma"/>
            </a:endParaRPr>
          </a:p>
          <a:p>
            <a:pPr marL="342900" lvl="0" indent="-190500" algn="l" rtl="0">
              <a:spcBef>
                <a:spcPts val="480"/>
              </a:spcBef>
              <a:spcAft>
                <a:spcPts val="0"/>
              </a:spcAft>
              <a:buSzPts val="2400"/>
              <a:buNone/>
            </a:pPr>
            <a:endParaRPr sz="2400" b="0" i="0" u="none">
              <a:solidFill>
                <a:schemeClr val="dk1"/>
              </a:solidFill>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the models:</a:t>
            </a:r>
            <a:endParaRPr lang="en-IN" dirty="0"/>
          </a:p>
        </p:txBody>
      </p:sp>
      <p:graphicFrame>
        <p:nvGraphicFramePr>
          <p:cNvPr id="6" name="Chart 5"/>
          <p:cNvGraphicFramePr/>
          <p:nvPr>
            <p:extLst>
              <p:ext uri="{D42A27DB-BD31-4B8C-83A1-F6EECF244321}">
                <p14:modId xmlns:p14="http://schemas.microsoft.com/office/powerpoint/2010/main" val="1306665988"/>
              </p:ext>
            </p:extLst>
          </p:nvPr>
        </p:nvGraphicFramePr>
        <p:xfrm>
          <a:off x="1504750" y="212852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6919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5"/>
          <p:cNvSpPr txBox="1">
            <a:spLocks noGrp="1"/>
          </p:cNvSpPr>
          <p:nvPr>
            <p:ph type="title"/>
          </p:nvPr>
        </p:nvSpPr>
        <p:spPr>
          <a:xfrm>
            <a:off x="611187" y="2857500"/>
            <a:ext cx="77724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000"/>
              <a:buFont typeface="Arial Black"/>
              <a:buNone/>
            </a:pPr>
            <a:r>
              <a:rPr lang="en-US" sz="4000" b="0" i="0" u="none">
                <a:solidFill>
                  <a:schemeClr val="dk2"/>
                </a:solidFill>
                <a:latin typeface="Arial Black"/>
                <a:ea typeface="Arial Black"/>
                <a:cs typeface="Arial Black"/>
                <a:sym typeface="Arial Black"/>
              </a:rPr>
              <a:t>Thank You !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685800" y="304800"/>
            <a:ext cx="7772400" cy="838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Arial Black"/>
              <a:buNone/>
            </a:pPr>
            <a:r>
              <a:rPr lang="en-US" sz="4000" b="0" i="0" u="none">
                <a:solidFill>
                  <a:schemeClr val="dk2"/>
                </a:solidFill>
                <a:latin typeface="Arial Black"/>
                <a:ea typeface="Arial Black"/>
                <a:cs typeface="Arial Black"/>
                <a:sym typeface="Arial Black"/>
              </a:rPr>
              <a:t>Data Mining Process</a:t>
            </a:r>
            <a:endParaRPr/>
          </a:p>
        </p:txBody>
      </p:sp>
      <p:sp>
        <p:nvSpPr>
          <p:cNvPr id="127" name="Google Shape;127;p5"/>
          <p:cNvSpPr txBox="1">
            <a:spLocks noGrp="1"/>
          </p:cNvSpPr>
          <p:nvPr>
            <p:ph type="body" idx="1"/>
          </p:nvPr>
        </p:nvSpPr>
        <p:spPr>
          <a:xfrm>
            <a:off x="609600" y="1600200"/>
            <a:ext cx="80772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95000"/>
              </a:lnSpc>
              <a:spcBef>
                <a:spcPts val="0"/>
              </a:spcBef>
              <a:spcAft>
                <a:spcPts val="0"/>
              </a:spcAft>
              <a:buClr>
                <a:schemeClr val="accent2"/>
              </a:buClr>
              <a:buSzPts val="2400"/>
              <a:buFont typeface="Arial"/>
              <a:buChar char="●"/>
            </a:pPr>
            <a:r>
              <a:rPr lang="en-US" sz="2400" b="0" i="0" u="none">
                <a:solidFill>
                  <a:schemeClr val="dk1"/>
                </a:solidFill>
                <a:latin typeface="Tahoma"/>
                <a:ea typeface="Tahoma"/>
                <a:cs typeface="Tahoma"/>
                <a:sym typeface="Tahoma"/>
              </a:rPr>
              <a:t>Problem formulation</a:t>
            </a:r>
            <a:endParaRPr/>
          </a:p>
          <a:p>
            <a:pPr marL="342900" lvl="0" indent="-342900" algn="l" rtl="0">
              <a:lnSpc>
                <a:spcPct val="95000"/>
              </a:lnSpc>
              <a:spcBef>
                <a:spcPts val="480"/>
              </a:spcBef>
              <a:spcAft>
                <a:spcPts val="0"/>
              </a:spcAft>
              <a:buClr>
                <a:schemeClr val="accent2"/>
              </a:buClr>
              <a:buSzPts val="2400"/>
              <a:buFont typeface="Arial"/>
              <a:buChar char="●"/>
            </a:pPr>
            <a:r>
              <a:rPr lang="en-US" sz="2400" b="0" i="0" u="none">
                <a:solidFill>
                  <a:schemeClr val="dk1"/>
                </a:solidFill>
                <a:latin typeface="Tahoma"/>
                <a:ea typeface="Tahoma"/>
                <a:cs typeface="Tahoma"/>
                <a:sym typeface="Tahoma"/>
              </a:rPr>
              <a:t>Data collection</a:t>
            </a:r>
            <a:endParaRPr/>
          </a:p>
          <a:p>
            <a:pPr marL="742950" lvl="1" indent="-285750" algn="l" rtl="0">
              <a:lnSpc>
                <a:spcPct val="95000"/>
              </a:lnSpc>
              <a:spcBef>
                <a:spcPts val="400"/>
              </a:spcBef>
              <a:spcAft>
                <a:spcPts val="0"/>
              </a:spcAft>
              <a:buClr>
                <a:schemeClr val="accent2"/>
              </a:buClr>
              <a:buSzPts val="2000"/>
              <a:buFont typeface="Arial"/>
              <a:buChar char="●"/>
            </a:pPr>
            <a:r>
              <a:rPr lang="en-US" sz="2000" b="0" i="0" u="none">
                <a:solidFill>
                  <a:schemeClr val="dk1"/>
                </a:solidFill>
                <a:latin typeface="Tahoma"/>
                <a:ea typeface="Tahoma"/>
                <a:cs typeface="Tahoma"/>
                <a:sym typeface="Tahoma"/>
              </a:rPr>
              <a:t>subset data: sampling might hurt if highly skewed data</a:t>
            </a:r>
            <a:endParaRPr/>
          </a:p>
          <a:p>
            <a:pPr marL="742950" lvl="1" indent="-285750" algn="l" rtl="0">
              <a:lnSpc>
                <a:spcPct val="95000"/>
              </a:lnSpc>
              <a:spcBef>
                <a:spcPts val="400"/>
              </a:spcBef>
              <a:spcAft>
                <a:spcPts val="0"/>
              </a:spcAft>
              <a:buClr>
                <a:schemeClr val="accent2"/>
              </a:buClr>
              <a:buSzPts val="2000"/>
              <a:buFont typeface="Arial"/>
              <a:buChar char="●"/>
            </a:pPr>
            <a:r>
              <a:rPr lang="en-US" sz="2000" b="0" i="0" u="none">
                <a:solidFill>
                  <a:schemeClr val="dk1"/>
                </a:solidFill>
                <a:latin typeface="Tahoma"/>
                <a:ea typeface="Tahoma"/>
                <a:cs typeface="Tahoma"/>
                <a:sym typeface="Tahoma"/>
              </a:rPr>
              <a:t>feature selection: principal component analysis, heuristic search</a:t>
            </a:r>
            <a:endParaRPr/>
          </a:p>
          <a:p>
            <a:pPr marL="342900" lvl="0" indent="-342900" algn="l" rtl="0">
              <a:lnSpc>
                <a:spcPct val="95000"/>
              </a:lnSpc>
              <a:spcBef>
                <a:spcPts val="480"/>
              </a:spcBef>
              <a:spcAft>
                <a:spcPts val="0"/>
              </a:spcAft>
              <a:buClr>
                <a:schemeClr val="accent2"/>
              </a:buClr>
              <a:buSzPts val="2400"/>
              <a:buFont typeface="Arial"/>
              <a:buChar char="●"/>
            </a:pPr>
            <a:r>
              <a:rPr lang="en-US" sz="2400" b="0" i="0" u="none">
                <a:solidFill>
                  <a:schemeClr val="dk1"/>
                </a:solidFill>
                <a:latin typeface="Tahoma"/>
                <a:ea typeface="Tahoma"/>
                <a:cs typeface="Tahoma"/>
                <a:sym typeface="Tahoma"/>
              </a:rPr>
              <a:t>Pre-processing: cleaning</a:t>
            </a:r>
            <a:endParaRPr/>
          </a:p>
          <a:p>
            <a:pPr marL="742950" lvl="1" indent="-285750" algn="l" rtl="0">
              <a:lnSpc>
                <a:spcPct val="95000"/>
              </a:lnSpc>
              <a:spcBef>
                <a:spcPts val="400"/>
              </a:spcBef>
              <a:spcAft>
                <a:spcPts val="0"/>
              </a:spcAft>
              <a:buClr>
                <a:schemeClr val="accent2"/>
              </a:buClr>
              <a:buSzPts val="2000"/>
              <a:buFont typeface="Arial"/>
              <a:buChar char="●"/>
            </a:pPr>
            <a:r>
              <a:rPr lang="en-US" sz="2000" b="0" i="0" u="none">
                <a:solidFill>
                  <a:schemeClr val="dk1"/>
                </a:solidFill>
                <a:latin typeface="Tahoma"/>
                <a:ea typeface="Tahoma"/>
                <a:cs typeface="Tahoma"/>
                <a:sym typeface="Tahoma"/>
              </a:rPr>
              <a:t>name/address cleaning, different meanings (annual, yearly), duplicate removal, supplying missing values </a:t>
            </a:r>
            <a:endParaRPr/>
          </a:p>
          <a:p>
            <a:pPr marL="342900" lvl="0" indent="-342900" algn="l" rtl="0">
              <a:lnSpc>
                <a:spcPct val="95000"/>
              </a:lnSpc>
              <a:spcBef>
                <a:spcPts val="480"/>
              </a:spcBef>
              <a:spcAft>
                <a:spcPts val="0"/>
              </a:spcAft>
              <a:buClr>
                <a:schemeClr val="accent2"/>
              </a:buClr>
              <a:buSzPts val="2400"/>
              <a:buFont typeface="Arial"/>
              <a:buChar char="●"/>
            </a:pPr>
            <a:r>
              <a:rPr lang="en-US" sz="2400" b="0" i="0" u="none">
                <a:solidFill>
                  <a:schemeClr val="dk1"/>
                </a:solidFill>
                <a:latin typeface="Tahoma"/>
                <a:ea typeface="Tahoma"/>
                <a:cs typeface="Tahoma"/>
                <a:sym typeface="Tahoma"/>
              </a:rPr>
              <a:t>Transformation:</a:t>
            </a:r>
            <a:endParaRPr/>
          </a:p>
          <a:p>
            <a:pPr marL="742950" lvl="1" indent="-285750" algn="l" rtl="0">
              <a:lnSpc>
                <a:spcPct val="95000"/>
              </a:lnSpc>
              <a:spcBef>
                <a:spcPts val="400"/>
              </a:spcBef>
              <a:spcAft>
                <a:spcPts val="0"/>
              </a:spcAft>
              <a:buClr>
                <a:schemeClr val="accent2"/>
              </a:buClr>
              <a:buSzPts val="2000"/>
              <a:buFont typeface="Arial"/>
              <a:buChar char="●"/>
            </a:pPr>
            <a:r>
              <a:rPr lang="en-US" sz="2000" b="0" i="0" u="none">
                <a:solidFill>
                  <a:schemeClr val="dk1"/>
                </a:solidFill>
                <a:latin typeface="Tahoma"/>
                <a:ea typeface="Tahoma"/>
                <a:cs typeface="Tahoma"/>
                <a:sym typeface="Tahoma"/>
              </a:rPr>
              <a:t>map complex objects e.g. time series data to features e.g. frequency</a:t>
            </a:r>
            <a:endParaRPr/>
          </a:p>
          <a:p>
            <a:pPr marL="342900" lvl="0" indent="-342900" algn="l" rtl="0">
              <a:lnSpc>
                <a:spcPct val="95000"/>
              </a:lnSpc>
              <a:spcBef>
                <a:spcPts val="400"/>
              </a:spcBef>
              <a:spcAft>
                <a:spcPts val="0"/>
              </a:spcAft>
              <a:buClr>
                <a:schemeClr val="accent2"/>
              </a:buClr>
              <a:buSzPts val="2000"/>
              <a:buFont typeface="Arial"/>
              <a:buChar char="●"/>
            </a:pPr>
            <a:r>
              <a:rPr lang="en-US" sz="2000" b="0" i="0" u="none">
                <a:solidFill>
                  <a:schemeClr val="dk1"/>
                </a:solidFill>
                <a:latin typeface="Tahoma"/>
                <a:ea typeface="Tahoma"/>
                <a:cs typeface="Tahoma"/>
                <a:sym typeface="Tahoma"/>
              </a:rPr>
              <a:t>Choosing mining task and mining method:</a:t>
            </a:r>
            <a:endParaRPr/>
          </a:p>
          <a:p>
            <a:pPr marL="342900" lvl="0" indent="-342900" algn="l" rtl="0">
              <a:lnSpc>
                <a:spcPct val="95000"/>
              </a:lnSpc>
              <a:spcBef>
                <a:spcPts val="400"/>
              </a:spcBef>
              <a:spcAft>
                <a:spcPts val="0"/>
              </a:spcAft>
              <a:buClr>
                <a:schemeClr val="accent2"/>
              </a:buClr>
              <a:buSzPts val="2000"/>
              <a:buFont typeface="Arial"/>
              <a:buChar char="●"/>
            </a:pPr>
            <a:r>
              <a:rPr lang="en-US" sz="2000" b="0" i="0" u="none">
                <a:solidFill>
                  <a:schemeClr val="dk1"/>
                </a:solidFill>
                <a:latin typeface="Tahoma"/>
                <a:ea typeface="Tahoma"/>
                <a:cs typeface="Tahoma"/>
                <a:sym typeface="Tahoma"/>
              </a:rPr>
              <a:t>Result evaluation and Visualization:</a:t>
            </a:r>
            <a:endParaRPr/>
          </a:p>
          <a:p>
            <a:pPr marL="342900" lvl="0" indent="-215900" algn="l" rtl="0">
              <a:spcBef>
                <a:spcPts val="400"/>
              </a:spcBef>
              <a:spcAft>
                <a:spcPts val="0"/>
              </a:spcAft>
              <a:buSzPts val="2000"/>
              <a:buNone/>
            </a:pPr>
            <a:endParaRPr sz="2000" b="0" i="0" u="none">
              <a:solidFill>
                <a:schemeClr val="dk1"/>
              </a:solidFill>
              <a:latin typeface="Tahoma"/>
              <a:ea typeface="Tahoma"/>
              <a:cs typeface="Tahoma"/>
              <a:sym typeface="Tahoma"/>
            </a:endParaRPr>
          </a:p>
        </p:txBody>
      </p:sp>
      <p:sp>
        <p:nvSpPr>
          <p:cNvPr id="128" name="Google Shape;128;p5"/>
          <p:cNvSpPr txBox="1"/>
          <p:nvPr/>
        </p:nvSpPr>
        <p:spPr>
          <a:xfrm>
            <a:off x="1752600" y="6248400"/>
            <a:ext cx="5562600" cy="3810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a:buNone/>
            </a:pPr>
            <a:r>
              <a:rPr lang="en-US" sz="2400" b="0" i="0" u="none">
                <a:solidFill>
                  <a:schemeClr val="dk1"/>
                </a:solidFill>
                <a:latin typeface="Times"/>
                <a:ea typeface="Times"/>
                <a:cs typeface="Times"/>
                <a:sym typeface="Times"/>
              </a:rPr>
              <a:t>Knowledge discovery is an iterative process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685800" y="304800"/>
            <a:ext cx="7772400" cy="838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Arial Black"/>
              <a:buNone/>
            </a:pPr>
            <a:r>
              <a:rPr lang="en-US" sz="4000" b="0" i="0" u="none">
                <a:solidFill>
                  <a:schemeClr val="dk2"/>
                </a:solidFill>
                <a:latin typeface="Arial Black"/>
                <a:ea typeface="Arial Black"/>
                <a:cs typeface="Arial Black"/>
                <a:sym typeface="Arial Black"/>
              </a:rPr>
              <a:t>Data Mining Process</a:t>
            </a:r>
            <a:endParaRPr/>
          </a:p>
        </p:txBody>
      </p:sp>
      <p:sp>
        <p:nvSpPr>
          <p:cNvPr id="134" name="Google Shape;134;p6"/>
          <p:cNvSpPr txBox="1">
            <a:spLocks noGrp="1"/>
          </p:cNvSpPr>
          <p:nvPr>
            <p:ph type="body" idx="1"/>
          </p:nvPr>
        </p:nvSpPr>
        <p:spPr>
          <a:xfrm>
            <a:off x="609600" y="1600200"/>
            <a:ext cx="80772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95000"/>
              </a:lnSpc>
              <a:spcBef>
                <a:spcPts val="0"/>
              </a:spcBef>
              <a:spcAft>
                <a:spcPts val="0"/>
              </a:spcAft>
              <a:buClr>
                <a:schemeClr val="accent2"/>
              </a:buClr>
              <a:buSzPts val="2300"/>
              <a:buFont typeface="Arial"/>
              <a:buChar char="●"/>
            </a:pPr>
            <a:r>
              <a:rPr lang="en-US" sz="2300" b="0" i="0" u="none">
                <a:solidFill>
                  <a:schemeClr val="dk1"/>
                </a:solidFill>
                <a:latin typeface="Tahoma"/>
                <a:ea typeface="Tahoma"/>
                <a:cs typeface="Tahoma"/>
                <a:sym typeface="Tahoma"/>
              </a:rPr>
              <a:t>Problem Formulation:</a:t>
            </a:r>
            <a:endParaRPr/>
          </a:p>
          <a:p>
            <a:pPr marL="342900" lvl="0" indent="-342900" algn="l" rtl="0">
              <a:lnSpc>
                <a:spcPct val="95000"/>
              </a:lnSpc>
              <a:spcBef>
                <a:spcPts val="460"/>
              </a:spcBef>
              <a:spcAft>
                <a:spcPts val="0"/>
              </a:spcAft>
              <a:buSzPts val="2300"/>
              <a:buNone/>
            </a:pPr>
            <a:endParaRPr sz="2300" b="0" i="0" u="none">
              <a:solidFill>
                <a:schemeClr val="dk1"/>
              </a:solidFill>
              <a:latin typeface="Tahoma"/>
              <a:ea typeface="Tahoma"/>
              <a:cs typeface="Tahoma"/>
              <a:sym typeface="Tahoma"/>
            </a:endParaRPr>
          </a:p>
          <a:p>
            <a:pPr marL="342900" lvl="0" indent="-342900" algn="l" rtl="0">
              <a:lnSpc>
                <a:spcPct val="95000"/>
              </a:lnSpc>
              <a:spcBef>
                <a:spcPts val="460"/>
              </a:spcBef>
              <a:spcAft>
                <a:spcPts val="0"/>
              </a:spcAft>
              <a:buSzPts val="2300"/>
              <a:buNone/>
            </a:pPr>
            <a:r>
              <a:rPr lang="en-US" sz="2300" b="0" i="0" u="none">
                <a:solidFill>
                  <a:schemeClr val="dk1"/>
                </a:solidFill>
                <a:latin typeface="Tahoma"/>
                <a:ea typeface="Tahoma"/>
                <a:cs typeface="Tahoma"/>
                <a:sym typeface="Tahoma"/>
              </a:rPr>
              <a:t>Real-time Data Collection using Questionnaire type of Google Form. Asking Questions regarding Lifestyle and Diet during COVID-19. Choosing the right questions that will give out attributes for precise decision making. </a:t>
            </a:r>
            <a:endParaRPr/>
          </a:p>
          <a:p>
            <a:pPr marL="342900" lvl="0" indent="-342900" algn="l" rtl="0">
              <a:lnSpc>
                <a:spcPct val="95000"/>
              </a:lnSpc>
              <a:spcBef>
                <a:spcPts val="460"/>
              </a:spcBef>
              <a:spcAft>
                <a:spcPts val="0"/>
              </a:spcAft>
              <a:buSzPts val="2300"/>
              <a:buNone/>
            </a:pPr>
            <a:endParaRPr sz="2300" b="0" i="0" u="none">
              <a:solidFill>
                <a:schemeClr val="dk1"/>
              </a:solidFill>
              <a:latin typeface="Tahoma"/>
              <a:ea typeface="Tahoma"/>
              <a:cs typeface="Tahoma"/>
              <a:sym typeface="Tahoma"/>
            </a:endParaRPr>
          </a:p>
          <a:p>
            <a:pPr marL="342900" lvl="0" indent="-342900" algn="l" rtl="0">
              <a:lnSpc>
                <a:spcPct val="95000"/>
              </a:lnSpc>
              <a:spcBef>
                <a:spcPts val="460"/>
              </a:spcBef>
              <a:spcAft>
                <a:spcPts val="0"/>
              </a:spcAft>
              <a:buClr>
                <a:schemeClr val="accent2"/>
              </a:buClr>
              <a:buSzPts val="2300"/>
              <a:buFont typeface="Arial"/>
              <a:buChar char="●"/>
            </a:pPr>
            <a:r>
              <a:rPr lang="en-US" sz="2300" b="0" i="0" u="none">
                <a:solidFill>
                  <a:schemeClr val="dk1"/>
                </a:solidFill>
                <a:latin typeface="Tahoma"/>
                <a:ea typeface="Tahoma"/>
                <a:cs typeface="Tahoma"/>
                <a:sym typeface="Tahoma"/>
              </a:rPr>
              <a:t>Data collection:</a:t>
            </a:r>
            <a:endParaRPr/>
          </a:p>
          <a:p>
            <a:pPr marL="342900" lvl="0" indent="-342900" algn="l" rtl="0">
              <a:lnSpc>
                <a:spcPct val="95000"/>
              </a:lnSpc>
              <a:spcBef>
                <a:spcPts val="460"/>
              </a:spcBef>
              <a:spcAft>
                <a:spcPts val="0"/>
              </a:spcAft>
              <a:buSzPts val="2300"/>
              <a:buNone/>
            </a:pPr>
            <a:endParaRPr sz="2300" b="0" i="0" u="none">
              <a:solidFill>
                <a:schemeClr val="dk1"/>
              </a:solidFill>
              <a:latin typeface="Tahoma"/>
              <a:ea typeface="Tahoma"/>
              <a:cs typeface="Tahoma"/>
              <a:sym typeface="Tahoma"/>
            </a:endParaRPr>
          </a:p>
          <a:p>
            <a:pPr marL="342900" lvl="0" indent="-342900" algn="l" rtl="0">
              <a:lnSpc>
                <a:spcPct val="95000"/>
              </a:lnSpc>
              <a:spcBef>
                <a:spcPts val="460"/>
              </a:spcBef>
              <a:spcAft>
                <a:spcPts val="0"/>
              </a:spcAft>
              <a:buSzPts val="2300"/>
              <a:buNone/>
            </a:pPr>
            <a:r>
              <a:rPr lang="en-US" sz="2300" b="0" i="0" u="none">
                <a:solidFill>
                  <a:schemeClr val="dk1"/>
                </a:solidFill>
                <a:latin typeface="Tahoma"/>
                <a:ea typeface="Tahoma"/>
                <a:cs typeface="Tahoma"/>
                <a:sym typeface="Tahoma"/>
              </a:rPr>
              <a:t>Data Collection is the most important task in this Data Mining J component. We have collected data by circulating a </a:t>
            </a:r>
            <a:r>
              <a:rPr lang="en-US" sz="2300" b="1" i="0" u="none">
                <a:solidFill>
                  <a:schemeClr val="accent1"/>
                </a:solidFill>
                <a:latin typeface="Tahoma"/>
                <a:ea typeface="Tahoma"/>
                <a:cs typeface="Tahoma"/>
                <a:sym typeface="Tahoma"/>
              </a:rPr>
              <a:t>Google Form </a:t>
            </a:r>
            <a:r>
              <a:rPr lang="en-US" sz="2300" b="0" i="0" u="none">
                <a:solidFill>
                  <a:schemeClr val="dk1"/>
                </a:solidFill>
                <a:latin typeface="Tahoma"/>
                <a:ea typeface="Tahoma"/>
                <a:cs typeface="Tahoma"/>
                <a:sym typeface="Tahoma"/>
              </a:rPr>
              <a:t>among general audiences. </a:t>
            </a:r>
            <a:endParaRPr sz="2300" b="1" i="0" u="none">
              <a:solidFill>
                <a:schemeClr val="accent1"/>
              </a:solidFill>
              <a:latin typeface="Tahoma"/>
              <a:ea typeface="Tahoma"/>
              <a:cs typeface="Tahoma"/>
              <a:sym typeface="Tahoma"/>
            </a:endParaRPr>
          </a:p>
          <a:p>
            <a:pPr marL="342900" lvl="0" indent="-342900" algn="l" rtl="0">
              <a:lnSpc>
                <a:spcPct val="95000"/>
              </a:lnSpc>
              <a:spcBef>
                <a:spcPts val="460"/>
              </a:spcBef>
              <a:spcAft>
                <a:spcPts val="0"/>
              </a:spcAft>
              <a:buSzPts val="2300"/>
              <a:buNone/>
            </a:pPr>
            <a:endParaRPr sz="2300" b="0" i="0" u="none">
              <a:solidFill>
                <a:schemeClr val="dk1"/>
              </a:solidFill>
              <a:latin typeface="Tahoma"/>
              <a:ea typeface="Tahoma"/>
              <a:cs typeface="Tahoma"/>
              <a:sym typeface="Tahoma"/>
            </a:endParaRPr>
          </a:p>
          <a:p>
            <a:pPr marL="342900" lvl="0" indent="-342900" algn="l" rtl="0">
              <a:lnSpc>
                <a:spcPct val="95000"/>
              </a:lnSpc>
              <a:spcBef>
                <a:spcPts val="460"/>
              </a:spcBef>
              <a:spcAft>
                <a:spcPts val="0"/>
              </a:spcAft>
              <a:buSzPts val="2300"/>
              <a:buNone/>
            </a:pPr>
            <a:endParaRPr sz="2300" b="0" i="0" u="none">
              <a:solidFill>
                <a:schemeClr val="dk1"/>
              </a:solidFill>
              <a:latin typeface="Tahoma"/>
              <a:ea typeface="Tahoma"/>
              <a:cs typeface="Tahoma"/>
              <a:sym typeface="Tahoma"/>
            </a:endParaRPr>
          </a:p>
          <a:p>
            <a:pPr marL="342900" lvl="0" indent="-196850" algn="l" rtl="0">
              <a:spcBef>
                <a:spcPts val="460"/>
              </a:spcBef>
              <a:spcAft>
                <a:spcPts val="0"/>
              </a:spcAft>
              <a:buSzPts val="2300"/>
              <a:buNone/>
            </a:pPr>
            <a:endParaRPr sz="2300" b="0" i="0" u="none">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685800" y="304800"/>
            <a:ext cx="7772400" cy="838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Arial Black"/>
              <a:buNone/>
            </a:pPr>
            <a:r>
              <a:rPr lang="en-US" sz="4000" b="0" i="0" u="none">
                <a:solidFill>
                  <a:schemeClr val="dk2"/>
                </a:solidFill>
                <a:latin typeface="Arial Black"/>
                <a:ea typeface="Arial Black"/>
                <a:cs typeface="Arial Black"/>
                <a:sym typeface="Arial Black"/>
              </a:rPr>
              <a:t>Process…</a:t>
            </a:r>
            <a:endParaRPr/>
          </a:p>
        </p:txBody>
      </p:sp>
      <p:sp>
        <p:nvSpPr>
          <p:cNvPr id="140" name="Google Shape;140;p7"/>
          <p:cNvSpPr txBox="1">
            <a:spLocks noGrp="1"/>
          </p:cNvSpPr>
          <p:nvPr>
            <p:ph type="body" idx="1"/>
          </p:nvPr>
        </p:nvSpPr>
        <p:spPr>
          <a:xfrm>
            <a:off x="609600" y="1600200"/>
            <a:ext cx="8077200" cy="4953000"/>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0"/>
              </a:spcAft>
              <a:buSzPts val="2000"/>
              <a:buNone/>
            </a:pPr>
            <a:endParaRPr sz="2000" b="0" i="0" u="none" dirty="0">
              <a:solidFill>
                <a:schemeClr val="dk1"/>
              </a:solidFill>
              <a:latin typeface="Tahoma"/>
              <a:ea typeface="Tahoma"/>
              <a:cs typeface="Tahoma"/>
              <a:sym typeface="Tahoma"/>
            </a:endParaRPr>
          </a:p>
          <a:p>
            <a:pPr marL="0" lvl="0" indent="-127000" algn="l" rtl="0">
              <a:lnSpc>
                <a:spcPct val="95000"/>
              </a:lnSpc>
              <a:spcBef>
                <a:spcPts val="400"/>
              </a:spcBef>
              <a:spcAft>
                <a:spcPts val="0"/>
              </a:spcAft>
              <a:buClr>
                <a:schemeClr val="accent2"/>
              </a:buClr>
              <a:buSzPts val="2000"/>
              <a:buFont typeface="Arial"/>
              <a:buChar char="●"/>
            </a:pPr>
            <a:r>
              <a:rPr lang="en-US" sz="2000" b="0" i="0" u="none" dirty="0">
                <a:solidFill>
                  <a:schemeClr val="dk1"/>
                </a:solidFill>
                <a:latin typeface="Tahoma"/>
                <a:ea typeface="Tahoma"/>
                <a:cs typeface="Tahoma"/>
                <a:sym typeface="Tahoma"/>
              </a:rPr>
              <a:t>Data collection:</a:t>
            </a:r>
            <a:endParaRPr dirty="0"/>
          </a:p>
          <a:p>
            <a:pPr marL="0" lvl="0" indent="0" algn="l" rtl="0">
              <a:lnSpc>
                <a:spcPct val="95000"/>
              </a:lnSpc>
              <a:spcBef>
                <a:spcPts val="400"/>
              </a:spcBef>
              <a:spcAft>
                <a:spcPts val="0"/>
              </a:spcAft>
              <a:buSzPts val="2000"/>
              <a:buNone/>
            </a:pPr>
            <a:endParaRPr sz="2000" b="0" i="0" u="none" dirty="0">
              <a:solidFill>
                <a:schemeClr val="dk1"/>
              </a:solidFill>
              <a:latin typeface="Tahoma"/>
              <a:ea typeface="Tahoma"/>
              <a:cs typeface="Tahoma"/>
              <a:sym typeface="Tahoma"/>
            </a:endParaRPr>
          </a:p>
          <a:p>
            <a:pPr marL="0" lvl="0" indent="0" algn="l" rtl="0">
              <a:lnSpc>
                <a:spcPct val="95000"/>
              </a:lnSpc>
              <a:spcBef>
                <a:spcPts val="400"/>
              </a:spcBef>
              <a:spcAft>
                <a:spcPts val="0"/>
              </a:spcAft>
              <a:buSzPts val="2000"/>
              <a:buNone/>
            </a:pPr>
            <a:r>
              <a:rPr lang="en-US" sz="2000" b="0" i="0" u="none" dirty="0">
                <a:solidFill>
                  <a:schemeClr val="dk1"/>
                </a:solidFill>
                <a:latin typeface="Tahoma"/>
                <a:ea typeface="Tahoma"/>
                <a:cs typeface="Tahoma"/>
                <a:sym typeface="Tahoma"/>
              </a:rPr>
              <a:t>For the first review we have captured raw responses that will be further processed under pre-processing cleaning. </a:t>
            </a:r>
            <a:endParaRPr sz="2000" b="0" i="0" u="none" dirty="0">
              <a:solidFill>
                <a:schemeClr val="dk1"/>
              </a:solidFill>
              <a:latin typeface="Tahoma"/>
              <a:ea typeface="Tahoma"/>
              <a:cs typeface="Tahoma"/>
              <a:sym typeface="Tahoma"/>
            </a:endParaRPr>
          </a:p>
          <a:p>
            <a:pPr marL="0" lvl="0" indent="0" algn="l" rtl="0">
              <a:lnSpc>
                <a:spcPct val="95000"/>
              </a:lnSpc>
              <a:spcBef>
                <a:spcPts val="400"/>
              </a:spcBef>
              <a:spcAft>
                <a:spcPts val="0"/>
              </a:spcAft>
              <a:buSzPts val="2000"/>
              <a:buNone/>
            </a:pPr>
            <a:endParaRPr sz="2000" b="0" i="0" u="none" dirty="0">
              <a:solidFill>
                <a:schemeClr val="dk1"/>
              </a:solidFill>
              <a:latin typeface="Tahoma"/>
              <a:ea typeface="Tahoma"/>
              <a:cs typeface="Tahoma"/>
              <a:sym typeface="Tahoma"/>
            </a:endParaRPr>
          </a:p>
          <a:p>
            <a:pPr marL="0" lvl="0" indent="0" algn="l" rtl="0">
              <a:lnSpc>
                <a:spcPct val="95000"/>
              </a:lnSpc>
              <a:spcBef>
                <a:spcPts val="400"/>
              </a:spcBef>
              <a:spcAft>
                <a:spcPts val="0"/>
              </a:spcAft>
              <a:buSzPts val="2000"/>
              <a:buNone/>
            </a:pPr>
            <a:endParaRPr sz="2000" b="0" i="0" u="none" dirty="0">
              <a:solidFill>
                <a:schemeClr val="dk1"/>
              </a:solidFill>
              <a:latin typeface="Tahoma"/>
              <a:ea typeface="Tahoma"/>
              <a:cs typeface="Tahoma"/>
              <a:sym typeface="Tahoma"/>
            </a:endParaRPr>
          </a:p>
          <a:p>
            <a:pPr marL="342900" lvl="0" indent="-215900" algn="l" rtl="0">
              <a:spcBef>
                <a:spcPts val="400"/>
              </a:spcBef>
              <a:spcAft>
                <a:spcPts val="0"/>
              </a:spcAft>
              <a:buSzPts val="2000"/>
              <a:buNone/>
            </a:pPr>
            <a:endParaRPr sz="2000" b="0" i="0" u="none" dirty="0">
              <a:solidFill>
                <a:schemeClr val="dk1"/>
              </a:solidFill>
              <a:latin typeface="Tahoma"/>
              <a:ea typeface="Tahoma"/>
              <a:cs typeface="Tahoma"/>
              <a:sym typeface="Tahoma"/>
            </a:endParaRPr>
          </a:p>
        </p:txBody>
      </p:sp>
      <p:pic>
        <p:nvPicPr>
          <p:cNvPr id="141" name="Google Shape;141;p7"/>
          <p:cNvPicPr preferRelativeResize="0"/>
          <p:nvPr/>
        </p:nvPicPr>
        <p:blipFill rotWithShape="1">
          <a:blip r:embed="rId3">
            <a:alphaModFix/>
          </a:blip>
          <a:srcRect/>
          <a:stretch/>
        </p:blipFill>
        <p:spPr>
          <a:xfrm>
            <a:off x="457200" y="3573462"/>
            <a:ext cx="4294187" cy="2979737"/>
          </a:xfrm>
          <a:prstGeom prst="rect">
            <a:avLst/>
          </a:prstGeom>
          <a:noFill/>
          <a:ln>
            <a:noFill/>
          </a:ln>
        </p:spPr>
      </p:pic>
      <p:sp>
        <p:nvSpPr>
          <p:cNvPr id="142" name="Google Shape;142;p7"/>
          <p:cNvSpPr txBox="1"/>
          <p:nvPr/>
        </p:nvSpPr>
        <p:spPr>
          <a:xfrm>
            <a:off x="5246687" y="3743325"/>
            <a:ext cx="3592512" cy="1570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a:buNone/>
            </a:pPr>
            <a:r>
              <a:rPr lang="en-US" sz="2400" b="0" i="0" u="none">
                <a:solidFill>
                  <a:schemeClr val="dk1"/>
                </a:solidFill>
                <a:latin typeface="Times"/>
                <a:ea typeface="Times"/>
                <a:cs typeface="Times"/>
                <a:sym typeface="Times"/>
              </a:rPr>
              <a:t>Link For Google Form: </a:t>
            </a:r>
            <a:endParaRPr/>
          </a:p>
          <a:p>
            <a:pPr marL="0" marR="0" lvl="0" indent="0" algn="l" rtl="0">
              <a:lnSpc>
                <a:spcPct val="100000"/>
              </a:lnSpc>
              <a:spcBef>
                <a:spcPts val="0"/>
              </a:spcBef>
              <a:spcAft>
                <a:spcPts val="0"/>
              </a:spcAft>
              <a:buClr>
                <a:schemeClr val="dk1"/>
              </a:buClr>
              <a:buSzPts val="2400"/>
              <a:buFont typeface="Times"/>
              <a:buNone/>
            </a:pPr>
            <a:endParaRPr sz="2400" b="0" i="0" u="none">
              <a:solidFill>
                <a:schemeClr val="dk1"/>
              </a:solidFill>
              <a:latin typeface="Times"/>
              <a:ea typeface="Times"/>
              <a:cs typeface="Times"/>
              <a:sym typeface="Times"/>
            </a:endParaRPr>
          </a:p>
          <a:p>
            <a:pPr marL="0" marR="0" lvl="0" indent="0" algn="l" rtl="0">
              <a:lnSpc>
                <a:spcPct val="100000"/>
              </a:lnSpc>
              <a:spcBef>
                <a:spcPts val="0"/>
              </a:spcBef>
              <a:spcAft>
                <a:spcPts val="0"/>
              </a:spcAft>
              <a:buClr>
                <a:schemeClr val="dk1"/>
              </a:buClr>
              <a:buSzPts val="2400"/>
              <a:buFont typeface="Times"/>
              <a:buNone/>
            </a:pPr>
            <a:r>
              <a:rPr lang="en-US" sz="2400" b="0" i="0" u="sng">
                <a:solidFill>
                  <a:schemeClr val="dk1"/>
                </a:solidFill>
                <a:latin typeface="Times"/>
                <a:ea typeface="Times"/>
                <a:cs typeface="Times"/>
                <a:sym typeface="Times"/>
                <a:hlinkClick r:id="rId4">
                  <a:extLst>
                    <a:ext uri="{A12FA001-AC4F-418D-AE19-62706E023703}">
                      <ahyp:hlinkClr xmlns:ahyp="http://schemas.microsoft.com/office/drawing/2018/hyperlinkcolor" val="tx"/>
                    </a:ext>
                  </a:extLst>
                </a:hlinkClick>
              </a:rPr>
              <a:t>https://forms.gle/J42gPGDMXCA6rme66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a:spLocks noGrp="1"/>
          </p:cNvSpPr>
          <p:nvPr>
            <p:ph type="title"/>
          </p:nvPr>
        </p:nvSpPr>
        <p:spPr>
          <a:xfrm>
            <a:off x="685800" y="304800"/>
            <a:ext cx="7772400" cy="838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Arial Black"/>
              <a:buNone/>
            </a:pPr>
            <a:r>
              <a:rPr lang="en-US" sz="4000" b="0" i="0" u="none">
                <a:solidFill>
                  <a:schemeClr val="dk2"/>
                </a:solidFill>
                <a:latin typeface="Arial Black"/>
                <a:ea typeface="Arial Black"/>
                <a:cs typeface="Arial Black"/>
                <a:sym typeface="Arial Black"/>
              </a:rPr>
              <a:t>Process…</a:t>
            </a:r>
            <a:endParaRPr/>
          </a:p>
        </p:txBody>
      </p:sp>
      <p:sp>
        <p:nvSpPr>
          <p:cNvPr id="148" name="Google Shape;148;p8"/>
          <p:cNvSpPr txBox="1">
            <a:spLocks noGrp="1"/>
          </p:cNvSpPr>
          <p:nvPr>
            <p:ph type="body" idx="1"/>
          </p:nvPr>
        </p:nvSpPr>
        <p:spPr>
          <a:xfrm>
            <a:off x="533400" y="1700212"/>
            <a:ext cx="8077200" cy="4648200"/>
          </a:xfrm>
          <a:prstGeom prst="rect">
            <a:avLst/>
          </a:prstGeom>
          <a:noFill/>
          <a:ln>
            <a:noFill/>
          </a:ln>
        </p:spPr>
        <p:txBody>
          <a:bodyPr spcFirstLastPara="1" wrap="square" lIns="91425" tIns="45700" rIns="91425" bIns="45700" anchor="t" anchorCtr="0">
            <a:noAutofit/>
          </a:bodyPr>
          <a:lstStyle/>
          <a:p>
            <a:pPr marL="342900" lvl="0" indent="-406400" algn="l" rtl="0">
              <a:lnSpc>
                <a:spcPct val="95000"/>
              </a:lnSpc>
              <a:spcBef>
                <a:spcPts val="0"/>
              </a:spcBef>
              <a:spcAft>
                <a:spcPts val="0"/>
              </a:spcAft>
              <a:buClr>
                <a:schemeClr val="accent2"/>
              </a:buClr>
              <a:buSzPts val="3400"/>
              <a:buFont typeface="Arial"/>
              <a:buChar char="●"/>
            </a:pPr>
            <a:r>
              <a:rPr lang="en-US" sz="3400" b="0" i="0" u="none">
                <a:solidFill>
                  <a:schemeClr val="dk1"/>
                </a:solidFill>
                <a:latin typeface="Tahoma"/>
                <a:ea typeface="Tahoma"/>
                <a:cs typeface="Tahoma"/>
                <a:sym typeface="Tahoma"/>
              </a:rPr>
              <a:t>Pre-processing: cleaning</a:t>
            </a:r>
            <a:endParaRPr sz="4200"/>
          </a:p>
          <a:p>
            <a:pPr marL="742950" lvl="1" indent="-349250" algn="l" rtl="0">
              <a:lnSpc>
                <a:spcPct val="95000"/>
              </a:lnSpc>
              <a:spcBef>
                <a:spcPts val="400"/>
              </a:spcBef>
              <a:spcAft>
                <a:spcPts val="0"/>
              </a:spcAft>
              <a:buClr>
                <a:schemeClr val="accent2"/>
              </a:buClr>
              <a:buSzPts val="3000"/>
              <a:buFont typeface="Arial"/>
              <a:buChar char="●"/>
            </a:pPr>
            <a:r>
              <a:rPr lang="en-US" sz="3000"/>
              <a:t>D</a:t>
            </a:r>
            <a:r>
              <a:rPr lang="en-US" sz="3000" b="0" i="0" u="none">
                <a:solidFill>
                  <a:schemeClr val="dk1"/>
                </a:solidFill>
                <a:latin typeface="Tahoma"/>
                <a:ea typeface="Tahoma"/>
                <a:cs typeface="Tahoma"/>
                <a:sym typeface="Tahoma"/>
              </a:rPr>
              <a:t>uplicate removal, supplying missing values. </a:t>
            </a:r>
            <a:endParaRPr sz="3800"/>
          </a:p>
          <a:p>
            <a:pPr marL="742950" lvl="1" indent="-349250" algn="l" rtl="0">
              <a:lnSpc>
                <a:spcPct val="95000"/>
              </a:lnSpc>
              <a:spcBef>
                <a:spcPts val="400"/>
              </a:spcBef>
              <a:spcAft>
                <a:spcPts val="0"/>
              </a:spcAft>
              <a:buClr>
                <a:schemeClr val="accent2"/>
              </a:buClr>
              <a:buSzPts val="3000"/>
              <a:buFont typeface="Arial"/>
              <a:buChar char="●"/>
            </a:pPr>
            <a:r>
              <a:rPr lang="en-US" sz="3000" b="0" i="0" u="none">
                <a:solidFill>
                  <a:schemeClr val="dk1"/>
                </a:solidFill>
                <a:latin typeface="Tahoma"/>
                <a:ea typeface="Tahoma"/>
                <a:cs typeface="Tahoma"/>
                <a:sym typeface="Tahoma"/>
              </a:rPr>
              <a:t>Transforming the RAW data and transform it in a useful and efficient format. </a:t>
            </a:r>
            <a:endParaRPr sz="3800"/>
          </a:p>
          <a:p>
            <a:pPr marL="742950" lvl="1" indent="-349250" algn="l" rtl="0">
              <a:lnSpc>
                <a:spcPct val="95000"/>
              </a:lnSpc>
              <a:spcBef>
                <a:spcPts val="400"/>
              </a:spcBef>
              <a:spcAft>
                <a:spcPts val="0"/>
              </a:spcAft>
              <a:buClr>
                <a:schemeClr val="accent2"/>
              </a:buClr>
              <a:buSzPts val="3000"/>
              <a:buFont typeface="Arial"/>
              <a:buChar char="●"/>
            </a:pPr>
            <a:r>
              <a:rPr lang="en-US" sz="3000" b="0" i="0" u="none">
                <a:solidFill>
                  <a:schemeClr val="dk1"/>
                </a:solidFill>
                <a:latin typeface="Tahoma"/>
                <a:ea typeface="Tahoma"/>
                <a:cs typeface="Tahoma"/>
                <a:sym typeface="Tahoma"/>
              </a:rPr>
              <a:t>It involves cleaning </a:t>
            </a:r>
            <a:r>
              <a:rPr lang="en-US" sz="3000" b="1" i="0" u="none">
                <a:solidFill>
                  <a:schemeClr val="dk1"/>
                </a:solidFill>
                <a:latin typeface="Tahoma"/>
                <a:ea typeface="Tahoma"/>
                <a:cs typeface="Tahoma"/>
                <a:sym typeface="Tahoma"/>
              </a:rPr>
              <a:t>Missing Data, Noisy Data etc.</a:t>
            </a:r>
            <a:r>
              <a:rPr lang="en-US" sz="2000" b="1" i="0" u="none">
                <a:solidFill>
                  <a:schemeClr val="dk1"/>
                </a:solidFill>
                <a:latin typeface="Tahoma"/>
                <a:ea typeface="Tahoma"/>
                <a:cs typeface="Tahoma"/>
                <a:sym typeface="Tahoma"/>
              </a:rPr>
              <a:t> </a:t>
            </a:r>
            <a:endParaRPr/>
          </a:p>
          <a:p>
            <a:pPr marL="742950" lvl="1" indent="-285750" algn="l" rtl="0">
              <a:lnSpc>
                <a:spcPct val="95000"/>
              </a:lnSpc>
              <a:spcBef>
                <a:spcPts val="400"/>
              </a:spcBef>
              <a:spcAft>
                <a:spcPts val="0"/>
              </a:spcAft>
              <a:buSzPts val="2000"/>
              <a:buNone/>
            </a:pPr>
            <a:endParaRPr sz="2000" b="0" i="0" u="none">
              <a:solidFill>
                <a:schemeClr val="dk1"/>
              </a:solidFill>
              <a:latin typeface="Tahoma"/>
              <a:ea typeface="Tahoma"/>
              <a:cs typeface="Tahoma"/>
              <a:sym typeface="Tahoma"/>
            </a:endParaRPr>
          </a:p>
          <a:p>
            <a:pPr marL="342900" lvl="0" indent="0" algn="l" rtl="0">
              <a:lnSpc>
                <a:spcPct val="95000"/>
              </a:lnSpc>
              <a:spcBef>
                <a:spcPts val="48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gc84ee3ce19_0_17"/>
          <p:cNvPicPr preferRelativeResize="0"/>
          <p:nvPr/>
        </p:nvPicPr>
        <p:blipFill>
          <a:blip r:embed="rId3">
            <a:alphaModFix/>
          </a:blip>
          <a:stretch>
            <a:fillRect/>
          </a:stretch>
        </p:blipFill>
        <p:spPr>
          <a:xfrm>
            <a:off x="326800" y="500725"/>
            <a:ext cx="8625325" cy="5935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gc84ee3ce19_0_29"/>
          <p:cNvPicPr preferRelativeResize="0"/>
          <p:nvPr/>
        </p:nvPicPr>
        <p:blipFill>
          <a:blip r:embed="rId3">
            <a:alphaModFix/>
          </a:blip>
          <a:stretch>
            <a:fillRect/>
          </a:stretch>
        </p:blipFill>
        <p:spPr>
          <a:xfrm>
            <a:off x="432501" y="1078038"/>
            <a:ext cx="8221925" cy="5455650"/>
          </a:xfrm>
          <a:prstGeom prst="rect">
            <a:avLst/>
          </a:prstGeom>
          <a:noFill/>
          <a:ln>
            <a:noFill/>
          </a:ln>
        </p:spPr>
      </p:pic>
    </p:spTree>
  </p:cSld>
  <p:clrMapOvr>
    <a:masterClrMapping/>
  </p:clrMapOvr>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741</Words>
  <Application>Microsoft Office PowerPoint</Application>
  <PresentationFormat>On-screen Show (4:3)</PresentationFormat>
  <Paragraphs>116</Paragraphs>
  <Slides>31</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Times</vt:lpstr>
      <vt:lpstr>Times</vt:lpstr>
      <vt:lpstr>Tahoma</vt:lpstr>
      <vt:lpstr>Times New Roman</vt:lpstr>
      <vt:lpstr>Arial</vt:lpstr>
      <vt:lpstr>Arial Black</vt:lpstr>
      <vt:lpstr>Contemporary Portrait</vt:lpstr>
      <vt:lpstr>Data Mining - J Component Review 2</vt:lpstr>
      <vt:lpstr>Abstract</vt:lpstr>
      <vt:lpstr>Abstract</vt:lpstr>
      <vt:lpstr>Data Mining Process</vt:lpstr>
      <vt:lpstr>Data Mining Process</vt:lpstr>
      <vt:lpstr>Process…</vt:lpstr>
      <vt:lpstr>Process…</vt:lpstr>
      <vt:lpstr>PowerPoint Presentation</vt:lpstr>
      <vt:lpstr>PowerPoint Presentation</vt:lpstr>
      <vt:lpstr>PowerPoint Presentation</vt:lpstr>
      <vt:lpstr>PowerPoint Presentation</vt:lpstr>
      <vt:lpstr>PowerPoint Presentation</vt:lpstr>
      <vt:lpstr>Data Modelling </vt:lpstr>
      <vt:lpstr>Bayesian learning</vt:lpstr>
      <vt:lpstr>Snippets of the process:</vt:lpstr>
      <vt:lpstr>Results:</vt:lpstr>
      <vt:lpstr>Further Implementation</vt:lpstr>
      <vt:lpstr>Nearest Neighbor (KNN)</vt:lpstr>
      <vt:lpstr>PowerPoint Presentation</vt:lpstr>
      <vt:lpstr>PowerPoint Presentation</vt:lpstr>
      <vt:lpstr>PowerPoint Presentation</vt:lpstr>
      <vt:lpstr>PowerPoint Presentation</vt:lpstr>
      <vt:lpstr>PowerPoint Presentation</vt:lpstr>
      <vt:lpstr>Random Forest:</vt:lpstr>
      <vt:lpstr>PowerPoint Presentation</vt:lpstr>
      <vt:lpstr>PowerPoint Presentation</vt:lpstr>
      <vt:lpstr>PowerPoint Presentation</vt:lpstr>
      <vt:lpstr>PowerPoint Presentation</vt:lpstr>
      <vt:lpstr>PowerPoint Presentation</vt:lpstr>
      <vt:lpstr>Comparison of the models:</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 J Component Review 1</dc:title>
  <cp:lastModifiedBy>Mridul Nathani</cp:lastModifiedBy>
  <cp:revision>33</cp:revision>
  <dcterms:created xsi:type="dcterms:W3CDTF">1997-10-10T00:33:00Z</dcterms:created>
  <dcterms:modified xsi:type="dcterms:W3CDTF">2021-04-28T09:03:32Z</dcterms:modified>
</cp:coreProperties>
</file>