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2FA8-88F4-7D41-BED8-C8319477E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2C81A-BDB7-9ABC-F6C7-6EDCDC88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7852-6F37-7CFA-D6BB-46E79E58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10C1-0C1D-0287-9693-86C11574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06D4-AF71-4D51-95C6-8009495A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2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EE1B-633A-C271-221D-D2498BDF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4E0DC-E2A2-FC89-4268-887FEDCA2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0B82-30BF-9B6D-0250-289CDCC8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AD83-9D1F-09D0-CC89-95AABA5B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8833-BB9F-1D1B-3A45-1EE53AC2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2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C6D5F-069F-AFE8-AF91-7E2F5C5BD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037EC-A4D7-94BF-3CCD-C2C91A53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909A-9176-1B91-C19A-25B3C63F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0647-AE6D-5812-DE93-36602BAA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460B5-F4DB-0ED9-4944-96AF42DF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1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5D19-3ECA-7FC7-2A06-F7CC737D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1F82-74E2-90D6-85A0-53488DA4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4908-2CBA-49B5-B8A8-383C7911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DD05E-4186-F6FE-5E0F-7BAB5658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CF75C-AEFD-C64C-5EA5-EFA77AAA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6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372D-5EB6-70E0-CB9F-39B8EA9F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15547-43B9-C1E4-ABE3-73FC3248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8F59-22ED-96AA-F500-BBC79D51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B0BC9-8BD1-D1CE-A2F3-73E95A49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B51E-011D-679E-4EC3-6B699422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2044-1623-77E0-3DB9-803157E3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0C49-FF8A-9627-C6E0-2332FDC7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785F3-CD0D-DD37-C9CE-45F7460DC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9B6A-B42B-99B0-26B6-1B9F3C10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299E-628A-A448-C25D-BE2C9226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72000-ED91-9FA9-CBCE-C7A33F1D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3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9196-4277-0D13-DCA7-1F54016E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82D6F-A0E2-548E-1D0D-13F93E2A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E60D8-9DFE-6521-B46D-29526B85C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3BC81-D4D8-F633-D321-270DA6C7C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414D3-F9C3-5418-70B9-A7369F574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9DBA4-1B2B-2280-D618-4D7FB5ED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FA5DE-F25E-A713-31F2-ABEAB668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116A5-A320-E5C9-BB17-5F200C58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6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52D8-B7F3-FFD4-B878-2B5E3C91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3DECA-83E0-C024-14E1-73C8BEDE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D1DDF-25DE-FBA4-A596-B2FD365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6BA1B-868A-65A7-C277-F2E9E563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971AF-8D4A-B42A-A3E6-8D07BD79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F25E3-3160-E4A4-7452-A5973138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E6235-B452-3B47-01FE-E65B7515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6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E2C1-BF7D-58B9-0D57-C37AA5B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6357-8BBD-3D50-8EFB-09A673A2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3C5E-0052-0EF9-53FA-1FFEB8DF9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BDB87-BBB9-C728-AFBF-89A6397A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31605-181D-7411-AC8D-7B6D12D4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B7CE1-23EA-020A-7E62-FAE1C0B2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316D-E884-CD9D-8867-4B45563E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BF48E-57F9-F740-B8F8-80BBD87D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D51E4-FC39-3AE9-E3CB-58CEA6006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4C26-AAD0-BAE9-192D-79754AD4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4B3A-6893-4733-128F-AEBD6FDA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B379-77D0-542F-EBD3-1AD9D146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9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0ADF0-B0C2-4C5B-241E-6765E9B3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9391-C883-2B6B-A9F4-6C6B084D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0B63-49D4-B009-9DEA-66A3A5CA9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25FE-5BC0-481C-9B1D-E1599A3C66A5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FCA7-D9F6-1C37-B751-2713A7387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E756-2086-39BE-42BF-91AEB7633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9330-1EDF-471F-B35D-05F542F90D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71C07-A748-B218-2674-0126861F1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2" y="423443"/>
            <a:ext cx="11250595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images of a computer&#10;&#10;Description automatically generated">
            <a:extLst>
              <a:ext uri="{FF2B5EF4-FFF2-40B4-BE49-F238E27FC236}">
                <a16:creationId xmlns:a16="http://schemas.microsoft.com/office/drawing/2014/main" id="{147395AF-1241-ACD9-2366-30E4C1723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8" y="223390"/>
            <a:ext cx="11412543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and white background with white text">
            <a:extLst>
              <a:ext uri="{FF2B5EF4-FFF2-40B4-BE49-F238E27FC236}">
                <a16:creationId xmlns:a16="http://schemas.microsoft.com/office/drawing/2014/main" id="{BBD3F1AC-AF9C-C178-871F-9C82AA1D5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2" y="643466"/>
            <a:ext cx="103647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1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A8C80-D380-0BF6-7981-95176170D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180521"/>
            <a:ext cx="11450648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0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chat&#10;&#10;Description automatically generated">
            <a:extLst>
              <a:ext uri="{FF2B5EF4-FFF2-40B4-BE49-F238E27FC236}">
                <a16:creationId xmlns:a16="http://schemas.microsoft.com/office/drawing/2014/main" id="{A99B6431-42C5-DE7C-C367-50C4C0ED7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18" y="228153"/>
            <a:ext cx="11383964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5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phone&#10;&#10;Description automatically generated">
            <a:extLst>
              <a:ext uri="{FF2B5EF4-FFF2-40B4-BE49-F238E27FC236}">
                <a16:creationId xmlns:a16="http://schemas.microsoft.com/office/drawing/2014/main" id="{3717148E-5705-B227-5211-F56DD5877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9" y="223390"/>
            <a:ext cx="11441122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computer&#10;&#10;Description automatically generated">
            <a:extLst>
              <a:ext uri="{FF2B5EF4-FFF2-40B4-BE49-F238E27FC236}">
                <a16:creationId xmlns:a16="http://schemas.microsoft.com/office/drawing/2014/main" id="{79AAB517-FF47-6B3F-B709-3980D937B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" y="228153"/>
            <a:ext cx="1139349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4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66A8A-116E-55B4-2FDE-B17EA4229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223390"/>
            <a:ext cx="11450648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4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43404-2470-1B8F-1F4B-B37F5509A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2" y="223390"/>
            <a:ext cx="1140301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0E61E9-B9B9-38AA-3863-C20FCF70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8" y="232916"/>
            <a:ext cx="11412543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9E7A64FD-D6FE-1D6A-86FE-E9E5BD983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8" y="213864"/>
            <a:ext cx="11412543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Brahm Gaur</dc:creator>
  <cp:lastModifiedBy>Brahm Gaur</cp:lastModifiedBy>
  <cp:revision>1</cp:revision>
  <dcterms:created xsi:type="dcterms:W3CDTF">2024-07-20T03:24:37Z</dcterms:created>
  <dcterms:modified xsi:type="dcterms:W3CDTF">2024-07-20T03:28:11Z</dcterms:modified>
</cp:coreProperties>
</file>