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59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6"/>
    <p:restoredTop sz="94713"/>
  </p:normalViewPr>
  <p:slideViewPr>
    <p:cSldViewPr snapToGrid="0" snapToObjects="1">
      <p:cViewPr varScale="1">
        <p:scale>
          <a:sx n="113" d="100"/>
          <a:sy n="113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0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7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C6F52A-A82B-47A2-A83A-8C4C91F2D59F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4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87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591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6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82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009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3712-0C94-7C41-8E0D-9418A6E10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FACE MASK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6DBA-5510-774E-AF6F-E2512F9D6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0523" y="3321408"/>
            <a:ext cx="9734217" cy="251616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BY:-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ATHAR IMAM / 1026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DHRUV RAJ / 1049</a:t>
            </a:r>
          </a:p>
        </p:txBody>
      </p:sp>
    </p:spTree>
    <p:extLst>
      <p:ext uri="{BB962C8B-B14F-4D97-AF65-F5344CB8AC3E}">
        <p14:creationId xmlns:p14="http://schemas.microsoft.com/office/powerpoint/2010/main" val="51672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C110-76B5-0B4C-AAE4-3F3AA99A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51D5-2E57-5642-BD33-83154B60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( EXISTING / PROPOSED SYSTEM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DESIGN( UML DIAGRAMS / ARCHITECTURE )</a:t>
            </a:r>
          </a:p>
        </p:txBody>
      </p:sp>
    </p:spTree>
    <p:extLst>
      <p:ext uri="{BB962C8B-B14F-4D97-AF65-F5344CB8AC3E}">
        <p14:creationId xmlns:p14="http://schemas.microsoft.com/office/powerpoint/2010/main" val="337417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DE82-2847-3941-9539-C9A5A290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91C7-0CF2-2248-AEE6-4021AA21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pandemic COVID-19, WHO has made wearing masks compulsory to protect against this deadly virus. In this project we will develop a machine learning project – Real-time Face Mask Detector with Python.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build a real-time system to detect whether the person on the webcam is wearing a mask or not. We will train the face mask detector model using Keras and OpenCV.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4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DB07-E3A4-9A42-AFFA-E82B2C02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9677-910E-2641-BED9-9AD3B5FC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strategies to restrain COVID-19 pandemic need high attention to mitigate negatively impacted communal health and global economy.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of 2019 witnessed the outbreak of Coronavirus Disease 2019 (COVID-19), which has continued to be the cause of plight for millions of lives and businesses even in 2022. As the world recovers from the pandemic and plans to return to a state of normalcy, there is a wave of anxiety among all individuals, especially those who intend to resume in person activity.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have proved that wearing a face mask significantly reduces the risk of viral transmission as well as provides a sense of protection. However, it is not feasible to manually track the implementation of this policy. Technology holds the key here.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 a Deep Learning based system that can detect instances where face masks are not used properly. Our system consists of a dual stage Convolutional Neural Network (CNN) architecture capable of detecting masked and unmasked faces and can be integrated with pre-installed CCTV cameras. This will help track safety violations, promote the use of face masks, and ensure a safe working environment.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Learning, Computer Vision, OpenCV, TensorFlow, Keras.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1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4A89-1DC7-2C40-8D68-00B5F0D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D6DB-8122-B74B-96CF-79EFEA1C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problems encountered with this approach include high complexity in feature design and low detection accuracy.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face detection methods based on deep convolutional neural networks (CNN) have been widely developed to improve detection performance.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9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6618-8607-884E-97CE-0C637F34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126D-584C-7446-84F0-60E3D60E9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task here is to predict people wearing masks or not wearing them, given an image or a video. </a:t>
            </a:r>
          </a:p>
          <a:p>
            <a:r>
              <a:rPr lang="en-IN" dirty="0"/>
              <a:t>It is an object detection and classification problem with 2 different classes(Mask and Without Mask).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EA4D-982F-7049-997A-1C7E4EAF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D5CA4-8798-4243-975D-99F1A7D8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 Platform currently depends on human moderators to recognize if a user is wearing a mask or not.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Face Mask Detection is done by using humans and guards at many places to detect people without masks.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not feasible to manually track the implementation of this policy.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3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9F6F-D3B1-2744-A78D-2E01E262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47F0F72-337F-6D48-812B-82609EC30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94" b="6157"/>
          <a:stretch/>
        </p:blipFill>
        <p:spPr>
          <a:xfrm>
            <a:off x="1803400" y="1841500"/>
            <a:ext cx="8991599" cy="5016500"/>
          </a:xfrm>
        </p:spPr>
      </p:pic>
    </p:spTree>
    <p:extLst>
      <p:ext uri="{BB962C8B-B14F-4D97-AF65-F5344CB8AC3E}">
        <p14:creationId xmlns:p14="http://schemas.microsoft.com/office/powerpoint/2010/main" val="165655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F766-D168-6140-B800-87E2305D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A340-4C30-4E40-81C6-C2D8B9ACDDE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610807" y="5858799"/>
            <a:ext cx="1653637" cy="2370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5F43F-A1C8-D048-B48D-D6AA53C2B513}"/>
              </a:ext>
            </a:extLst>
          </p:cNvPr>
          <p:cNvSpPr/>
          <p:nvPr/>
        </p:nvSpPr>
        <p:spPr>
          <a:xfrm>
            <a:off x="778933" y="2967335"/>
            <a:ext cx="1002453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cap="none" spc="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02418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{B6C1DDBC-FFCB-B24F-8D17-8537FDCAC5F5}tf10001123</Template>
  <TotalTime>209</TotalTime>
  <Words>526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Times New Roman</vt:lpstr>
      <vt:lpstr>Wingdings 2</vt:lpstr>
      <vt:lpstr>Dividend</vt:lpstr>
      <vt:lpstr>REAL TIME FACE MASK DETECTION</vt:lpstr>
      <vt:lpstr>AGENDA</vt:lpstr>
      <vt:lpstr>INTRODUCTION OF THE PROJECT</vt:lpstr>
      <vt:lpstr>Abstract</vt:lpstr>
      <vt:lpstr>PROBLEM DEFINATION</vt:lpstr>
      <vt:lpstr>PROBLEM STATEMENT</vt:lpstr>
      <vt:lpstr>REQUIREMENT ANALYSIS</vt:lpstr>
      <vt:lpstr>DESIGN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FACE MASK DETECTION</dc:title>
  <dc:creator>dhruvrajrcd1@gmail.com</dc:creator>
  <cp:lastModifiedBy>1049rcd@gmail.com</cp:lastModifiedBy>
  <cp:revision>10</cp:revision>
  <dcterms:created xsi:type="dcterms:W3CDTF">2022-02-17T15:38:07Z</dcterms:created>
  <dcterms:modified xsi:type="dcterms:W3CDTF">2022-03-16T03:11:13Z</dcterms:modified>
</cp:coreProperties>
</file>