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133308f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133308f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individuals with </a:t>
            </a:r>
            <a:r>
              <a:rPr b="1" lang="en"/>
              <a:t>Type 1 Diabetes</a:t>
            </a:r>
            <a:r>
              <a:rPr lang="en"/>
              <a:t>, the pancreas does not produce enough insulin to regulate blood sugar. It is therefore important for individuals with Type 1 Diabetes to keep their blood glucose within a </a:t>
            </a:r>
            <a:r>
              <a:rPr b="1" lang="en"/>
              <a:t>target range</a:t>
            </a:r>
            <a:r>
              <a:rPr lang="en"/>
              <a:t>. Otherwise they risk having either too high blood glucose levels (</a:t>
            </a:r>
            <a:r>
              <a:rPr b="1" lang="en"/>
              <a:t>hyperglycaemia</a:t>
            </a:r>
            <a:r>
              <a:rPr lang="en"/>
              <a:t>), with long-term effects of damage to the nerves, kidneys, bloodvessels and eyes. Or they risk having too low blood glucose levels (</a:t>
            </a:r>
            <a:r>
              <a:rPr b="1" lang="en"/>
              <a:t>hypoglycaemia</a:t>
            </a:r>
            <a:r>
              <a:rPr lang="en"/>
              <a:t>), which may lead to acute seizures, loss of consciousness, heart arrhythmia, coma or even death. This can be regulated with </a:t>
            </a:r>
            <a:r>
              <a:rPr b="1" lang="en"/>
              <a:t>continuous glucose monitoring</a:t>
            </a:r>
            <a:r>
              <a:rPr lang="en"/>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133308f7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133308f7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 exercise is </a:t>
            </a:r>
            <a:r>
              <a:rPr b="1" lang="en"/>
              <a:t>essential</a:t>
            </a:r>
            <a:r>
              <a:rPr lang="en"/>
              <a:t> for individuals with both types of diabetes, for health, fitness and longetivity. For example, it can reduce risk factors for cardiovascular disease. In addition, exercise can improve blood glucose control and insulin sensitivity. However, exercise for individuals with Type 1 Diabetes is also </a:t>
            </a:r>
            <a:r>
              <a:rPr b="1" lang="en"/>
              <a:t>challenging</a:t>
            </a:r>
            <a:r>
              <a:rPr lang="en"/>
              <a:t>. There are many factors that can influence blood glucose during exercise, which must be balanced with insulin and the right amount of carbohydrates. For medium-level intensity sports, glycaemic management has been well documented. However, for </a:t>
            </a:r>
            <a:r>
              <a:rPr b="1" lang="en"/>
              <a:t>professional</a:t>
            </a:r>
            <a:r>
              <a:rPr lang="en"/>
              <a:t> endurance sports, there is still a gap that needs to be bridged. For endurance exercise on a professional level, there is much less information about the needs of the individual, as well as the real-time glycaemic response. Our </a:t>
            </a:r>
            <a:r>
              <a:rPr b="1" lang="en"/>
              <a:t>objective </a:t>
            </a:r>
            <a:r>
              <a:rPr lang="en"/>
              <a:t>of this project</a:t>
            </a:r>
            <a:r>
              <a:rPr lang="en"/>
              <a:t> is therefore to support professional sportsmen with Type 1 Diabetes in their glucose management during exercise. As this project is together with Team Novo Nordisk, we are analyzing the data of professional </a:t>
            </a:r>
            <a:r>
              <a:rPr b="1" lang="en"/>
              <a:t>cyclists</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133308f7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133308f7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we are analyzing the data of Team Novo Nordisk. This is a professional cycling team solely consisting of people with diabetes. They closely manage their diabetes while training and competing at a professional level. The data from Team Novo Nordisk consists of the cycling data and glucose data of 11 professional athletes over the course of one training season (year).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133308f7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133308f7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that we have during their training sessions consist of a heart-rate band, a power monitor (which can also distinguish between left and right), as well as a bike computer (giving insights into the location, speed, altitude, etc.). This data is at a 1 second interval during each training session. These athletes use the real-time continuous glucose monitoring system “dexcom”, which tracks glucose levels continuously at a 5 minute interval. Note that the glucose levels are measured in the interstitial fluid, which shows a 15 minute delay with respect to the blood.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133308f7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133308f7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133308f7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133308f7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that we have is quite unique, as it is data of </a:t>
            </a:r>
            <a:r>
              <a:rPr i="1" lang="en"/>
              <a:t>professional</a:t>
            </a:r>
            <a:r>
              <a:rPr lang="en"/>
              <a:t> athletes with Type 1 Diabetes over the course of one year. Therefore there are various ways in which this data can be analyzed. </a:t>
            </a:r>
            <a:br>
              <a:rPr lang="en"/>
            </a:br>
            <a:r>
              <a:rPr lang="en"/>
              <a:t>(List enumeration)</a:t>
            </a:r>
            <a:br>
              <a:rPr lang="en"/>
            </a:br>
            <a:r>
              <a:rPr lang="en"/>
              <a:t>In this way we aim both to support the athletes in their glucose management, e.g. improve it, as well as generate potential insights in the glycaemic response during endurance exercise.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133308f7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133308f7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01">
  <p:cSld name="Titelfolie 01">
    <p:spTree>
      <p:nvGrpSpPr>
        <p:cNvPr id="11" name="Shape 11"/>
        <p:cNvGrpSpPr/>
        <p:nvPr/>
      </p:nvGrpSpPr>
      <p:grpSpPr>
        <a:xfrm>
          <a:off x="0" y="0"/>
          <a:ext cx="0" cy="0"/>
          <a:chOff x="0" y="0"/>
          <a:chExt cx="0" cy="0"/>
        </a:xfrm>
      </p:grpSpPr>
      <p:sp>
        <p:nvSpPr>
          <p:cNvPr id="12" name="Google Shape;12;p2"/>
          <p:cNvSpPr/>
          <p:nvPr>
            <p:ph idx="2" type="pic"/>
          </p:nvPr>
        </p:nvSpPr>
        <p:spPr>
          <a:xfrm>
            <a:off x="548878" y="762000"/>
            <a:ext cx="8046300" cy="3942000"/>
          </a:xfrm>
          <a:prstGeom prst="rect">
            <a:avLst/>
          </a:prstGeom>
          <a:noFill/>
          <a:ln>
            <a:noFill/>
          </a:ln>
        </p:spPr>
        <p:txBody>
          <a:bodyPr anchorCtr="0" anchor="ctr" bIns="0" lIns="4185000" spcFirstLastPara="1" rIns="0" wrap="square" tIns="0">
            <a:noAutofit/>
          </a:bodyPr>
          <a:lstStyle>
            <a:lvl1pPr lvl="0" marR="0" rtl="0" algn="ctr">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3" name="Google Shape;13;p2"/>
          <p:cNvSpPr txBox="1"/>
          <p:nvPr>
            <p:ph type="ctrTitle"/>
          </p:nvPr>
        </p:nvSpPr>
        <p:spPr>
          <a:xfrm>
            <a:off x="0" y="1675154"/>
            <a:ext cx="4428000" cy="2079000"/>
          </a:xfrm>
          <a:prstGeom prst="rect">
            <a:avLst/>
          </a:prstGeom>
          <a:solidFill>
            <a:schemeClr val="accent1"/>
          </a:solidFill>
          <a:ln>
            <a:noFill/>
          </a:ln>
        </p:spPr>
        <p:txBody>
          <a:bodyPr anchorCtr="0" anchor="t" bIns="0" lIns="810000" spcFirstLastPara="1" rIns="0" wrap="square" tIns="18900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4" name="Google Shape;14;p2"/>
          <p:cNvPicPr preferRelativeResize="0"/>
          <p:nvPr/>
        </p:nvPicPr>
        <p:blipFill rotWithShape="1">
          <a:blip r:embed="rId2">
            <a:alphaModFix/>
          </a:blip>
          <a:srcRect b="0" l="0" r="0" t="0"/>
          <a:stretch/>
        </p:blipFill>
        <p:spPr>
          <a:xfrm>
            <a:off x="548878" y="270403"/>
            <a:ext cx="1324173" cy="216000"/>
          </a:xfrm>
          <a:prstGeom prst="rect">
            <a:avLst/>
          </a:prstGeom>
          <a:noFill/>
          <a:ln>
            <a:noFill/>
          </a:ln>
        </p:spPr>
      </p:pic>
      <p:sp>
        <p:nvSpPr>
          <p:cNvPr id="15" name="Google Shape;15;p2"/>
          <p:cNvSpPr/>
          <p:nvPr>
            <p:ph idx="3" type="pic"/>
          </p:nvPr>
        </p:nvSpPr>
        <p:spPr>
          <a:xfrm>
            <a:off x="7650122" y="4866816"/>
            <a:ext cx="945000" cy="135000"/>
          </a:xfrm>
          <a:prstGeom prst="rect">
            <a:avLst/>
          </a:prstGeom>
          <a:noFill/>
          <a:ln>
            <a:noFill/>
          </a:ln>
        </p:spPr>
        <p:txBody>
          <a:bodyPr anchorCtr="0" anchor="t" bIns="0" lIns="0" spcFirstLastPara="1" rIns="0" wrap="square" tIns="0">
            <a:noAutofit/>
          </a:bodyPr>
          <a:lstStyle>
            <a:lvl1pPr lvl="0" marR="0" rtl="0" algn="l">
              <a:lnSpc>
                <a:spcPct val="100000"/>
              </a:lnSpc>
              <a:spcBef>
                <a:spcPts val="8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 name="Google Shape;16;p2"/>
          <p:cNvSpPr txBox="1"/>
          <p:nvPr>
            <p:ph idx="1" type="body"/>
          </p:nvPr>
        </p:nvSpPr>
        <p:spPr>
          <a:xfrm>
            <a:off x="808887" y="2895371"/>
            <a:ext cx="3510000" cy="756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a:solidFill>
                  <a:schemeClr val="lt1"/>
                </a:solidFill>
              </a:defRPr>
            </a:lvl1pPr>
            <a:lvl2pPr indent="-228600" lvl="1" marL="914400" algn="l">
              <a:lnSpc>
                <a:spcPct val="100000"/>
              </a:lnSpc>
              <a:spcBef>
                <a:spcPts val="0"/>
              </a:spcBef>
              <a:spcAft>
                <a:spcPts val="0"/>
              </a:spcAft>
              <a:buClr>
                <a:schemeClr val="lt1"/>
              </a:buClr>
              <a:buSzPts val="1400"/>
              <a:buNone/>
              <a:defRPr>
                <a:solidFill>
                  <a:schemeClr val="lt1"/>
                </a:solidFill>
              </a:defRPr>
            </a:lvl2pPr>
            <a:lvl3pPr indent="-228600" lvl="2" marL="1371600" algn="l">
              <a:lnSpc>
                <a:spcPct val="100000"/>
              </a:lnSpc>
              <a:spcBef>
                <a:spcPts val="0"/>
              </a:spcBef>
              <a:spcAft>
                <a:spcPts val="0"/>
              </a:spcAft>
              <a:buClr>
                <a:schemeClr val="lt1"/>
              </a:buClr>
              <a:buSzPts val="1400"/>
              <a:buNone/>
              <a:defRPr>
                <a:solidFill>
                  <a:schemeClr val="lt1"/>
                </a:solidFill>
              </a:defRPr>
            </a:lvl3pPr>
            <a:lvl4pPr indent="-228600" lvl="3" marL="1828800" algn="l">
              <a:lnSpc>
                <a:spcPct val="100000"/>
              </a:lnSpc>
              <a:spcBef>
                <a:spcPts val="0"/>
              </a:spcBef>
              <a:spcAft>
                <a:spcPts val="0"/>
              </a:spcAft>
              <a:buClr>
                <a:schemeClr val="lt1"/>
              </a:buClr>
              <a:buSzPts val="1400"/>
              <a:buNone/>
              <a:defRPr>
                <a:solidFill>
                  <a:schemeClr val="lt1"/>
                </a:solidFill>
              </a:defRPr>
            </a:lvl4pPr>
            <a:lvl5pPr indent="-228600" lvl="4" marL="2286000" algn="l">
              <a:lnSpc>
                <a:spcPct val="100000"/>
              </a:lnSpc>
              <a:spcBef>
                <a:spcPts val="0"/>
              </a:spcBef>
              <a:spcAft>
                <a:spcPts val="0"/>
              </a:spcAft>
              <a:buClr>
                <a:schemeClr val="lt1"/>
              </a:buClr>
              <a:buSzPts val="14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 name="Google Shape;17;p2"/>
          <p:cNvSpPr txBox="1"/>
          <p:nvPr>
            <p:ph idx="4" type="body"/>
          </p:nvPr>
        </p:nvSpPr>
        <p:spPr>
          <a:xfrm>
            <a:off x="7272337" y="237600"/>
            <a:ext cx="1350000" cy="27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85750" lvl="1" marL="914400" algn="l">
              <a:lnSpc>
                <a:spcPct val="100000"/>
              </a:lnSpc>
              <a:spcBef>
                <a:spcPts val="400"/>
              </a:spcBef>
              <a:spcAft>
                <a:spcPts val="0"/>
              </a:spcAft>
              <a:buClr>
                <a:schemeClr val="dk1"/>
              </a:buClr>
              <a:buSzPts val="900"/>
              <a:buChar char="−"/>
              <a:defRPr sz="900"/>
            </a:lvl2pPr>
            <a:lvl3pPr indent="-285750" lvl="2" marL="1371600" algn="l">
              <a:lnSpc>
                <a:spcPct val="100000"/>
              </a:lnSpc>
              <a:spcBef>
                <a:spcPts val="400"/>
              </a:spcBef>
              <a:spcAft>
                <a:spcPts val="0"/>
              </a:spcAft>
              <a:buClr>
                <a:schemeClr val="dk1"/>
              </a:buClr>
              <a:buSzPts val="900"/>
              <a:buChar char="−"/>
              <a:defRPr sz="900"/>
            </a:lvl3pPr>
            <a:lvl4pPr indent="-285750" lvl="3" marL="1828800" algn="l">
              <a:lnSpc>
                <a:spcPct val="100000"/>
              </a:lnSpc>
              <a:spcBef>
                <a:spcPts val="400"/>
              </a:spcBef>
              <a:spcAft>
                <a:spcPts val="0"/>
              </a:spcAft>
              <a:buClr>
                <a:schemeClr val="dk1"/>
              </a:buClr>
              <a:buSzPts val="900"/>
              <a:buChar char="−"/>
              <a:defRPr sz="900"/>
            </a:lvl4pPr>
            <a:lvl5pPr indent="-285750" lvl="4" marL="2286000" algn="l">
              <a:lnSpc>
                <a:spcPct val="100000"/>
              </a:lnSpc>
              <a:spcBef>
                <a:spcPts val="400"/>
              </a:spcBef>
              <a:spcAft>
                <a:spcPts val="0"/>
              </a:spcAft>
              <a:buClr>
                <a:schemeClr val="dk1"/>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 name="Google Shape;18;p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0">
          <p15:clr>
            <a:srgbClr val="FBAE40"/>
          </p15:clr>
        </p15:guide>
        <p15:guide id="2" orient="horz" pos="480">
          <p15:clr>
            <a:srgbClr val="FBAE40"/>
          </p15:clr>
        </p15:guide>
        <p15:guide id="3" orient="horz" pos="2964">
          <p15:clr>
            <a:srgbClr val="FBAE40"/>
          </p15:clr>
        </p15:guide>
        <p15:guide id="4" pos="458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Bild">
  <p:cSld name="Inhalt Bild">
    <p:spTree>
      <p:nvGrpSpPr>
        <p:cNvPr id="90" name="Shape 90"/>
        <p:cNvGrpSpPr/>
        <p:nvPr/>
      </p:nvGrpSpPr>
      <p:grpSpPr>
        <a:xfrm>
          <a:off x="0" y="0"/>
          <a:ext cx="0" cy="0"/>
          <a:chOff x="0" y="0"/>
          <a:chExt cx="0" cy="0"/>
        </a:xfrm>
      </p:grpSpPr>
      <p:sp>
        <p:nvSpPr>
          <p:cNvPr id="91" name="Google Shape;91;p11"/>
          <p:cNvSpPr txBox="1"/>
          <p:nvPr>
            <p:ph type="title"/>
          </p:nvPr>
        </p:nvSpPr>
        <p:spPr>
          <a:xfrm>
            <a:off x="548878" y="347663"/>
            <a:ext cx="8046300" cy="675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0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1"/>
          <p:cNvSpPr txBox="1"/>
          <p:nvPr>
            <p:ph idx="10" type="dt"/>
          </p:nvPr>
        </p:nvSpPr>
        <p:spPr>
          <a:xfrm>
            <a:off x="7855269" y="4891833"/>
            <a:ext cx="459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1"/>
          <p:cNvSpPr txBox="1"/>
          <p:nvPr>
            <p:ph idx="11" type="ftr"/>
          </p:nvPr>
        </p:nvSpPr>
        <p:spPr>
          <a:xfrm>
            <a:off x="1628775" y="4891833"/>
            <a:ext cx="4050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1"/>
          <p:cNvSpPr txBox="1"/>
          <p:nvPr>
            <p:ph idx="12" type="sldNum"/>
          </p:nvPr>
        </p:nvSpPr>
        <p:spPr>
          <a:xfrm>
            <a:off x="8353189" y="4891833"/>
            <a:ext cx="241800" cy="162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95" name="Google Shape;95;p11"/>
          <p:cNvPicPr preferRelativeResize="0"/>
          <p:nvPr/>
        </p:nvPicPr>
        <p:blipFill rotWithShape="1">
          <a:blip r:embed="rId2">
            <a:alphaModFix/>
          </a:blip>
          <a:srcRect b="0" l="0" r="0" t="0"/>
          <a:stretch/>
        </p:blipFill>
        <p:spPr>
          <a:xfrm>
            <a:off x="548878" y="4880316"/>
            <a:ext cx="738347" cy="121500"/>
          </a:xfrm>
          <a:prstGeom prst="rect">
            <a:avLst/>
          </a:prstGeom>
          <a:noFill/>
          <a:ln>
            <a:noFill/>
          </a:ln>
        </p:spPr>
      </p:pic>
      <p:sp>
        <p:nvSpPr>
          <p:cNvPr id="96" name="Google Shape;96;p11"/>
          <p:cNvSpPr/>
          <p:nvPr>
            <p:ph idx="2" type="pic"/>
          </p:nvPr>
        </p:nvSpPr>
        <p:spPr>
          <a:xfrm>
            <a:off x="548878" y="1059656"/>
            <a:ext cx="8046000" cy="3645000"/>
          </a:xfrm>
          <a:prstGeom prst="rect">
            <a:avLst/>
          </a:prstGeom>
          <a:noFill/>
          <a:ln>
            <a:noFill/>
          </a:ln>
        </p:spPr>
        <p:txBody>
          <a:bodyPr anchorCtr="0" anchor="t" bIns="0" lIns="0" spcFirstLastPara="1" rIns="0" wrap="square" tIns="1215000">
            <a:noAutofit/>
          </a:bodyPr>
          <a:lstStyle>
            <a:lvl1pPr lvl="0" marR="0" rtl="0" algn="ctr">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full page">
  <p:cSld name="Bild full page">
    <p:spTree>
      <p:nvGrpSpPr>
        <p:cNvPr id="97" name="Shape 97"/>
        <p:cNvGrpSpPr/>
        <p:nvPr/>
      </p:nvGrpSpPr>
      <p:grpSpPr>
        <a:xfrm>
          <a:off x="0" y="0"/>
          <a:ext cx="0" cy="0"/>
          <a:chOff x="0" y="0"/>
          <a:chExt cx="0" cy="0"/>
        </a:xfrm>
      </p:grpSpPr>
      <p:sp>
        <p:nvSpPr>
          <p:cNvPr id="98" name="Google Shape;98;p12"/>
          <p:cNvSpPr txBox="1"/>
          <p:nvPr>
            <p:ph idx="10" type="dt"/>
          </p:nvPr>
        </p:nvSpPr>
        <p:spPr>
          <a:xfrm>
            <a:off x="7855269" y="4891833"/>
            <a:ext cx="459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2"/>
          <p:cNvSpPr txBox="1"/>
          <p:nvPr>
            <p:ph idx="11" type="ftr"/>
          </p:nvPr>
        </p:nvSpPr>
        <p:spPr>
          <a:xfrm>
            <a:off x="1628775" y="4891833"/>
            <a:ext cx="4050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2"/>
          <p:cNvSpPr txBox="1"/>
          <p:nvPr>
            <p:ph idx="12" type="sldNum"/>
          </p:nvPr>
        </p:nvSpPr>
        <p:spPr>
          <a:xfrm>
            <a:off x="8353189" y="4891833"/>
            <a:ext cx="241800" cy="162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01" name="Google Shape;101;p12"/>
          <p:cNvPicPr preferRelativeResize="0"/>
          <p:nvPr/>
        </p:nvPicPr>
        <p:blipFill rotWithShape="1">
          <a:blip r:embed="rId2">
            <a:alphaModFix/>
          </a:blip>
          <a:srcRect b="0" l="0" r="0" t="0"/>
          <a:stretch/>
        </p:blipFill>
        <p:spPr>
          <a:xfrm>
            <a:off x="548878" y="4880316"/>
            <a:ext cx="738347" cy="121500"/>
          </a:xfrm>
          <a:prstGeom prst="rect">
            <a:avLst/>
          </a:prstGeom>
          <a:noFill/>
          <a:ln>
            <a:noFill/>
          </a:ln>
        </p:spPr>
      </p:pic>
      <p:sp>
        <p:nvSpPr>
          <p:cNvPr id="102" name="Google Shape;102;p12"/>
          <p:cNvSpPr/>
          <p:nvPr>
            <p:ph idx="2" type="pic"/>
          </p:nvPr>
        </p:nvSpPr>
        <p:spPr>
          <a:xfrm>
            <a:off x="548878" y="195263"/>
            <a:ext cx="8046000" cy="4509300"/>
          </a:xfrm>
          <a:prstGeom prst="rect">
            <a:avLst/>
          </a:prstGeom>
          <a:noFill/>
          <a:ln>
            <a:noFill/>
          </a:ln>
        </p:spPr>
        <p:txBody>
          <a:bodyPr anchorCtr="0" anchor="t" bIns="0" lIns="0" spcFirstLastPara="1" rIns="0" wrap="square" tIns="1620000">
            <a:noAutofit/>
          </a:bodyPr>
          <a:lstStyle>
            <a:lvl1pPr lvl="0" marR="0" rtl="0" algn="ctr">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zwei Spalten">
  <p:cSld name="Inhalt zwei Spalten">
    <p:spTree>
      <p:nvGrpSpPr>
        <p:cNvPr id="103" name="Shape 103"/>
        <p:cNvGrpSpPr/>
        <p:nvPr/>
      </p:nvGrpSpPr>
      <p:grpSpPr>
        <a:xfrm>
          <a:off x="0" y="0"/>
          <a:ext cx="0" cy="0"/>
          <a:chOff x="0" y="0"/>
          <a:chExt cx="0" cy="0"/>
        </a:xfrm>
      </p:grpSpPr>
      <p:sp>
        <p:nvSpPr>
          <p:cNvPr id="104" name="Google Shape;104;p13"/>
          <p:cNvSpPr txBox="1"/>
          <p:nvPr>
            <p:ph type="title"/>
          </p:nvPr>
        </p:nvSpPr>
        <p:spPr>
          <a:xfrm>
            <a:off x="548878" y="347663"/>
            <a:ext cx="8046300" cy="675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13"/>
          <p:cNvSpPr txBox="1"/>
          <p:nvPr>
            <p:ph idx="1" type="body"/>
          </p:nvPr>
        </p:nvSpPr>
        <p:spPr>
          <a:xfrm>
            <a:off x="4653122" y="1059656"/>
            <a:ext cx="3942000" cy="364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800"/>
              </a:spcBef>
              <a:spcAft>
                <a:spcPts val="0"/>
              </a:spcAft>
              <a:buClr>
                <a:schemeClr val="dk1"/>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1"/>
              </a:buClr>
              <a:buSzPts val="1400"/>
              <a:buChar char="−"/>
              <a:defRPr/>
            </a:lvl3pPr>
            <a:lvl4pPr indent="-317500" lvl="3" marL="1828800" algn="l">
              <a:lnSpc>
                <a:spcPct val="100000"/>
              </a:lnSpc>
              <a:spcBef>
                <a:spcPts val="400"/>
              </a:spcBef>
              <a:spcAft>
                <a:spcPts val="0"/>
              </a:spcAft>
              <a:buClr>
                <a:schemeClr val="dk1"/>
              </a:buClr>
              <a:buSzPts val="1400"/>
              <a:buChar char="−"/>
              <a:defRPr/>
            </a:lvl4pPr>
            <a:lvl5pPr indent="-317500" lvl="4" marL="2286000" algn="l">
              <a:lnSpc>
                <a:spcPct val="10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6" name="Google Shape;106;p13"/>
          <p:cNvSpPr txBox="1"/>
          <p:nvPr>
            <p:ph idx="10" type="dt"/>
          </p:nvPr>
        </p:nvSpPr>
        <p:spPr>
          <a:xfrm>
            <a:off x="7855269" y="4891833"/>
            <a:ext cx="459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3"/>
          <p:cNvSpPr txBox="1"/>
          <p:nvPr>
            <p:ph idx="11" type="ftr"/>
          </p:nvPr>
        </p:nvSpPr>
        <p:spPr>
          <a:xfrm>
            <a:off x="1628775" y="4891833"/>
            <a:ext cx="4050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3"/>
          <p:cNvSpPr txBox="1"/>
          <p:nvPr>
            <p:ph idx="12" type="sldNum"/>
          </p:nvPr>
        </p:nvSpPr>
        <p:spPr>
          <a:xfrm>
            <a:off x="8353189" y="4891833"/>
            <a:ext cx="241800" cy="162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09" name="Google Shape;109;p13"/>
          <p:cNvPicPr preferRelativeResize="0"/>
          <p:nvPr/>
        </p:nvPicPr>
        <p:blipFill rotWithShape="1">
          <a:blip r:embed="rId2">
            <a:alphaModFix/>
          </a:blip>
          <a:srcRect b="0" l="0" r="0" t="0"/>
          <a:stretch/>
        </p:blipFill>
        <p:spPr>
          <a:xfrm>
            <a:off x="548878" y="4880316"/>
            <a:ext cx="738347" cy="121500"/>
          </a:xfrm>
          <a:prstGeom prst="rect">
            <a:avLst/>
          </a:prstGeom>
          <a:noFill/>
          <a:ln>
            <a:noFill/>
          </a:ln>
        </p:spPr>
      </p:pic>
      <p:sp>
        <p:nvSpPr>
          <p:cNvPr id="110" name="Google Shape;110;p13"/>
          <p:cNvSpPr/>
          <p:nvPr>
            <p:ph idx="2" type="pic"/>
          </p:nvPr>
        </p:nvSpPr>
        <p:spPr>
          <a:xfrm>
            <a:off x="548878" y="1059656"/>
            <a:ext cx="3780000" cy="3645000"/>
          </a:xfrm>
          <a:prstGeom prst="rect">
            <a:avLst/>
          </a:prstGeom>
          <a:noFill/>
          <a:ln>
            <a:noFill/>
          </a:ln>
        </p:spPr>
        <p:txBody>
          <a:bodyPr anchorCtr="0" anchor="t" bIns="0" lIns="0" spcFirstLastPara="1" rIns="0" wrap="square" tIns="1215000">
            <a:noAutofit/>
          </a:bodyPr>
          <a:lstStyle>
            <a:lvl1pPr lvl="0" marR="0" rtl="0" algn="ctr">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9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2 Bilder">
  <p:cSld name="Inhalt 2 Bilder">
    <p:spTree>
      <p:nvGrpSpPr>
        <p:cNvPr id="111" name="Shape 111"/>
        <p:cNvGrpSpPr/>
        <p:nvPr/>
      </p:nvGrpSpPr>
      <p:grpSpPr>
        <a:xfrm>
          <a:off x="0" y="0"/>
          <a:ext cx="0" cy="0"/>
          <a:chOff x="0" y="0"/>
          <a:chExt cx="0" cy="0"/>
        </a:xfrm>
      </p:grpSpPr>
      <p:sp>
        <p:nvSpPr>
          <p:cNvPr id="112" name="Google Shape;112;p14"/>
          <p:cNvSpPr txBox="1"/>
          <p:nvPr>
            <p:ph type="title"/>
          </p:nvPr>
        </p:nvSpPr>
        <p:spPr>
          <a:xfrm>
            <a:off x="548878" y="347663"/>
            <a:ext cx="8046300" cy="675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3" name="Google Shape;113;p14"/>
          <p:cNvSpPr txBox="1"/>
          <p:nvPr>
            <p:ph idx="1" type="body"/>
          </p:nvPr>
        </p:nvSpPr>
        <p:spPr>
          <a:xfrm>
            <a:off x="548877" y="3841350"/>
            <a:ext cx="3942000" cy="864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800"/>
              </a:spcBef>
              <a:spcAft>
                <a:spcPts val="0"/>
              </a:spcAft>
              <a:buClr>
                <a:schemeClr val="dk1"/>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1"/>
              </a:buClr>
              <a:buSzPts val="1400"/>
              <a:buChar char="−"/>
              <a:defRPr/>
            </a:lvl3pPr>
            <a:lvl4pPr indent="-317500" lvl="3" marL="1828800" algn="l">
              <a:lnSpc>
                <a:spcPct val="100000"/>
              </a:lnSpc>
              <a:spcBef>
                <a:spcPts val="400"/>
              </a:spcBef>
              <a:spcAft>
                <a:spcPts val="0"/>
              </a:spcAft>
              <a:buClr>
                <a:schemeClr val="dk1"/>
              </a:buClr>
              <a:buSzPts val="1400"/>
              <a:buChar char="−"/>
              <a:defRPr/>
            </a:lvl4pPr>
            <a:lvl5pPr indent="-317500" lvl="4" marL="2286000" algn="l">
              <a:lnSpc>
                <a:spcPct val="10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4"/>
          <p:cNvSpPr txBox="1"/>
          <p:nvPr>
            <p:ph idx="10" type="dt"/>
          </p:nvPr>
        </p:nvSpPr>
        <p:spPr>
          <a:xfrm>
            <a:off x="7855269" y="4891833"/>
            <a:ext cx="459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14"/>
          <p:cNvSpPr txBox="1"/>
          <p:nvPr>
            <p:ph idx="11" type="ftr"/>
          </p:nvPr>
        </p:nvSpPr>
        <p:spPr>
          <a:xfrm>
            <a:off x="1628775" y="4891833"/>
            <a:ext cx="4050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4"/>
          <p:cNvSpPr txBox="1"/>
          <p:nvPr>
            <p:ph idx="12" type="sldNum"/>
          </p:nvPr>
        </p:nvSpPr>
        <p:spPr>
          <a:xfrm>
            <a:off x="8353189" y="4891833"/>
            <a:ext cx="241800" cy="162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17" name="Google Shape;117;p14"/>
          <p:cNvPicPr preferRelativeResize="0"/>
          <p:nvPr/>
        </p:nvPicPr>
        <p:blipFill rotWithShape="1">
          <a:blip r:embed="rId2">
            <a:alphaModFix/>
          </a:blip>
          <a:srcRect b="0" l="0" r="0" t="0"/>
          <a:stretch/>
        </p:blipFill>
        <p:spPr>
          <a:xfrm>
            <a:off x="548878" y="4880316"/>
            <a:ext cx="738347" cy="121500"/>
          </a:xfrm>
          <a:prstGeom prst="rect">
            <a:avLst/>
          </a:prstGeom>
          <a:noFill/>
          <a:ln>
            <a:noFill/>
          </a:ln>
        </p:spPr>
      </p:pic>
      <p:sp>
        <p:nvSpPr>
          <p:cNvPr id="118" name="Google Shape;118;p14"/>
          <p:cNvSpPr/>
          <p:nvPr>
            <p:ph idx="2" type="pic"/>
          </p:nvPr>
        </p:nvSpPr>
        <p:spPr>
          <a:xfrm>
            <a:off x="548878" y="1059656"/>
            <a:ext cx="3942000" cy="2565000"/>
          </a:xfrm>
          <a:prstGeom prst="rect">
            <a:avLst/>
          </a:prstGeom>
          <a:noFill/>
          <a:ln>
            <a:noFill/>
          </a:ln>
        </p:spPr>
        <p:txBody>
          <a:bodyPr anchorCtr="0" anchor="t" bIns="0" lIns="0" spcFirstLastPara="1" rIns="0" wrap="square" tIns="675000">
            <a:noAutofit/>
          </a:bodyPr>
          <a:lstStyle>
            <a:lvl1pPr lvl="0" marR="0" rtl="0" algn="ctr">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9" name="Google Shape;119;p14"/>
          <p:cNvSpPr/>
          <p:nvPr>
            <p:ph idx="3" type="pic"/>
          </p:nvPr>
        </p:nvSpPr>
        <p:spPr>
          <a:xfrm>
            <a:off x="4653122" y="1059656"/>
            <a:ext cx="3942000" cy="2565000"/>
          </a:xfrm>
          <a:prstGeom prst="rect">
            <a:avLst/>
          </a:prstGeom>
          <a:noFill/>
          <a:ln>
            <a:noFill/>
          </a:ln>
        </p:spPr>
        <p:txBody>
          <a:bodyPr anchorCtr="0" anchor="t" bIns="0" lIns="0" spcFirstLastPara="1" rIns="0" wrap="square" tIns="675000">
            <a:noAutofit/>
          </a:bodyPr>
          <a:lstStyle>
            <a:lvl1pPr lvl="0" marR="0" rtl="0" algn="ctr">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0" name="Google Shape;120;p14"/>
          <p:cNvSpPr txBox="1"/>
          <p:nvPr>
            <p:ph idx="4" type="body"/>
          </p:nvPr>
        </p:nvSpPr>
        <p:spPr>
          <a:xfrm>
            <a:off x="4653122" y="3841350"/>
            <a:ext cx="3942000" cy="864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800"/>
              </a:spcBef>
              <a:spcAft>
                <a:spcPts val="0"/>
              </a:spcAft>
              <a:buClr>
                <a:schemeClr val="dk1"/>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1"/>
              </a:buClr>
              <a:buSzPts val="1400"/>
              <a:buChar char="−"/>
              <a:defRPr/>
            </a:lvl3pPr>
            <a:lvl4pPr indent="-317500" lvl="3" marL="1828800" algn="l">
              <a:lnSpc>
                <a:spcPct val="100000"/>
              </a:lnSpc>
              <a:spcBef>
                <a:spcPts val="400"/>
              </a:spcBef>
              <a:spcAft>
                <a:spcPts val="0"/>
              </a:spcAft>
              <a:buClr>
                <a:schemeClr val="dk1"/>
              </a:buClr>
              <a:buSzPts val="1400"/>
              <a:buChar char="−"/>
              <a:defRPr/>
            </a:lvl4pPr>
            <a:lvl5pPr indent="-317500" lvl="4" marL="2286000" algn="l">
              <a:lnSpc>
                <a:spcPct val="10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296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3 Bilder">
  <p:cSld name="Inhalt 3 Bilder">
    <p:spTree>
      <p:nvGrpSpPr>
        <p:cNvPr id="121" name="Shape 121"/>
        <p:cNvGrpSpPr/>
        <p:nvPr/>
      </p:nvGrpSpPr>
      <p:grpSpPr>
        <a:xfrm>
          <a:off x="0" y="0"/>
          <a:ext cx="0" cy="0"/>
          <a:chOff x="0" y="0"/>
          <a:chExt cx="0" cy="0"/>
        </a:xfrm>
      </p:grpSpPr>
      <p:sp>
        <p:nvSpPr>
          <p:cNvPr id="122" name="Google Shape;122;p15"/>
          <p:cNvSpPr txBox="1"/>
          <p:nvPr>
            <p:ph type="title"/>
          </p:nvPr>
        </p:nvSpPr>
        <p:spPr>
          <a:xfrm>
            <a:off x="548878" y="347663"/>
            <a:ext cx="8046300" cy="675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15"/>
          <p:cNvSpPr txBox="1"/>
          <p:nvPr>
            <p:ph idx="1" type="body"/>
          </p:nvPr>
        </p:nvSpPr>
        <p:spPr>
          <a:xfrm>
            <a:off x="548877" y="3124829"/>
            <a:ext cx="8046300" cy="15933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800"/>
              </a:spcBef>
              <a:spcAft>
                <a:spcPts val="0"/>
              </a:spcAft>
              <a:buClr>
                <a:schemeClr val="dk1"/>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1"/>
              </a:buClr>
              <a:buSzPts val="1400"/>
              <a:buChar char="−"/>
              <a:defRPr/>
            </a:lvl3pPr>
            <a:lvl4pPr indent="-317500" lvl="3" marL="1828800" algn="l">
              <a:lnSpc>
                <a:spcPct val="100000"/>
              </a:lnSpc>
              <a:spcBef>
                <a:spcPts val="400"/>
              </a:spcBef>
              <a:spcAft>
                <a:spcPts val="0"/>
              </a:spcAft>
              <a:buClr>
                <a:schemeClr val="dk1"/>
              </a:buClr>
              <a:buSzPts val="1400"/>
              <a:buChar char="−"/>
              <a:defRPr/>
            </a:lvl4pPr>
            <a:lvl5pPr indent="-317500" lvl="4" marL="2286000" algn="l">
              <a:lnSpc>
                <a:spcPct val="10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15"/>
          <p:cNvSpPr txBox="1"/>
          <p:nvPr>
            <p:ph idx="10" type="dt"/>
          </p:nvPr>
        </p:nvSpPr>
        <p:spPr>
          <a:xfrm>
            <a:off x="7855269" y="4891833"/>
            <a:ext cx="459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5"/>
          <p:cNvSpPr txBox="1"/>
          <p:nvPr>
            <p:ph idx="11" type="ftr"/>
          </p:nvPr>
        </p:nvSpPr>
        <p:spPr>
          <a:xfrm>
            <a:off x="1628775" y="4891833"/>
            <a:ext cx="4050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5"/>
          <p:cNvSpPr txBox="1"/>
          <p:nvPr>
            <p:ph idx="12" type="sldNum"/>
          </p:nvPr>
        </p:nvSpPr>
        <p:spPr>
          <a:xfrm>
            <a:off x="8353189" y="4891833"/>
            <a:ext cx="241800" cy="162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27" name="Google Shape;127;p15"/>
          <p:cNvPicPr preferRelativeResize="0"/>
          <p:nvPr/>
        </p:nvPicPr>
        <p:blipFill rotWithShape="1">
          <a:blip r:embed="rId2">
            <a:alphaModFix/>
          </a:blip>
          <a:srcRect b="0" l="0" r="0" t="0"/>
          <a:stretch/>
        </p:blipFill>
        <p:spPr>
          <a:xfrm>
            <a:off x="548878" y="4880316"/>
            <a:ext cx="738347" cy="121500"/>
          </a:xfrm>
          <a:prstGeom prst="rect">
            <a:avLst/>
          </a:prstGeom>
          <a:noFill/>
          <a:ln>
            <a:noFill/>
          </a:ln>
        </p:spPr>
      </p:pic>
      <p:sp>
        <p:nvSpPr>
          <p:cNvPr id="128" name="Google Shape;128;p15"/>
          <p:cNvSpPr/>
          <p:nvPr>
            <p:ph idx="2" type="pic"/>
          </p:nvPr>
        </p:nvSpPr>
        <p:spPr>
          <a:xfrm>
            <a:off x="548878" y="1059656"/>
            <a:ext cx="2565000" cy="1863000"/>
          </a:xfrm>
          <a:prstGeom prst="rect">
            <a:avLst/>
          </a:prstGeom>
          <a:noFill/>
          <a:ln>
            <a:noFill/>
          </a:ln>
        </p:spPr>
        <p:txBody>
          <a:bodyPr anchorCtr="0" anchor="t" bIns="0" lIns="0" spcFirstLastPara="1" rIns="0" wrap="square" tIns="270000">
            <a:noAutofit/>
          </a:bodyPr>
          <a:lstStyle>
            <a:lvl1pPr lvl="0" marR="0" rtl="0" algn="ctr">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9" name="Google Shape;129;p15"/>
          <p:cNvSpPr/>
          <p:nvPr>
            <p:ph idx="3" type="pic"/>
          </p:nvPr>
        </p:nvSpPr>
        <p:spPr>
          <a:xfrm>
            <a:off x="6030121" y="1061100"/>
            <a:ext cx="2565000" cy="1863000"/>
          </a:xfrm>
          <a:prstGeom prst="rect">
            <a:avLst/>
          </a:prstGeom>
          <a:noFill/>
          <a:ln>
            <a:noFill/>
          </a:ln>
        </p:spPr>
        <p:txBody>
          <a:bodyPr anchorCtr="0" anchor="t" bIns="0" lIns="0" spcFirstLastPara="1" rIns="0" wrap="square" tIns="270000">
            <a:noAutofit/>
          </a:bodyPr>
          <a:lstStyle>
            <a:lvl1pPr lvl="0" marR="0" rtl="0" algn="ctr">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30" name="Google Shape;130;p15"/>
          <p:cNvSpPr/>
          <p:nvPr>
            <p:ph idx="4" type="pic"/>
          </p:nvPr>
        </p:nvSpPr>
        <p:spPr>
          <a:xfrm>
            <a:off x="3289499" y="1061100"/>
            <a:ext cx="2565000" cy="1863000"/>
          </a:xfrm>
          <a:prstGeom prst="rect">
            <a:avLst/>
          </a:prstGeom>
          <a:noFill/>
          <a:ln>
            <a:noFill/>
          </a:ln>
        </p:spPr>
        <p:txBody>
          <a:bodyPr anchorCtr="0" anchor="t" bIns="0" lIns="0" spcFirstLastPara="1" rIns="0" wrap="square" tIns="270000">
            <a:noAutofit/>
          </a:bodyPr>
          <a:lstStyle>
            <a:lvl1pPr lvl="0" marR="0" rtl="0" algn="ctr">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9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Tabelle">
  <p:cSld name="Inhalt Tabelle">
    <p:spTree>
      <p:nvGrpSpPr>
        <p:cNvPr id="131" name="Shape 131"/>
        <p:cNvGrpSpPr/>
        <p:nvPr/>
      </p:nvGrpSpPr>
      <p:grpSpPr>
        <a:xfrm>
          <a:off x="0" y="0"/>
          <a:ext cx="0" cy="0"/>
          <a:chOff x="0" y="0"/>
          <a:chExt cx="0" cy="0"/>
        </a:xfrm>
      </p:grpSpPr>
      <p:sp>
        <p:nvSpPr>
          <p:cNvPr id="132" name="Google Shape;132;p16"/>
          <p:cNvSpPr txBox="1"/>
          <p:nvPr>
            <p:ph type="title"/>
          </p:nvPr>
        </p:nvSpPr>
        <p:spPr>
          <a:xfrm>
            <a:off x="548878" y="347663"/>
            <a:ext cx="8046300" cy="675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16"/>
          <p:cNvSpPr txBox="1"/>
          <p:nvPr>
            <p:ph idx="1" type="body"/>
          </p:nvPr>
        </p:nvSpPr>
        <p:spPr>
          <a:xfrm>
            <a:off x="548878" y="1059656"/>
            <a:ext cx="8046300" cy="297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800"/>
              </a:spcBef>
              <a:spcAft>
                <a:spcPts val="0"/>
              </a:spcAft>
              <a:buClr>
                <a:schemeClr val="dk1"/>
              </a:buClr>
              <a:buSzPts val="1400"/>
              <a:buNone/>
              <a:defRPr b="1"/>
            </a:lvl1pPr>
            <a:lvl2pPr indent="-228600" lvl="1" marL="914400" algn="l">
              <a:lnSpc>
                <a:spcPct val="100000"/>
              </a:lnSpc>
              <a:spcBef>
                <a:spcPts val="400"/>
              </a:spcBef>
              <a:spcAft>
                <a:spcPts val="0"/>
              </a:spcAft>
              <a:buClr>
                <a:schemeClr val="dk1"/>
              </a:buClr>
              <a:buSzPts val="1400"/>
              <a:buNone/>
              <a:defRPr b="1"/>
            </a:lvl2pPr>
            <a:lvl3pPr indent="-228600" lvl="2" marL="1371600" algn="l">
              <a:lnSpc>
                <a:spcPct val="100000"/>
              </a:lnSpc>
              <a:spcBef>
                <a:spcPts val="400"/>
              </a:spcBef>
              <a:spcAft>
                <a:spcPts val="0"/>
              </a:spcAft>
              <a:buClr>
                <a:schemeClr val="dk1"/>
              </a:buClr>
              <a:buSzPts val="1400"/>
              <a:buNone/>
              <a:defRPr b="1"/>
            </a:lvl3pPr>
            <a:lvl4pPr indent="-228600" lvl="3" marL="1828800" algn="l">
              <a:lnSpc>
                <a:spcPct val="100000"/>
              </a:lnSpc>
              <a:spcBef>
                <a:spcPts val="400"/>
              </a:spcBef>
              <a:spcAft>
                <a:spcPts val="0"/>
              </a:spcAft>
              <a:buClr>
                <a:schemeClr val="dk1"/>
              </a:buClr>
              <a:buSzPts val="1400"/>
              <a:buNone/>
              <a:defRPr b="1"/>
            </a:lvl4pPr>
            <a:lvl5pPr indent="-228600" lvl="4" marL="2286000" algn="l">
              <a:lnSpc>
                <a:spcPct val="100000"/>
              </a:lnSpc>
              <a:spcBef>
                <a:spcPts val="400"/>
              </a:spcBef>
              <a:spcAft>
                <a:spcPts val="0"/>
              </a:spcAft>
              <a:buClr>
                <a:schemeClr val="dk1"/>
              </a:buClr>
              <a:buSzPts val="1400"/>
              <a:buNone/>
              <a:defRPr b="1"/>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4" name="Google Shape;134;p16"/>
          <p:cNvSpPr txBox="1"/>
          <p:nvPr>
            <p:ph idx="10" type="dt"/>
          </p:nvPr>
        </p:nvSpPr>
        <p:spPr>
          <a:xfrm>
            <a:off x="7855269" y="4891833"/>
            <a:ext cx="459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16"/>
          <p:cNvSpPr txBox="1"/>
          <p:nvPr>
            <p:ph idx="11" type="ftr"/>
          </p:nvPr>
        </p:nvSpPr>
        <p:spPr>
          <a:xfrm>
            <a:off x="1628775" y="4891833"/>
            <a:ext cx="4050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6"/>
          <p:cNvSpPr txBox="1"/>
          <p:nvPr>
            <p:ph idx="12" type="sldNum"/>
          </p:nvPr>
        </p:nvSpPr>
        <p:spPr>
          <a:xfrm>
            <a:off x="8353189" y="4891833"/>
            <a:ext cx="241800" cy="162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37" name="Google Shape;137;p16"/>
          <p:cNvPicPr preferRelativeResize="0"/>
          <p:nvPr/>
        </p:nvPicPr>
        <p:blipFill rotWithShape="1">
          <a:blip r:embed="rId2">
            <a:alphaModFix/>
          </a:blip>
          <a:srcRect b="0" l="0" r="0" t="0"/>
          <a:stretch/>
        </p:blipFill>
        <p:spPr>
          <a:xfrm>
            <a:off x="548878" y="4880316"/>
            <a:ext cx="738347" cy="121500"/>
          </a:xfrm>
          <a:prstGeom prst="rect">
            <a:avLst/>
          </a:prstGeom>
          <a:noFill/>
          <a:ln>
            <a:noFill/>
          </a:ln>
        </p:spPr>
      </p:pic>
    </p:spTree>
  </p:cSld>
  <p:clrMapOvr>
    <a:masterClrMapping/>
  </p:clrMapOvr>
  <p:extLst>
    <p:ext uri="{DCECCB84-F9BA-43D5-87BE-67443E8EF086}">
      <p15:sldGuideLst>
        <p15:guide id="1" orient="horz" pos="29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lussfolie">
  <p:cSld name="Schlussfolie">
    <p:bg>
      <p:bgPr>
        <a:solidFill>
          <a:schemeClr val="lt1"/>
        </a:solidFill>
      </p:bgPr>
    </p:bg>
    <p:spTree>
      <p:nvGrpSpPr>
        <p:cNvPr id="138" name="Shape 138"/>
        <p:cNvGrpSpPr/>
        <p:nvPr/>
      </p:nvGrpSpPr>
      <p:grpSpPr>
        <a:xfrm>
          <a:off x="0" y="0"/>
          <a:ext cx="0" cy="0"/>
          <a:chOff x="0" y="0"/>
          <a:chExt cx="0" cy="0"/>
        </a:xfrm>
      </p:grpSpPr>
      <p:sp>
        <p:nvSpPr>
          <p:cNvPr id="139" name="Google Shape;139;p17"/>
          <p:cNvSpPr txBox="1"/>
          <p:nvPr>
            <p:ph idx="1" type="body"/>
          </p:nvPr>
        </p:nvSpPr>
        <p:spPr>
          <a:xfrm>
            <a:off x="548878" y="1601619"/>
            <a:ext cx="8046300" cy="297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a:solidFill>
                  <a:schemeClr val="dk1"/>
                </a:solidFill>
              </a:defRPr>
            </a:lvl1pPr>
            <a:lvl2pPr indent="-228600" lvl="1" marL="914400" algn="l">
              <a:lnSpc>
                <a:spcPct val="100000"/>
              </a:lnSpc>
              <a:spcBef>
                <a:spcPts val="400"/>
              </a:spcBef>
              <a:spcAft>
                <a:spcPts val="0"/>
              </a:spcAft>
              <a:buClr>
                <a:schemeClr val="lt1"/>
              </a:buClr>
              <a:buSzPts val="1400"/>
              <a:buNone/>
              <a:defRPr>
                <a:solidFill>
                  <a:schemeClr val="lt1"/>
                </a:solidFill>
              </a:defRPr>
            </a:lvl2pPr>
            <a:lvl3pPr indent="-228600" lvl="2" marL="1371600" algn="l">
              <a:lnSpc>
                <a:spcPct val="100000"/>
              </a:lnSpc>
              <a:spcBef>
                <a:spcPts val="400"/>
              </a:spcBef>
              <a:spcAft>
                <a:spcPts val="0"/>
              </a:spcAft>
              <a:buClr>
                <a:schemeClr val="lt1"/>
              </a:buClr>
              <a:buSzPts val="1400"/>
              <a:buNone/>
              <a:defRPr>
                <a:solidFill>
                  <a:schemeClr val="lt1"/>
                </a:solidFill>
              </a:defRPr>
            </a:lvl3pPr>
            <a:lvl4pPr indent="-228600" lvl="3" marL="1828800" algn="l">
              <a:lnSpc>
                <a:spcPct val="100000"/>
              </a:lnSpc>
              <a:spcBef>
                <a:spcPts val="400"/>
              </a:spcBef>
              <a:spcAft>
                <a:spcPts val="0"/>
              </a:spcAft>
              <a:buClr>
                <a:schemeClr val="lt1"/>
              </a:buClr>
              <a:buSzPts val="1400"/>
              <a:buNone/>
              <a:defRPr>
                <a:solidFill>
                  <a:schemeClr val="lt1"/>
                </a:solidFill>
              </a:defRPr>
            </a:lvl4pPr>
            <a:lvl5pPr indent="-228600" lvl="4" marL="2286000" algn="l">
              <a:lnSpc>
                <a:spcPct val="100000"/>
              </a:lnSpc>
              <a:spcBef>
                <a:spcPts val="400"/>
              </a:spcBef>
              <a:spcAft>
                <a:spcPts val="0"/>
              </a:spcAft>
              <a:buClr>
                <a:schemeClr val="lt1"/>
              </a:buClr>
              <a:buSzPts val="14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17"/>
          <p:cNvSpPr/>
          <p:nvPr>
            <p:ph idx="2" type="pic"/>
          </p:nvPr>
        </p:nvSpPr>
        <p:spPr>
          <a:xfrm>
            <a:off x="7650122" y="4866816"/>
            <a:ext cx="945000" cy="135000"/>
          </a:xfrm>
          <a:prstGeom prst="rect">
            <a:avLst/>
          </a:prstGeom>
          <a:noFill/>
          <a:ln>
            <a:noFill/>
          </a:ln>
        </p:spPr>
        <p:txBody>
          <a:bodyPr anchorCtr="0" anchor="t" bIns="0" lIns="0" spcFirstLastPara="1" rIns="0" wrap="square" tIns="0">
            <a:noAutofit/>
          </a:bodyPr>
          <a:lstStyle>
            <a:lvl1pPr lvl="0" marR="0" rtl="0" algn="l">
              <a:lnSpc>
                <a:spcPct val="100000"/>
              </a:lnSpc>
              <a:spcBef>
                <a:spcPts val="8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id="141" name="Google Shape;141;p17"/>
          <p:cNvPicPr preferRelativeResize="0"/>
          <p:nvPr/>
        </p:nvPicPr>
        <p:blipFill rotWithShape="1">
          <a:blip r:embed="rId2">
            <a:alphaModFix/>
          </a:blip>
          <a:srcRect b="0" l="0" r="0" t="0"/>
          <a:stretch/>
        </p:blipFill>
        <p:spPr>
          <a:xfrm>
            <a:off x="548878" y="270403"/>
            <a:ext cx="1324173" cy="216000"/>
          </a:xfrm>
          <a:prstGeom prst="rect">
            <a:avLst/>
          </a:prstGeom>
          <a:noFill/>
          <a:ln>
            <a:noFill/>
          </a:ln>
        </p:spPr>
      </p:pic>
      <p:sp>
        <p:nvSpPr>
          <p:cNvPr id="142" name="Google Shape;142;p1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5023">
          <p15:clr>
            <a:srgbClr val="FBAE40"/>
          </p15:clr>
        </p15:guide>
        <p15:guide id="2" orient="horz" pos="480">
          <p15:clr>
            <a:srgbClr val="FBAE40"/>
          </p15:clr>
        </p15:guide>
        <p15:guide id="3" orient="horz" pos="29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3" name="Shape 143"/>
        <p:cNvGrpSpPr/>
        <p:nvPr/>
      </p:nvGrpSpPr>
      <p:grpSpPr>
        <a:xfrm>
          <a:off x="0" y="0"/>
          <a:ext cx="0" cy="0"/>
          <a:chOff x="0" y="0"/>
          <a:chExt cx="0" cy="0"/>
        </a:xfrm>
      </p:grpSpPr>
      <p:sp>
        <p:nvSpPr>
          <p:cNvPr id="144" name="Google Shape;144;p18"/>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5" name="Google Shape;145;p18"/>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146" name="Google Shape;146;p18"/>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9" name="Google Shape;149;p19"/>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317500" lvl="0" marL="457200" rtl="0">
              <a:spcBef>
                <a:spcPts val="800"/>
              </a:spcBef>
              <a:spcAft>
                <a:spcPts val="0"/>
              </a:spcAft>
              <a:buSzPts val="1400"/>
              <a:buChar char="•"/>
              <a:defRPr/>
            </a:lvl1pPr>
            <a:lvl2pPr indent="-317500" lvl="1" marL="914400" rtl="0">
              <a:spcBef>
                <a:spcPts val="40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50" name="Google Shape;150;p19"/>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02">
  <p:cSld name="Titelfolie 02">
    <p:spTree>
      <p:nvGrpSpPr>
        <p:cNvPr id="19" name="Shape 19"/>
        <p:cNvGrpSpPr/>
        <p:nvPr/>
      </p:nvGrpSpPr>
      <p:grpSpPr>
        <a:xfrm>
          <a:off x="0" y="0"/>
          <a:ext cx="0" cy="0"/>
          <a:chOff x="0" y="0"/>
          <a:chExt cx="0" cy="0"/>
        </a:xfrm>
      </p:grpSpPr>
      <p:sp>
        <p:nvSpPr>
          <p:cNvPr id="20" name="Google Shape;20;p3"/>
          <p:cNvSpPr/>
          <p:nvPr>
            <p:ph idx="2" type="pic"/>
          </p:nvPr>
        </p:nvSpPr>
        <p:spPr>
          <a:xfrm>
            <a:off x="548878" y="762000"/>
            <a:ext cx="8046300" cy="3942000"/>
          </a:xfrm>
          <a:prstGeom prst="rect">
            <a:avLst/>
          </a:prstGeom>
          <a:noFill/>
          <a:ln>
            <a:noFill/>
          </a:ln>
        </p:spPr>
        <p:txBody>
          <a:bodyPr anchorCtr="0" anchor="ctr" bIns="0" lIns="0" spcFirstLastPara="1" rIns="4185000" wrap="square" tIns="0">
            <a:noAutofit/>
          </a:bodyPr>
          <a:lstStyle>
            <a:lvl1pPr lvl="0" marR="0" rtl="0" algn="ctr">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1" name="Google Shape;21;p3"/>
          <p:cNvSpPr txBox="1"/>
          <p:nvPr>
            <p:ph type="ctrTitle"/>
          </p:nvPr>
        </p:nvSpPr>
        <p:spPr>
          <a:xfrm>
            <a:off x="4878000" y="2218120"/>
            <a:ext cx="4266000" cy="1701000"/>
          </a:xfrm>
          <a:prstGeom prst="rect">
            <a:avLst/>
          </a:prstGeom>
          <a:solidFill>
            <a:schemeClr val="accent2"/>
          </a:solidFill>
          <a:ln>
            <a:noFill/>
          </a:ln>
        </p:spPr>
        <p:txBody>
          <a:bodyPr anchorCtr="0" anchor="t" bIns="0" lIns="243000" spcFirstLastPara="1" rIns="0" wrap="square" tIns="18900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22" name="Google Shape;22;p3"/>
          <p:cNvPicPr preferRelativeResize="0"/>
          <p:nvPr/>
        </p:nvPicPr>
        <p:blipFill rotWithShape="1">
          <a:blip r:embed="rId2">
            <a:alphaModFix/>
          </a:blip>
          <a:srcRect b="0" l="0" r="0" t="0"/>
          <a:stretch/>
        </p:blipFill>
        <p:spPr>
          <a:xfrm>
            <a:off x="548878" y="270403"/>
            <a:ext cx="1324173" cy="216000"/>
          </a:xfrm>
          <a:prstGeom prst="rect">
            <a:avLst/>
          </a:prstGeom>
          <a:noFill/>
          <a:ln>
            <a:noFill/>
          </a:ln>
        </p:spPr>
      </p:pic>
      <p:sp>
        <p:nvSpPr>
          <p:cNvPr id="23" name="Google Shape;23;p3"/>
          <p:cNvSpPr txBox="1"/>
          <p:nvPr>
            <p:ph idx="1" type="body"/>
          </p:nvPr>
        </p:nvSpPr>
        <p:spPr>
          <a:xfrm>
            <a:off x="5133908" y="3479750"/>
            <a:ext cx="3240000" cy="351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a:solidFill>
                  <a:schemeClr val="lt1"/>
                </a:solidFill>
              </a:defRPr>
            </a:lvl1pPr>
            <a:lvl2pPr indent="-228600" lvl="1" marL="914400" algn="l">
              <a:lnSpc>
                <a:spcPct val="100000"/>
              </a:lnSpc>
              <a:spcBef>
                <a:spcPts val="0"/>
              </a:spcBef>
              <a:spcAft>
                <a:spcPts val="0"/>
              </a:spcAft>
              <a:buClr>
                <a:schemeClr val="lt1"/>
              </a:buClr>
              <a:buSzPts val="1400"/>
              <a:buNone/>
              <a:defRPr>
                <a:solidFill>
                  <a:schemeClr val="lt1"/>
                </a:solidFill>
              </a:defRPr>
            </a:lvl2pPr>
            <a:lvl3pPr indent="-228600" lvl="2" marL="1371600" algn="l">
              <a:lnSpc>
                <a:spcPct val="100000"/>
              </a:lnSpc>
              <a:spcBef>
                <a:spcPts val="0"/>
              </a:spcBef>
              <a:spcAft>
                <a:spcPts val="0"/>
              </a:spcAft>
              <a:buClr>
                <a:schemeClr val="lt1"/>
              </a:buClr>
              <a:buSzPts val="1400"/>
              <a:buNone/>
              <a:defRPr>
                <a:solidFill>
                  <a:schemeClr val="lt1"/>
                </a:solidFill>
              </a:defRPr>
            </a:lvl3pPr>
            <a:lvl4pPr indent="-228600" lvl="3" marL="1828800" algn="l">
              <a:lnSpc>
                <a:spcPct val="100000"/>
              </a:lnSpc>
              <a:spcBef>
                <a:spcPts val="0"/>
              </a:spcBef>
              <a:spcAft>
                <a:spcPts val="0"/>
              </a:spcAft>
              <a:buClr>
                <a:schemeClr val="lt1"/>
              </a:buClr>
              <a:buSzPts val="1400"/>
              <a:buNone/>
              <a:defRPr>
                <a:solidFill>
                  <a:schemeClr val="lt1"/>
                </a:solidFill>
              </a:defRPr>
            </a:lvl4pPr>
            <a:lvl5pPr indent="-228600" lvl="4" marL="2286000" algn="l">
              <a:lnSpc>
                <a:spcPct val="100000"/>
              </a:lnSpc>
              <a:spcBef>
                <a:spcPts val="0"/>
              </a:spcBef>
              <a:spcAft>
                <a:spcPts val="0"/>
              </a:spcAft>
              <a:buClr>
                <a:schemeClr val="lt1"/>
              </a:buClr>
              <a:buSzPts val="14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 name="Google Shape;24;p3"/>
          <p:cNvSpPr/>
          <p:nvPr>
            <p:ph idx="3" type="pic"/>
          </p:nvPr>
        </p:nvSpPr>
        <p:spPr>
          <a:xfrm>
            <a:off x="7650122" y="4866816"/>
            <a:ext cx="945000" cy="135000"/>
          </a:xfrm>
          <a:prstGeom prst="rect">
            <a:avLst/>
          </a:prstGeom>
          <a:noFill/>
          <a:ln>
            <a:noFill/>
          </a:ln>
        </p:spPr>
        <p:txBody>
          <a:bodyPr anchorCtr="0" anchor="t" bIns="0" lIns="0" spcFirstLastPara="1" rIns="0" wrap="square" tIns="0">
            <a:noAutofit/>
          </a:bodyPr>
          <a:lstStyle>
            <a:lvl1pPr lvl="0" marR="0" rtl="0" algn="l">
              <a:lnSpc>
                <a:spcPct val="100000"/>
              </a:lnSpc>
              <a:spcBef>
                <a:spcPts val="8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5" name="Google Shape;25;p3"/>
          <p:cNvSpPr txBox="1"/>
          <p:nvPr>
            <p:ph idx="4" type="body"/>
          </p:nvPr>
        </p:nvSpPr>
        <p:spPr>
          <a:xfrm>
            <a:off x="7272337" y="237600"/>
            <a:ext cx="1350000" cy="27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85750" lvl="1" marL="914400" algn="l">
              <a:lnSpc>
                <a:spcPct val="100000"/>
              </a:lnSpc>
              <a:spcBef>
                <a:spcPts val="400"/>
              </a:spcBef>
              <a:spcAft>
                <a:spcPts val="0"/>
              </a:spcAft>
              <a:buClr>
                <a:schemeClr val="dk1"/>
              </a:buClr>
              <a:buSzPts val="900"/>
              <a:buChar char="−"/>
              <a:defRPr sz="900"/>
            </a:lvl2pPr>
            <a:lvl3pPr indent="-285750" lvl="2" marL="1371600" algn="l">
              <a:lnSpc>
                <a:spcPct val="100000"/>
              </a:lnSpc>
              <a:spcBef>
                <a:spcPts val="400"/>
              </a:spcBef>
              <a:spcAft>
                <a:spcPts val="0"/>
              </a:spcAft>
              <a:buClr>
                <a:schemeClr val="dk1"/>
              </a:buClr>
              <a:buSzPts val="900"/>
              <a:buChar char="−"/>
              <a:defRPr sz="900"/>
            </a:lvl3pPr>
            <a:lvl4pPr indent="-285750" lvl="3" marL="1828800" algn="l">
              <a:lnSpc>
                <a:spcPct val="100000"/>
              </a:lnSpc>
              <a:spcBef>
                <a:spcPts val="400"/>
              </a:spcBef>
              <a:spcAft>
                <a:spcPts val="0"/>
              </a:spcAft>
              <a:buClr>
                <a:schemeClr val="dk1"/>
              </a:buClr>
              <a:buSzPts val="900"/>
              <a:buChar char="−"/>
              <a:defRPr sz="900"/>
            </a:lvl4pPr>
            <a:lvl5pPr indent="-285750" lvl="4" marL="2286000" algn="l">
              <a:lnSpc>
                <a:spcPct val="100000"/>
              </a:lnSpc>
              <a:spcBef>
                <a:spcPts val="400"/>
              </a:spcBef>
              <a:spcAft>
                <a:spcPts val="0"/>
              </a:spcAft>
              <a:buClr>
                <a:schemeClr val="dk1"/>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 name="Google Shape;26;p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480">
          <p15:clr>
            <a:srgbClr val="FBAE40"/>
          </p15:clr>
        </p15:guide>
        <p15:guide id="2" orient="horz" pos="296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03">
  <p:cSld name="Titelfolie 03">
    <p:spTree>
      <p:nvGrpSpPr>
        <p:cNvPr id="27" name="Shape 27"/>
        <p:cNvGrpSpPr/>
        <p:nvPr/>
      </p:nvGrpSpPr>
      <p:grpSpPr>
        <a:xfrm>
          <a:off x="0" y="0"/>
          <a:ext cx="0" cy="0"/>
          <a:chOff x="0" y="0"/>
          <a:chExt cx="0" cy="0"/>
        </a:xfrm>
      </p:grpSpPr>
      <p:sp>
        <p:nvSpPr>
          <p:cNvPr id="28" name="Google Shape;28;p4"/>
          <p:cNvSpPr/>
          <p:nvPr/>
        </p:nvSpPr>
        <p:spPr>
          <a:xfrm>
            <a:off x="548878" y="762000"/>
            <a:ext cx="8046300" cy="3943200"/>
          </a:xfrm>
          <a:prstGeom prst="rect">
            <a:avLst/>
          </a:prstGeom>
          <a:solidFill>
            <a:srgbClr val="485A2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 name="Google Shape;29;p4"/>
          <p:cNvSpPr txBox="1"/>
          <p:nvPr>
            <p:ph type="ctrTitle"/>
          </p:nvPr>
        </p:nvSpPr>
        <p:spPr>
          <a:xfrm>
            <a:off x="-1" y="1455304"/>
            <a:ext cx="7641000" cy="2565000"/>
          </a:xfrm>
          <a:prstGeom prst="rect">
            <a:avLst/>
          </a:prstGeom>
          <a:solidFill>
            <a:srgbClr val="72791C"/>
          </a:solidFill>
          <a:ln>
            <a:noFill/>
          </a:ln>
        </p:spPr>
        <p:txBody>
          <a:bodyPr anchorCtr="0" anchor="t" bIns="0" lIns="810000" spcFirstLastPara="1" rIns="0" wrap="square" tIns="18900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30" name="Google Shape;30;p4"/>
          <p:cNvPicPr preferRelativeResize="0"/>
          <p:nvPr/>
        </p:nvPicPr>
        <p:blipFill rotWithShape="1">
          <a:blip r:embed="rId2">
            <a:alphaModFix/>
          </a:blip>
          <a:srcRect b="0" l="0" r="0" t="0"/>
          <a:stretch/>
        </p:blipFill>
        <p:spPr>
          <a:xfrm>
            <a:off x="548878" y="270403"/>
            <a:ext cx="1324173" cy="216000"/>
          </a:xfrm>
          <a:prstGeom prst="rect">
            <a:avLst/>
          </a:prstGeom>
          <a:noFill/>
          <a:ln>
            <a:noFill/>
          </a:ln>
        </p:spPr>
      </p:pic>
      <p:sp>
        <p:nvSpPr>
          <p:cNvPr id="31" name="Google Shape;31;p4"/>
          <p:cNvSpPr txBox="1"/>
          <p:nvPr>
            <p:ph idx="1" type="body"/>
          </p:nvPr>
        </p:nvSpPr>
        <p:spPr>
          <a:xfrm>
            <a:off x="808887" y="3163413"/>
            <a:ext cx="6480000" cy="756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a:solidFill>
                  <a:schemeClr val="lt1"/>
                </a:solidFill>
              </a:defRPr>
            </a:lvl1pPr>
            <a:lvl2pPr indent="-228600" lvl="1" marL="914400" algn="l">
              <a:lnSpc>
                <a:spcPct val="100000"/>
              </a:lnSpc>
              <a:spcBef>
                <a:spcPts val="0"/>
              </a:spcBef>
              <a:spcAft>
                <a:spcPts val="0"/>
              </a:spcAft>
              <a:buClr>
                <a:schemeClr val="lt1"/>
              </a:buClr>
              <a:buSzPts val="1400"/>
              <a:buNone/>
              <a:defRPr>
                <a:solidFill>
                  <a:schemeClr val="lt1"/>
                </a:solidFill>
              </a:defRPr>
            </a:lvl2pPr>
            <a:lvl3pPr indent="-228600" lvl="2" marL="1371600" algn="l">
              <a:lnSpc>
                <a:spcPct val="100000"/>
              </a:lnSpc>
              <a:spcBef>
                <a:spcPts val="0"/>
              </a:spcBef>
              <a:spcAft>
                <a:spcPts val="0"/>
              </a:spcAft>
              <a:buClr>
                <a:schemeClr val="lt1"/>
              </a:buClr>
              <a:buSzPts val="1400"/>
              <a:buNone/>
              <a:defRPr>
                <a:solidFill>
                  <a:schemeClr val="lt1"/>
                </a:solidFill>
              </a:defRPr>
            </a:lvl3pPr>
            <a:lvl4pPr indent="-228600" lvl="3" marL="1828800" algn="l">
              <a:lnSpc>
                <a:spcPct val="100000"/>
              </a:lnSpc>
              <a:spcBef>
                <a:spcPts val="0"/>
              </a:spcBef>
              <a:spcAft>
                <a:spcPts val="0"/>
              </a:spcAft>
              <a:buClr>
                <a:schemeClr val="lt1"/>
              </a:buClr>
              <a:buSzPts val="1400"/>
              <a:buNone/>
              <a:defRPr>
                <a:solidFill>
                  <a:schemeClr val="lt1"/>
                </a:solidFill>
              </a:defRPr>
            </a:lvl4pPr>
            <a:lvl5pPr indent="-228600" lvl="4" marL="2286000" algn="l">
              <a:lnSpc>
                <a:spcPct val="100000"/>
              </a:lnSpc>
              <a:spcBef>
                <a:spcPts val="0"/>
              </a:spcBef>
              <a:spcAft>
                <a:spcPts val="0"/>
              </a:spcAft>
              <a:buClr>
                <a:schemeClr val="lt1"/>
              </a:buClr>
              <a:buSzPts val="14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4"/>
          <p:cNvSpPr/>
          <p:nvPr>
            <p:ph idx="2" type="pic"/>
          </p:nvPr>
        </p:nvSpPr>
        <p:spPr>
          <a:xfrm>
            <a:off x="7650122" y="4866816"/>
            <a:ext cx="945000" cy="135000"/>
          </a:xfrm>
          <a:prstGeom prst="rect">
            <a:avLst/>
          </a:prstGeom>
          <a:noFill/>
          <a:ln>
            <a:noFill/>
          </a:ln>
        </p:spPr>
        <p:txBody>
          <a:bodyPr anchorCtr="0" anchor="t" bIns="0" lIns="0" spcFirstLastPara="1" rIns="0" wrap="square" tIns="0">
            <a:noAutofit/>
          </a:bodyPr>
          <a:lstStyle>
            <a:lvl1pPr lvl="0" marR="0" rtl="0" algn="l">
              <a:lnSpc>
                <a:spcPct val="100000"/>
              </a:lnSpc>
              <a:spcBef>
                <a:spcPts val="8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3" name="Google Shape;33;p4"/>
          <p:cNvSpPr txBox="1"/>
          <p:nvPr>
            <p:ph idx="3" type="body"/>
          </p:nvPr>
        </p:nvSpPr>
        <p:spPr>
          <a:xfrm>
            <a:off x="7272337" y="237600"/>
            <a:ext cx="1350000" cy="27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85750" lvl="1" marL="914400" algn="l">
              <a:lnSpc>
                <a:spcPct val="100000"/>
              </a:lnSpc>
              <a:spcBef>
                <a:spcPts val="400"/>
              </a:spcBef>
              <a:spcAft>
                <a:spcPts val="0"/>
              </a:spcAft>
              <a:buClr>
                <a:schemeClr val="dk1"/>
              </a:buClr>
              <a:buSzPts val="900"/>
              <a:buChar char="−"/>
              <a:defRPr sz="900"/>
            </a:lvl2pPr>
            <a:lvl3pPr indent="-285750" lvl="2" marL="1371600" algn="l">
              <a:lnSpc>
                <a:spcPct val="100000"/>
              </a:lnSpc>
              <a:spcBef>
                <a:spcPts val="400"/>
              </a:spcBef>
              <a:spcAft>
                <a:spcPts val="0"/>
              </a:spcAft>
              <a:buClr>
                <a:schemeClr val="dk1"/>
              </a:buClr>
              <a:buSzPts val="900"/>
              <a:buChar char="−"/>
              <a:defRPr sz="900"/>
            </a:lvl3pPr>
            <a:lvl4pPr indent="-285750" lvl="3" marL="1828800" algn="l">
              <a:lnSpc>
                <a:spcPct val="100000"/>
              </a:lnSpc>
              <a:spcBef>
                <a:spcPts val="400"/>
              </a:spcBef>
              <a:spcAft>
                <a:spcPts val="0"/>
              </a:spcAft>
              <a:buClr>
                <a:schemeClr val="dk1"/>
              </a:buClr>
              <a:buSzPts val="900"/>
              <a:buChar char="−"/>
              <a:defRPr sz="900"/>
            </a:lvl4pPr>
            <a:lvl5pPr indent="-285750" lvl="4" marL="2286000" algn="l">
              <a:lnSpc>
                <a:spcPct val="100000"/>
              </a:lnSpc>
              <a:spcBef>
                <a:spcPts val="400"/>
              </a:spcBef>
              <a:spcAft>
                <a:spcPts val="0"/>
              </a:spcAft>
              <a:buClr>
                <a:schemeClr val="dk1"/>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4"/>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480">
          <p15:clr>
            <a:srgbClr val="FBAE40"/>
          </p15:clr>
        </p15:guide>
        <p15:guide id="2" orient="horz" pos="29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04">
  <p:cSld name="Titelfolie 04">
    <p:spTree>
      <p:nvGrpSpPr>
        <p:cNvPr id="35" name="Shape 35"/>
        <p:cNvGrpSpPr/>
        <p:nvPr/>
      </p:nvGrpSpPr>
      <p:grpSpPr>
        <a:xfrm>
          <a:off x="0" y="0"/>
          <a:ext cx="0" cy="0"/>
          <a:chOff x="0" y="0"/>
          <a:chExt cx="0" cy="0"/>
        </a:xfrm>
      </p:grpSpPr>
      <p:sp>
        <p:nvSpPr>
          <p:cNvPr id="36" name="Google Shape;36;p5"/>
          <p:cNvSpPr txBox="1"/>
          <p:nvPr>
            <p:ph type="ctrTitle"/>
          </p:nvPr>
        </p:nvSpPr>
        <p:spPr>
          <a:xfrm>
            <a:off x="548878" y="762000"/>
            <a:ext cx="8046300" cy="3942000"/>
          </a:xfrm>
          <a:prstGeom prst="rect">
            <a:avLst/>
          </a:prstGeom>
          <a:solidFill>
            <a:schemeClr val="accent2"/>
          </a:solidFill>
          <a:ln>
            <a:noFill/>
          </a:ln>
        </p:spPr>
        <p:txBody>
          <a:bodyPr anchorCtr="0" anchor="t" bIns="0" lIns="243000" spcFirstLastPara="1" rIns="0" wrap="square" tIns="86400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37" name="Google Shape;37;p5"/>
          <p:cNvPicPr preferRelativeResize="0"/>
          <p:nvPr/>
        </p:nvPicPr>
        <p:blipFill rotWithShape="1">
          <a:blip r:embed="rId2">
            <a:alphaModFix/>
          </a:blip>
          <a:srcRect b="0" l="0" r="0" t="0"/>
          <a:stretch/>
        </p:blipFill>
        <p:spPr>
          <a:xfrm>
            <a:off x="548878" y="270403"/>
            <a:ext cx="1324173" cy="216000"/>
          </a:xfrm>
          <a:prstGeom prst="rect">
            <a:avLst/>
          </a:prstGeom>
          <a:noFill/>
          <a:ln>
            <a:noFill/>
          </a:ln>
        </p:spPr>
      </p:pic>
      <p:sp>
        <p:nvSpPr>
          <p:cNvPr id="38" name="Google Shape;38;p5"/>
          <p:cNvSpPr txBox="1"/>
          <p:nvPr>
            <p:ph idx="1" type="body"/>
          </p:nvPr>
        </p:nvSpPr>
        <p:spPr>
          <a:xfrm>
            <a:off x="808886" y="3841969"/>
            <a:ext cx="7533000" cy="756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a:solidFill>
                  <a:schemeClr val="lt1"/>
                </a:solidFill>
              </a:defRPr>
            </a:lvl1pPr>
            <a:lvl2pPr indent="-228600" lvl="1" marL="914400" algn="l">
              <a:lnSpc>
                <a:spcPct val="100000"/>
              </a:lnSpc>
              <a:spcBef>
                <a:spcPts val="0"/>
              </a:spcBef>
              <a:spcAft>
                <a:spcPts val="0"/>
              </a:spcAft>
              <a:buClr>
                <a:schemeClr val="lt1"/>
              </a:buClr>
              <a:buSzPts val="1400"/>
              <a:buNone/>
              <a:defRPr>
                <a:solidFill>
                  <a:schemeClr val="lt1"/>
                </a:solidFill>
              </a:defRPr>
            </a:lvl2pPr>
            <a:lvl3pPr indent="-228600" lvl="2" marL="1371600" algn="l">
              <a:lnSpc>
                <a:spcPct val="100000"/>
              </a:lnSpc>
              <a:spcBef>
                <a:spcPts val="0"/>
              </a:spcBef>
              <a:spcAft>
                <a:spcPts val="0"/>
              </a:spcAft>
              <a:buClr>
                <a:schemeClr val="lt1"/>
              </a:buClr>
              <a:buSzPts val="1400"/>
              <a:buNone/>
              <a:defRPr>
                <a:solidFill>
                  <a:schemeClr val="lt1"/>
                </a:solidFill>
              </a:defRPr>
            </a:lvl3pPr>
            <a:lvl4pPr indent="-228600" lvl="3" marL="1828800" algn="l">
              <a:lnSpc>
                <a:spcPct val="100000"/>
              </a:lnSpc>
              <a:spcBef>
                <a:spcPts val="0"/>
              </a:spcBef>
              <a:spcAft>
                <a:spcPts val="0"/>
              </a:spcAft>
              <a:buClr>
                <a:schemeClr val="lt1"/>
              </a:buClr>
              <a:buSzPts val="1400"/>
              <a:buNone/>
              <a:defRPr>
                <a:solidFill>
                  <a:schemeClr val="lt1"/>
                </a:solidFill>
              </a:defRPr>
            </a:lvl4pPr>
            <a:lvl5pPr indent="-228600" lvl="4" marL="2286000" algn="l">
              <a:lnSpc>
                <a:spcPct val="100000"/>
              </a:lnSpc>
              <a:spcBef>
                <a:spcPts val="0"/>
              </a:spcBef>
              <a:spcAft>
                <a:spcPts val="0"/>
              </a:spcAft>
              <a:buClr>
                <a:schemeClr val="lt1"/>
              </a:buClr>
              <a:buSzPts val="14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 name="Google Shape;39;p5"/>
          <p:cNvSpPr/>
          <p:nvPr>
            <p:ph idx="2" type="pic"/>
          </p:nvPr>
        </p:nvSpPr>
        <p:spPr>
          <a:xfrm>
            <a:off x="7650122" y="4866816"/>
            <a:ext cx="945000" cy="135000"/>
          </a:xfrm>
          <a:prstGeom prst="rect">
            <a:avLst/>
          </a:prstGeom>
          <a:noFill/>
          <a:ln>
            <a:noFill/>
          </a:ln>
        </p:spPr>
        <p:txBody>
          <a:bodyPr anchorCtr="0" anchor="t" bIns="0" lIns="0" spcFirstLastPara="1" rIns="0" wrap="square" tIns="0">
            <a:noAutofit/>
          </a:bodyPr>
          <a:lstStyle>
            <a:lvl1pPr lvl="0" marR="0" rtl="0" algn="l">
              <a:lnSpc>
                <a:spcPct val="100000"/>
              </a:lnSpc>
              <a:spcBef>
                <a:spcPts val="8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0" name="Google Shape;40;p5"/>
          <p:cNvSpPr txBox="1"/>
          <p:nvPr>
            <p:ph idx="3" type="body"/>
          </p:nvPr>
        </p:nvSpPr>
        <p:spPr>
          <a:xfrm>
            <a:off x="7272337" y="237600"/>
            <a:ext cx="1350000" cy="27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85750" lvl="1" marL="914400" algn="l">
              <a:lnSpc>
                <a:spcPct val="100000"/>
              </a:lnSpc>
              <a:spcBef>
                <a:spcPts val="400"/>
              </a:spcBef>
              <a:spcAft>
                <a:spcPts val="0"/>
              </a:spcAft>
              <a:buClr>
                <a:schemeClr val="dk1"/>
              </a:buClr>
              <a:buSzPts val="900"/>
              <a:buChar char="−"/>
              <a:defRPr sz="900"/>
            </a:lvl2pPr>
            <a:lvl3pPr indent="-285750" lvl="2" marL="1371600" algn="l">
              <a:lnSpc>
                <a:spcPct val="100000"/>
              </a:lnSpc>
              <a:spcBef>
                <a:spcPts val="400"/>
              </a:spcBef>
              <a:spcAft>
                <a:spcPts val="0"/>
              </a:spcAft>
              <a:buClr>
                <a:schemeClr val="dk1"/>
              </a:buClr>
              <a:buSzPts val="900"/>
              <a:buChar char="−"/>
              <a:defRPr sz="900"/>
            </a:lvl3pPr>
            <a:lvl4pPr indent="-285750" lvl="3" marL="1828800" algn="l">
              <a:lnSpc>
                <a:spcPct val="100000"/>
              </a:lnSpc>
              <a:spcBef>
                <a:spcPts val="400"/>
              </a:spcBef>
              <a:spcAft>
                <a:spcPts val="0"/>
              </a:spcAft>
              <a:buClr>
                <a:schemeClr val="dk1"/>
              </a:buClr>
              <a:buSzPts val="900"/>
              <a:buChar char="−"/>
              <a:defRPr sz="900"/>
            </a:lvl4pPr>
            <a:lvl5pPr indent="-285750" lvl="4" marL="2286000" algn="l">
              <a:lnSpc>
                <a:spcPct val="100000"/>
              </a:lnSpc>
              <a:spcBef>
                <a:spcPts val="400"/>
              </a:spcBef>
              <a:spcAft>
                <a:spcPts val="0"/>
              </a:spcAft>
              <a:buClr>
                <a:schemeClr val="dk1"/>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 name="Google Shape;41;p5"/>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480">
          <p15:clr>
            <a:srgbClr val="FBAE40"/>
          </p15:clr>
        </p15:guide>
        <p15:guide id="2" orient="horz" pos="29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04 – Uni Zürich">
  <p:cSld name="Titelfolie 04 – Uni Zürich">
    <p:spTree>
      <p:nvGrpSpPr>
        <p:cNvPr id="42" name="Shape 42"/>
        <p:cNvGrpSpPr/>
        <p:nvPr/>
      </p:nvGrpSpPr>
      <p:grpSpPr>
        <a:xfrm>
          <a:off x="0" y="0"/>
          <a:ext cx="0" cy="0"/>
          <a:chOff x="0" y="0"/>
          <a:chExt cx="0" cy="0"/>
        </a:xfrm>
      </p:grpSpPr>
      <p:sp>
        <p:nvSpPr>
          <p:cNvPr id="43" name="Google Shape;43;p6"/>
          <p:cNvSpPr/>
          <p:nvPr>
            <p:ph idx="2" type="pic"/>
          </p:nvPr>
        </p:nvSpPr>
        <p:spPr>
          <a:xfrm>
            <a:off x="548878" y="762000"/>
            <a:ext cx="8046300" cy="3942000"/>
          </a:xfrm>
          <a:prstGeom prst="rect">
            <a:avLst/>
          </a:prstGeom>
          <a:noFill/>
          <a:ln>
            <a:noFill/>
          </a:ln>
        </p:spPr>
        <p:txBody>
          <a:bodyPr anchorCtr="0" anchor="ctr" bIns="0" lIns="4185000" spcFirstLastPara="1" rIns="0" wrap="square" tIns="0">
            <a:noAutofit/>
          </a:bodyPr>
          <a:lstStyle>
            <a:lvl1pPr lvl="0" marR="0" rtl="0" algn="ctr">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4" name="Google Shape;44;p6"/>
          <p:cNvSpPr txBox="1"/>
          <p:nvPr>
            <p:ph type="ctrTitle"/>
          </p:nvPr>
        </p:nvSpPr>
        <p:spPr>
          <a:xfrm>
            <a:off x="0" y="1675154"/>
            <a:ext cx="4428000" cy="2079000"/>
          </a:xfrm>
          <a:prstGeom prst="rect">
            <a:avLst/>
          </a:prstGeom>
          <a:solidFill>
            <a:srgbClr val="007A96"/>
          </a:solidFill>
          <a:ln>
            <a:noFill/>
          </a:ln>
        </p:spPr>
        <p:txBody>
          <a:bodyPr anchorCtr="0" anchor="t" bIns="0" lIns="810000" spcFirstLastPara="1" rIns="0" wrap="square" tIns="18900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45" name="Google Shape;45;p6"/>
          <p:cNvPicPr preferRelativeResize="0"/>
          <p:nvPr/>
        </p:nvPicPr>
        <p:blipFill rotWithShape="1">
          <a:blip r:embed="rId2">
            <a:alphaModFix/>
          </a:blip>
          <a:srcRect b="0" l="0" r="0" t="0"/>
          <a:stretch/>
        </p:blipFill>
        <p:spPr>
          <a:xfrm>
            <a:off x="545754" y="171015"/>
            <a:ext cx="2759401" cy="414381"/>
          </a:xfrm>
          <a:prstGeom prst="rect">
            <a:avLst/>
          </a:prstGeom>
          <a:noFill/>
          <a:ln>
            <a:noFill/>
          </a:ln>
        </p:spPr>
      </p:pic>
      <p:sp>
        <p:nvSpPr>
          <p:cNvPr id="46" name="Google Shape;46;p6"/>
          <p:cNvSpPr txBox="1"/>
          <p:nvPr>
            <p:ph idx="1" type="body"/>
          </p:nvPr>
        </p:nvSpPr>
        <p:spPr>
          <a:xfrm>
            <a:off x="808887" y="2895371"/>
            <a:ext cx="3510000" cy="756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a:solidFill>
                  <a:schemeClr val="lt1"/>
                </a:solidFill>
              </a:defRPr>
            </a:lvl1pPr>
            <a:lvl2pPr indent="-228600" lvl="1" marL="914400" algn="l">
              <a:lnSpc>
                <a:spcPct val="100000"/>
              </a:lnSpc>
              <a:spcBef>
                <a:spcPts val="0"/>
              </a:spcBef>
              <a:spcAft>
                <a:spcPts val="0"/>
              </a:spcAft>
              <a:buClr>
                <a:schemeClr val="lt1"/>
              </a:buClr>
              <a:buSzPts val="1400"/>
              <a:buNone/>
              <a:defRPr>
                <a:solidFill>
                  <a:schemeClr val="lt1"/>
                </a:solidFill>
              </a:defRPr>
            </a:lvl2pPr>
            <a:lvl3pPr indent="-228600" lvl="2" marL="1371600" algn="l">
              <a:lnSpc>
                <a:spcPct val="100000"/>
              </a:lnSpc>
              <a:spcBef>
                <a:spcPts val="0"/>
              </a:spcBef>
              <a:spcAft>
                <a:spcPts val="0"/>
              </a:spcAft>
              <a:buClr>
                <a:schemeClr val="lt1"/>
              </a:buClr>
              <a:buSzPts val="1400"/>
              <a:buNone/>
              <a:defRPr>
                <a:solidFill>
                  <a:schemeClr val="lt1"/>
                </a:solidFill>
              </a:defRPr>
            </a:lvl3pPr>
            <a:lvl4pPr indent="-228600" lvl="3" marL="1828800" algn="l">
              <a:lnSpc>
                <a:spcPct val="100000"/>
              </a:lnSpc>
              <a:spcBef>
                <a:spcPts val="0"/>
              </a:spcBef>
              <a:spcAft>
                <a:spcPts val="0"/>
              </a:spcAft>
              <a:buClr>
                <a:schemeClr val="lt1"/>
              </a:buClr>
              <a:buSzPts val="1400"/>
              <a:buNone/>
              <a:defRPr>
                <a:solidFill>
                  <a:schemeClr val="lt1"/>
                </a:solidFill>
              </a:defRPr>
            </a:lvl4pPr>
            <a:lvl5pPr indent="-228600" lvl="4" marL="2286000" algn="l">
              <a:lnSpc>
                <a:spcPct val="100000"/>
              </a:lnSpc>
              <a:spcBef>
                <a:spcPts val="0"/>
              </a:spcBef>
              <a:spcAft>
                <a:spcPts val="0"/>
              </a:spcAft>
              <a:buClr>
                <a:schemeClr val="lt1"/>
              </a:buClr>
              <a:buSzPts val="14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6"/>
          <p:cNvSpPr/>
          <p:nvPr>
            <p:ph idx="3" type="pic"/>
          </p:nvPr>
        </p:nvSpPr>
        <p:spPr>
          <a:xfrm>
            <a:off x="7650122" y="4866816"/>
            <a:ext cx="945000" cy="135000"/>
          </a:xfrm>
          <a:prstGeom prst="rect">
            <a:avLst/>
          </a:prstGeom>
          <a:noFill/>
          <a:ln>
            <a:noFill/>
          </a:ln>
        </p:spPr>
        <p:txBody>
          <a:bodyPr anchorCtr="0" anchor="t" bIns="0" lIns="0" spcFirstLastPara="1" rIns="0" wrap="square" tIns="0">
            <a:noAutofit/>
          </a:bodyPr>
          <a:lstStyle>
            <a:lvl1pPr lvl="0" marR="0" rtl="0" algn="l">
              <a:lnSpc>
                <a:spcPct val="100000"/>
              </a:lnSpc>
              <a:spcBef>
                <a:spcPts val="8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8" name="Google Shape;48;p6"/>
          <p:cNvSpPr txBox="1"/>
          <p:nvPr>
            <p:ph idx="4" type="body"/>
          </p:nvPr>
        </p:nvSpPr>
        <p:spPr>
          <a:xfrm>
            <a:off x="7272337" y="237600"/>
            <a:ext cx="1350000" cy="27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85750" lvl="1" marL="914400" algn="l">
              <a:lnSpc>
                <a:spcPct val="100000"/>
              </a:lnSpc>
              <a:spcBef>
                <a:spcPts val="400"/>
              </a:spcBef>
              <a:spcAft>
                <a:spcPts val="0"/>
              </a:spcAft>
              <a:buClr>
                <a:schemeClr val="dk1"/>
              </a:buClr>
              <a:buSzPts val="900"/>
              <a:buChar char="−"/>
              <a:defRPr sz="900"/>
            </a:lvl2pPr>
            <a:lvl3pPr indent="-285750" lvl="2" marL="1371600" algn="l">
              <a:lnSpc>
                <a:spcPct val="100000"/>
              </a:lnSpc>
              <a:spcBef>
                <a:spcPts val="400"/>
              </a:spcBef>
              <a:spcAft>
                <a:spcPts val="0"/>
              </a:spcAft>
              <a:buClr>
                <a:schemeClr val="dk1"/>
              </a:buClr>
              <a:buSzPts val="900"/>
              <a:buChar char="−"/>
              <a:defRPr sz="900"/>
            </a:lvl3pPr>
            <a:lvl4pPr indent="-285750" lvl="3" marL="1828800" algn="l">
              <a:lnSpc>
                <a:spcPct val="100000"/>
              </a:lnSpc>
              <a:spcBef>
                <a:spcPts val="400"/>
              </a:spcBef>
              <a:spcAft>
                <a:spcPts val="0"/>
              </a:spcAft>
              <a:buClr>
                <a:schemeClr val="dk1"/>
              </a:buClr>
              <a:buSzPts val="900"/>
              <a:buChar char="−"/>
              <a:defRPr sz="900"/>
            </a:lvl4pPr>
            <a:lvl5pPr indent="-285750" lvl="4" marL="2286000" algn="l">
              <a:lnSpc>
                <a:spcPct val="100000"/>
              </a:lnSpc>
              <a:spcBef>
                <a:spcPts val="400"/>
              </a:spcBef>
              <a:spcAft>
                <a:spcPts val="0"/>
              </a:spcAft>
              <a:buClr>
                <a:schemeClr val="dk1"/>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9" name="Google Shape;49;p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480">
          <p15:clr>
            <a:srgbClr val="FBAE40"/>
          </p15:clr>
        </p15:guide>
        <p15:guide id="2" orient="horz" pos="29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spTree>
      <p:nvGrpSpPr>
        <p:cNvPr id="50" name="Shape 50"/>
        <p:cNvGrpSpPr/>
        <p:nvPr/>
      </p:nvGrpSpPr>
      <p:grpSpPr>
        <a:xfrm>
          <a:off x="0" y="0"/>
          <a:ext cx="0" cy="0"/>
          <a:chOff x="0" y="0"/>
          <a:chExt cx="0" cy="0"/>
        </a:xfrm>
      </p:grpSpPr>
      <p:sp>
        <p:nvSpPr>
          <p:cNvPr id="51" name="Google Shape;51;p7"/>
          <p:cNvSpPr txBox="1"/>
          <p:nvPr>
            <p:ph type="title"/>
          </p:nvPr>
        </p:nvSpPr>
        <p:spPr>
          <a:xfrm>
            <a:off x="548878" y="347663"/>
            <a:ext cx="8046300" cy="675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 name="Google Shape;52;p7"/>
          <p:cNvSpPr txBox="1"/>
          <p:nvPr>
            <p:ph idx="1" type="body"/>
          </p:nvPr>
        </p:nvSpPr>
        <p:spPr>
          <a:xfrm>
            <a:off x="548878" y="1059656"/>
            <a:ext cx="8046300" cy="3510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800"/>
              </a:spcBef>
              <a:spcAft>
                <a:spcPts val="0"/>
              </a:spcAft>
              <a:buClr>
                <a:schemeClr val="dk1"/>
              </a:buClr>
              <a:buSzPts val="1400"/>
              <a:buFont typeface="Arial"/>
              <a:buAutoNum type="arabicPeriod"/>
              <a:defRPr/>
            </a:lvl1pPr>
            <a:lvl2pPr indent="-317500" lvl="1" marL="914400" algn="l">
              <a:lnSpc>
                <a:spcPct val="100000"/>
              </a:lnSpc>
              <a:spcBef>
                <a:spcPts val="400"/>
              </a:spcBef>
              <a:spcAft>
                <a:spcPts val="0"/>
              </a:spcAft>
              <a:buClr>
                <a:schemeClr val="dk1"/>
              </a:buClr>
              <a:buSzPts val="1400"/>
              <a:buFont typeface="Arial"/>
              <a:buAutoNum type="arabicPeriod"/>
              <a:defRPr/>
            </a:lvl2pPr>
            <a:lvl3pPr indent="-317500" lvl="2" marL="1371600" algn="l">
              <a:lnSpc>
                <a:spcPct val="100000"/>
              </a:lnSpc>
              <a:spcBef>
                <a:spcPts val="400"/>
              </a:spcBef>
              <a:spcAft>
                <a:spcPts val="0"/>
              </a:spcAft>
              <a:buClr>
                <a:schemeClr val="dk1"/>
              </a:buClr>
              <a:buSzPts val="1400"/>
              <a:buFont typeface="Arial"/>
              <a:buAutoNum type="arabicPeriod"/>
              <a:defRPr/>
            </a:lvl3pPr>
            <a:lvl4pPr indent="-317500" lvl="3" marL="1828800" algn="l">
              <a:lnSpc>
                <a:spcPct val="100000"/>
              </a:lnSpc>
              <a:spcBef>
                <a:spcPts val="400"/>
              </a:spcBef>
              <a:spcAft>
                <a:spcPts val="0"/>
              </a:spcAft>
              <a:buClr>
                <a:schemeClr val="dk1"/>
              </a:buClr>
              <a:buSzPts val="1400"/>
              <a:buFont typeface="Arial"/>
              <a:buAutoNum type="arabicPeriod"/>
              <a:defRPr/>
            </a:lvl4pPr>
            <a:lvl5pPr indent="-317500" lvl="4" marL="2286000" algn="l">
              <a:lnSpc>
                <a:spcPct val="100000"/>
              </a:lnSpc>
              <a:spcBef>
                <a:spcPts val="400"/>
              </a:spcBef>
              <a:spcAft>
                <a:spcPts val="0"/>
              </a:spcAft>
              <a:buClr>
                <a:schemeClr val="dk1"/>
              </a:buClr>
              <a:buSzPts val="1400"/>
              <a:buFont typeface="Arial"/>
              <a:buAutoNum type="arabicPeriod"/>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3" name="Google Shape;53;p7"/>
          <p:cNvSpPr txBox="1"/>
          <p:nvPr>
            <p:ph idx="10" type="dt"/>
          </p:nvPr>
        </p:nvSpPr>
        <p:spPr>
          <a:xfrm>
            <a:off x="7855269" y="4891833"/>
            <a:ext cx="459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7"/>
          <p:cNvSpPr txBox="1"/>
          <p:nvPr>
            <p:ph idx="11" type="ftr"/>
          </p:nvPr>
        </p:nvSpPr>
        <p:spPr>
          <a:xfrm>
            <a:off x="1628775" y="4891833"/>
            <a:ext cx="4050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7"/>
          <p:cNvSpPr txBox="1"/>
          <p:nvPr>
            <p:ph idx="12" type="sldNum"/>
          </p:nvPr>
        </p:nvSpPr>
        <p:spPr>
          <a:xfrm>
            <a:off x="8353189" y="4891833"/>
            <a:ext cx="241800" cy="162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7"/>
          <p:cNvPicPr preferRelativeResize="0"/>
          <p:nvPr/>
        </p:nvPicPr>
        <p:blipFill rotWithShape="1">
          <a:blip r:embed="rId2">
            <a:alphaModFix/>
          </a:blip>
          <a:srcRect b="0" l="0" r="0" t="0"/>
          <a:stretch/>
        </p:blipFill>
        <p:spPr>
          <a:xfrm>
            <a:off x="548878" y="4880316"/>
            <a:ext cx="738347" cy="121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p:cSld name="Inhalt">
    <p:spTree>
      <p:nvGrpSpPr>
        <p:cNvPr id="57" name="Shape 57"/>
        <p:cNvGrpSpPr/>
        <p:nvPr/>
      </p:nvGrpSpPr>
      <p:grpSpPr>
        <a:xfrm>
          <a:off x="0" y="0"/>
          <a:ext cx="0" cy="0"/>
          <a:chOff x="0" y="0"/>
          <a:chExt cx="0" cy="0"/>
        </a:xfrm>
      </p:grpSpPr>
      <p:sp>
        <p:nvSpPr>
          <p:cNvPr id="58" name="Google Shape;58;p8"/>
          <p:cNvSpPr txBox="1"/>
          <p:nvPr>
            <p:ph type="title"/>
          </p:nvPr>
        </p:nvSpPr>
        <p:spPr>
          <a:xfrm>
            <a:off x="548878" y="347663"/>
            <a:ext cx="8046300" cy="675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8"/>
          <p:cNvSpPr txBox="1"/>
          <p:nvPr>
            <p:ph idx="1" type="body"/>
          </p:nvPr>
        </p:nvSpPr>
        <p:spPr>
          <a:xfrm>
            <a:off x="548878" y="1059656"/>
            <a:ext cx="8046300" cy="3510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800"/>
              </a:spcBef>
              <a:spcAft>
                <a:spcPts val="0"/>
              </a:spcAft>
              <a:buClr>
                <a:schemeClr val="dk1"/>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1"/>
              </a:buClr>
              <a:buSzPts val="1400"/>
              <a:buChar char="−"/>
              <a:defRPr/>
            </a:lvl3pPr>
            <a:lvl4pPr indent="-317500" lvl="3" marL="1828800" algn="l">
              <a:lnSpc>
                <a:spcPct val="100000"/>
              </a:lnSpc>
              <a:spcBef>
                <a:spcPts val="400"/>
              </a:spcBef>
              <a:spcAft>
                <a:spcPts val="0"/>
              </a:spcAft>
              <a:buClr>
                <a:schemeClr val="dk1"/>
              </a:buClr>
              <a:buSzPts val="1400"/>
              <a:buChar char="−"/>
              <a:defRPr/>
            </a:lvl4pPr>
            <a:lvl5pPr indent="-317500" lvl="4" marL="2286000" algn="l">
              <a:lnSpc>
                <a:spcPct val="10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8"/>
          <p:cNvSpPr txBox="1"/>
          <p:nvPr>
            <p:ph idx="10" type="dt"/>
          </p:nvPr>
        </p:nvSpPr>
        <p:spPr>
          <a:xfrm>
            <a:off x="7855269" y="4891833"/>
            <a:ext cx="459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8"/>
          <p:cNvSpPr txBox="1"/>
          <p:nvPr>
            <p:ph idx="11" type="ftr"/>
          </p:nvPr>
        </p:nvSpPr>
        <p:spPr>
          <a:xfrm>
            <a:off x="1628775" y="4891833"/>
            <a:ext cx="4050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8"/>
          <p:cNvSpPr txBox="1"/>
          <p:nvPr>
            <p:ph idx="12" type="sldNum"/>
          </p:nvPr>
        </p:nvSpPr>
        <p:spPr>
          <a:xfrm>
            <a:off x="8353189" y="4891833"/>
            <a:ext cx="241800" cy="162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63" name="Google Shape;63;p8"/>
          <p:cNvPicPr preferRelativeResize="0"/>
          <p:nvPr/>
        </p:nvPicPr>
        <p:blipFill rotWithShape="1">
          <a:blip r:embed="rId2">
            <a:alphaModFix/>
          </a:blip>
          <a:srcRect b="0" l="0" r="0" t="0"/>
          <a:stretch/>
        </p:blipFill>
        <p:spPr>
          <a:xfrm>
            <a:off x="548878" y="4880316"/>
            <a:ext cx="738347" cy="121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Fussnote">
  <p:cSld name="Inhalt mit Fussnote">
    <p:spTree>
      <p:nvGrpSpPr>
        <p:cNvPr id="64" name="Shape 64"/>
        <p:cNvGrpSpPr/>
        <p:nvPr/>
      </p:nvGrpSpPr>
      <p:grpSpPr>
        <a:xfrm>
          <a:off x="0" y="0"/>
          <a:ext cx="0" cy="0"/>
          <a:chOff x="0" y="0"/>
          <a:chExt cx="0" cy="0"/>
        </a:xfrm>
      </p:grpSpPr>
      <p:sp>
        <p:nvSpPr>
          <p:cNvPr id="65" name="Google Shape;65;p9"/>
          <p:cNvSpPr txBox="1"/>
          <p:nvPr>
            <p:ph type="title"/>
          </p:nvPr>
        </p:nvSpPr>
        <p:spPr>
          <a:xfrm>
            <a:off x="548878" y="347663"/>
            <a:ext cx="8046300" cy="675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9"/>
          <p:cNvSpPr txBox="1"/>
          <p:nvPr>
            <p:ph idx="1" type="body"/>
          </p:nvPr>
        </p:nvSpPr>
        <p:spPr>
          <a:xfrm>
            <a:off x="548878" y="1059656"/>
            <a:ext cx="8046300" cy="2970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800"/>
              </a:spcBef>
              <a:spcAft>
                <a:spcPts val="0"/>
              </a:spcAft>
              <a:buClr>
                <a:schemeClr val="dk1"/>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1"/>
              </a:buClr>
              <a:buSzPts val="1400"/>
              <a:buChar char="−"/>
              <a:defRPr/>
            </a:lvl3pPr>
            <a:lvl4pPr indent="-317500" lvl="3" marL="1828800" algn="l">
              <a:lnSpc>
                <a:spcPct val="100000"/>
              </a:lnSpc>
              <a:spcBef>
                <a:spcPts val="400"/>
              </a:spcBef>
              <a:spcAft>
                <a:spcPts val="0"/>
              </a:spcAft>
              <a:buClr>
                <a:schemeClr val="dk1"/>
              </a:buClr>
              <a:buSzPts val="1400"/>
              <a:buChar char="−"/>
              <a:defRPr/>
            </a:lvl4pPr>
            <a:lvl5pPr indent="-317500" lvl="4" marL="2286000" algn="l">
              <a:lnSpc>
                <a:spcPct val="10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9"/>
          <p:cNvSpPr txBox="1"/>
          <p:nvPr>
            <p:ph idx="10" type="dt"/>
          </p:nvPr>
        </p:nvSpPr>
        <p:spPr>
          <a:xfrm>
            <a:off x="7855269" y="4891833"/>
            <a:ext cx="459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9"/>
          <p:cNvSpPr txBox="1"/>
          <p:nvPr>
            <p:ph idx="11" type="ftr"/>
          </p:nvPr>
        </p:nvSpPr>
        <p:spPr>
          <a:xfrm>
            <a:off x="1628775" y="4891833"/>
            <a:ext cx="4050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9"/>
          <p:cNvSpPr txBox="1"/>
          <p:nvPr>
            <p:ph idx="12" type="sldNum"/>
          </p:nvPr>
        </p:nvSpPr>
        <p:spPr>
          <a:xfrm>
            <a:off x="8353189" y="4891833"/>
            <a:ext cx="241800" cy="162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9"/>
          <p:cNvPicPr preferRelativeResize="0"/>
          <p:nvPr/>
        </p:nvPicPr>
        <p:blipFill rotWithShape="1">
          <a:blip r:embed="rId2">
            <a:alphaModFix/>
          </a:blip>
          <a:srcRect b="0" l="0" r="0" t="0"/>
          <a:stretch/>
        </p:blipFill>
        <p:spPr>
          <a:xfrm>
            <a:off x="548878" y="4880316"/>
            <a:ext cx="738347" cy="121500"/>
          </a:xfrm>
          <a:prstGeom prst="rect">
            <a:avLst/>
          </a:prstGeom>
          <a:noFill/>
          <a:ln>
            <a:noFill/>
          </a:ln>
        </p:spPr>
      </p:pic>
      <p:sp>
        <p:nvSpPr>
          <p:cNvPr id="71" name="Google Shape;71;p9"/>
          <p:cNvSpPr txBox="1"/>
          <p:nvPr>
            <p:ph idx="2" type="body"/>
          </p:nvPr>
        </p:nvSpPr>
        <p:spPr>
          <a:xfrm>
            <a:off x="548877" y="4177601"/>
            <a:ext cx="4023000" cy="540900"/>
          </a:xfrm>
          <a:prstGeom prst="rect">
            <a:avLst/>
          </a:prstGeom>
          <a:noFill/>
          <a:ln>
            <a:noFill/>
          </a:ln>
        </p:spPr>
        <p:txBody>
          <a:bodyPr anchorCtr="0" anchor="b" bIns="0" lIns="0" spcFirstLastPara="1" rIns="0" wrap="square" tIns="0">
            <a:noAutofit/>
          </a:bodyPr>
          <a:lstStyle>
            <a:lvl1pPr indent="-266700" lvl="0" marL="457200" algn="l">
              <a:lnSpc>
                <a:spcPct val="100000"/>
              </a:lnSpc>
              <a:spcBef>
                <a:spcPts val="0"/>
              </a:spcBef>
              <a:spcAft>
                <a:spcPts val="0"/>
              </a:spcAft>
              <a:buClr>
                <a:schemeClr val="dk1"/>
              </a:buClr>
              <a:buSzPts val="600"/>
              <a:buFont typeface="Arial"/>
              <a:buAutoNum type="arabicPeriod"/>
              <a:defRPr sz="600"/>
            </a:lvl1pPr>
            <a:lvl2pPr indent="-228600" lvl="1" marL="914400" algn="l">
              <a:lnSpc>
                <a:spcPct val="100000"/>
              </a:lnSpc>
              <a:spcBef>
                <a:spcPts val="400"/>
              </a:spcBef>
              <a:spcAft>
                <a:spcPts val="0"/>
              </a:spcAft>
              <a:buClr>
                <a:schemeClr val="dk1"/>
              </a:buClr>
              <a:buSzPts val="600"/>
              <a:buNone/>
              <a:defRPr sz="600"/>
            </a:lvl2pPr>
            <a:lvl3pPr indent="-228600" lvl="2" marL="1371600" algn="l">
              <a:lnSpc>
                <a:spcPct val="100000"/>
              </a:lnSpc>
              <a:spcBef>
                <a:spcPts val="400"/>
              </a:spcBef>
              <a:spcAft>
                <a:spcPts val="0"/>
              </a:spcAft>
              <a:buClr>
                <a:schemeClr val="dk1"/>
              </a:buClr>
              <a:buSzPts val="600"/>
              <a:buNone/>
              <a:defRPr sz="600"/>
            </a:lvl3pPr>
            <a:lvl4pPr indent="-228600" lvl="3" marL="1828800" algn="l">
              <a:lnSpc>
                <a:spcPct val="100000"/>
              </a:lnSpc>
              <a:spcBef>
                <a:spcPts val="400"/>
              </a:spcBef>
              <a:spcAft>
                <a:spcPts val="0"/>
              </a:spcAft>
              <a:buClr>
                <a:schemeClr val="dk1"/>
              </a:buClr>
              <a:buSzPts val="600"/>
              <a:buNone/>
              <a:defRPr sz="600"/>
            </a:lvl4pPr>
            <a:lvl5pPr indent="-228600" lvl="4" marL="2286000" algn="l">
              <a:lnSpc>
                <a:spcPct val="100000"/>
              </a:lnSpc>
              <a:spcBef>
                <a:spcPts val="400"/>
              </a:spcBef>
              <a:spcAft>
                <a:spcPts val="0"/>
              </a:spcAft>
              <a:buClr>
                <a:schemeClr val="dk1"/>
              </a:buClr>
              <a:buSzPts val="600"/>
              <a:buNone/>
              <a:defRPr sz="6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slide">
  <p:cSld name="Zwischenslide">
    <p:bg>
      <p:bgPr>
        <a:solidFill>
          <a:schemeClr val="dk1"/>
        </a:solidFill>
      </p:bgPr>
    </p:bg>
    <p:spTree>
      <p:nvGrpSpPr>
        <p:cNvPr id="72" name="Shape 72"/>
        <p:cNvGrpSpPr/>
        <p:nvPr/>
      </p:nvGrpSpPr>
      <p:grpSpPr>
        <a:xfrm>
          <a:off x="0" y="0"/>
          <a:ext cx="0" cy="0"/>
          <a:chOff x="0" y="0"/>
          <a:chExt cx="0" cy="0"/>
        </a:xfrm>
      </p:grpSpPr>
      <p:sp>
        <p:nvSpPr>
          <p:cNvPr id="73" name="Google Shape;73;p10"/>
          <p:cNvSpPr txBox="1"/>
          <p:nvPr>
            <p:ph type="title"/>
          </p:nvPr>
        </p:nvSpPr>
        <p:spPr>
          <a:xfrm>
            <a:off x="548878" y="1668586"/>
            <a:ext cx="8046300" cy="945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0"/>
          <p:cNvSpPr txBox="1"/>
          <p:nvPr>
            <p:ph idx="10" type="dt"/>
          </p:nvPr>
        </p:nvSpPr>
        <p:spPr>
          <a:xfrm>
            <a:off x="7855269" y="4891833"/>
            <a:ext cx="459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0"/>
          <p:cNvSpPr txBox="1"/>
          <p:nvPr>
            <p:ph idx="11" type="ftr"/>
          </p:nvPr>
        </p:nvSpPr>
        <p:spPr>
          <a:xfrm>
            <a:off x="1628775" y="4891833"/>
            <a:ext cx="4050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0"/>
          <p:cNvSpPr txBox="1"/>
          <p:nvPr>
            <p:ph idx="12" type="sldNum"/>
          </p:nvPr>
        </p:nvSpPr>
        <p:spPr>
          <a:xfrm>
            <a:off x="8353189" y="4891833"/>
            <a:ext cx="241800" cy="1620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lt1"/>
                </a:solidFill>
                <a:latin typeface="Arial"/>
                <a:ea typeface="Arial"/>
                <a:cs typeface="Arial"/>
                <a:sym typeface="Arial"/>
              </a:defRPr>
            </a:lvl1pPr>
            <a:lvl2pPr indent="0" lvl="1" marL="0" algn="r">
              <a:spcBef>
                <a:spcPts val="0"/>
              </a:spcBef>
              <a:buNone/>
              <a:defRPr b="0" i="0" sz="600" u="none" cap="none" strike="noStrike">
                <a:solidFill>
                  <a:schemeClr val="lt1"/>
                </a:solidFill>
                <a:latin typeface="Arial"/>
                <a:ea typeface="Arial"/>
                <a:cs typeface="Arial"/>
                <a:sym typeface="Arial"/>
              </a:defRPr>
            </a:lvl2pPr>
            <a:lvl3pPr indent="0" lvl="2" marL="0" algn="r">
              <a:spcBef>
                <a:spcPts val="0"/>
              </a:spcBef>
              <a:buNone/>
              <a:defRPr b="0" i="0" sz="600" u="none" cap="none" strike="noStrike">
                <a:solidFill>
                  <a:schemeClr val="lt1"/>
                </a:solidFill>
                <a:latin typeface="Arial"/>
                <a:ea typeface="Arial"/>
                <a:cs typeface="Arial"/>
                <a:sym typeface="Arial"/>
              </a:defRPr>
            </a:lvl3pPr>
            <a:lvl4pPr indent="0" lvl="3" marL="0" algn="r">
              <a:spcBef>
                <a:spcPts val="0"/>
              </a:spcBef>
              <a:buNone/>
              <a:defRPr b="0" i="0" sz="600" u="none" cap="none" strike="noStrike">
                <a:solidFill>
                  <a:schemeClr val="lt1"/>
                </a:solidFill>
                <a:latin typeface="Arial"/>
                <a:ea typeface="Arial"/>
                <a:cs typeface="Arial"/>
                <a:sym typeface="Arial"/>
              </a:defRPr>
            </a:lvl4pPr>
            <a:lvl5pPr indent="0" lvl="4" marL="0" algn="r">
              <a:spcBef>
                <a:spcPts val="0"/>
              </a:spcBef>
              <a:buNone/>
              <a:defRPr b="0" i="0" sz="600" u="none" cap="none" strike="noStrike">
                <a:solidFill>
                  <a:schemeClr val="lt1"/>
                </a:solidFill>
                <a:latin typeface="Arial"/>
                <a:ea typeface="Arial"/>
                <a:cs typeface="Arial"/>
                <a:sym typeface="Arial"/>
              </a:defRPr>
            </a:lvl5pPr>
            <a:lvl6pPr indent="0" lvl="5" marL="0" algn="r">
              <a:spcBef>
                <a:spcPts val="0"/>
              </a:spcBef>
              <a:buNone/>
              <a:defRPr b="0" i="0" sz="600" u="none" cap="none" strike="noStrike">
                <a:solidFill>
                  <a:schemeClr val="lt1"/>
                </a:solidFill>
                <a:latin typeface="Arial"/>
                <a:ea typeface="Arial"/>
                <a:cs typeface="Arial"/>
                <a:sym typeface="Arial"/>
              </a:defRPr>
            </a:lvl6pPr>
            <a:lvl7pPr indent="0" lvl="6" marL="0" algn="r">
              <a:spcBef>
                <a:spcPts val="0"/>
              </a:spcBef>
              <a:buNone/>
              <a:defRPr b="0" i="0" sz="600" u="none" cap="none" strike="noStrike">
                <a:solidFill>
                  <a:schemeClr val="lt1"/>
                </a:solidFill>
                <a:latin typeface="Arial"/>
                <a:ea typeface="Arial"/>
                <a:cs typeface="Arial"/>
                <a:sym typeface="Arial"/>
              </a:defRPr>
            </a:lvl7pPr>
            <a:lvl8pPr indent="0" lvl="7" marL="0" algn="r">
              <a:spcBef>
                <a:spcPts val="0"/>
              </a:spcBef>
              <a:buNone/>
              <a:defRPr b="0" i="0" sz="600" u="none" cap="none" strike="noStrike">
                <a:solidFill>
                  <a:schemeClr val="lt1"/>
                </a:solidFill>
                <a:latin typeface="Arial"/>
                <a:ea typeface="Arial"/>
                <a:cs typeface="Arial"/>
                <a:sym typeface="Arial"/>
              </a:defRPr>
            </a:lvl8pPr>
            <a:lvl9pPr indent="0" lvl="8" mar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77" name="Google Shape;77;p10"/>
          <p:cNvGrpSpPr/>
          <p:nvPr/>
        </p:nvGrpSpPr>
        <p:grpSpPr>
          <a:xfrm>
            <a:off x="548878" y="4880316"/>
            <a:ext cx="733828" cy="119297"/>
            <a:chOff x="731837" y="6507088"/>
            <a:chExt cx="978437" cy="159062"/>
          </a:xfrm>
        </p:grpSpPr>
        <p:grpSp>
          <p:nvGrpSpPr>
            <p:cNvPr id="78" name="Google Shape;78;p10"/>
            <p:cNvGrpSpPr/>
            <p:nvPr/>
          </p:nvGrpSpPr>
          <p:grpSpPr>
            <a:xfrm>
              <a:off x="1266489" y="6555186"/>
              <a:ext cx="197463" cy="110964"/>
              <a:chOff x="1266489" y="6555186"/>
              <a:chExt cx="197463" cy="110964"/>
            </a:xfrm>
          </p:grpSpPr>
          <p:sp>
            <p:nvSpPr>
              <p:cNvPr id="79" name="Google Shape;79;p10"/>
              <p:cNvSpPr/>
              <p:nvPr/>
            </p:nvSpPr>
            <p:spPr>
              <a:xfrm>
                <a:off x="1266489" y="6556934"/>
                <a:ext cx="95902" cy="109216"/>
              </a:xfrm>
              <a:custGeom>
                <a:rect b="b" l="l" r="r" t="t"/>
                <a:pathLst>
                  <a:path extrusionOk="0" h="109216" w="95902">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 name="Google Shape;80;p10"/>
              <p:cNvSpPr/>
              <p:nvPr/>
            </p:nvSpPr>
            <p:spPr>
              <a:xfrm>
                <a:off x="1376472" y="6555186"/>
                <a:ext cx="87480" cy="109664"/>
              </a:xfrm>
              <a:custGeom>
                <a:rect b="b" l="l" r="r" t="t"/>
                <a:pathLst>
                  <a:path extrusionOk="0" h="109664" w="87480">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81" name="Google Shape;81;p10"/>
            <p:cNvSpPr/>
            <p:nvPr/>
          </p:nvSpPr>
          <p:spPr>
            <a:xfrm>
              <a:off x="1159517" y="6556560"/>
              <a:ext cx="96452" cy="108166"/>
            </a:xfrm>
            <a:custGeom>
              <a:rect b="b" l="l" r="r" t="t"/>
              <a:pathLst>
                <a:path extrusionOk="0" h="108166" w="96452">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 name="Google Shape;82;p10"/>
            <p:cNvSpPr/>
            <p:nvPr/>
          </p:nvSpPr>
          <p:spPr>
            <a:xfrm>
              <a:off x="1466445" y="6556560"/>
              <a:ext cx="37259" cy="108166"/>
            </a:xfrm>
            <a:custGeom>
              <a:rect b="b" l="l" r="r" t="t"/>
              <a:pathLst>
                <a:path extrusionOk="0" h="108166" w="37259">
                  <a:moveTo>
                    <a:pt x="21683" y="0"/>
                  </a:moveTo>
                  <a:lnTo>
                    <a:pt x="0" y="107917"/>
                  </a:lnTo>
                  <a:lnTo>
                    <a:pt x="0" y="108166"/>
                  </a:lnTo>
                  <a:lnTo>
                    <a:pt x="15702" y="108166"/>
                  </a:lnTo>
                  <a:lnTo>
                    <a:pt x="37260" y="0"/>
                  </a:lnTo>
                  <a:lnTo>
                    <a:pt x="21683"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83" name="Google Shape;83;p10"/>
            <p:cNvGrpSpPr/>
            <p:nvPr/>
          </p:nvGrpSpPr>
          <p:grpSpPr>
            <a:xfrm>
              <a:off x="1518879" y="6507337"/>
              <a:ext cx="191395" cy="158803"/>
              <a:chOff x="1518879" y="6507337"/>
              <a:chExt cx="191395" cy="158803"/>
            </a:xfrm>
          </p:grpSpPr>
          <p:sp>
            <p:nvSpPr>
              <p:cNvPr id="84" name="Google Shape;84;p10"/>
              <p:cNvSpPr/>
              <p:nvPr/>
            </p:nvSpPr>
            <p:spPr>
              <a:xfrm>
                <a:off x="1614114" y="6507337"/>
                <a:ext cx="96160" cy="157638"/>
              </a:xfrm>
              <a:custGeom>
                <a:rect b="b" l="l" r="r" t="t"/>
                <a:pathLst>
                  <a:path extrusionOk="0" h="157638" w="96160">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 name="Google Shape;85;p10"/>
              <p:cNvSpPr/>
              <p:nvPr/>
            </p:nvSpPr>
            <p:spPr>
              <a:xfrm>
                <a:off x="1518879" y="6555189"/>
                <a:ext cx="87882" cy="110951"/>
              </a:xfrm>
              <a:custGeom>
                <a:rect b="b" l="l" r="r" t="t"/>
                <a:pathLst>
                  <a:path extrusionOk="0" h="110951" w="87882">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86" name="Google Shape;86;p10"/>
            <p:cNvSpPr/>
            <p:nvPr/>
          </p:nvSpPr>
          <p:spPr>
            <a:xfrm>
              <a:off x="1493985" y="6507088"/>
              <a:ext cx="19689" cy="19689"/>
            </a:xfrm>
            <a:custGeom>
              <a:rect b="b" l="l" r="r" t="t"/>
              <a:pathLst>
                <a:path extrusionOk="0" h="19689" w="19689">
                  <a:moveTo>
                    <a:pt x="3988" y="0"/>
                  </a:moveTo>
                  <a:lnTo>
                    <a:pt x="0" y="19689"/>
                  </a:lnTo>
                  <a:lnTo>
                    <a:pt x="15826" y="19689"/>
                  </a:lnTo>
                  <a:lnTo>
                    <a:pt x="19689" y="0"/>
                  </a:lnTo>
                  <a:lnTo>
                    <a:pt x="3988"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 name="Google Shape;87;p10"/>
            <p:cNvSpPr/>
            <p:nvPr/>
          </p:nvSpPr>
          <p:spPr>
            <a:xfrm>
              <a:off x="1340708" y="6507088"/>
              <a:ext cx="19689" cy="19689"/>
            </a:xfrm>
            <a:custGeom>
              <a:rect b="b" l="l" r="r" t="t"/>
              <a:pathLst>
                <a:path extrusionOk="0" h="19689" w="19689">
                  <a:moveTo>
                    <a:pt x="3988" y="0"/>
                  </a:moveTo>
                  <a:lnTo>
                    <a:pt x="0" y="19689"/>
                  </a:lnTo>
                  <a:lnTo>
                    <a:pt x="15826" y="19689"/>
                  </a:lnTo>
                  <a:lnTo>
                    <a:pt x="19689" y="0"/>
                  </a:lnTo>
                  <a:lnTo>
                    <a:pt x="3988"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8" name="Google Shape;88;p10"/>
            <p:cNvSpPr/>
            <p:nvPr/>
          </p:nvSpPr>
          <p:spPr>
            <a:xfrm>
              <a:off x="1298712" y="6507088"/>
              <a:ext cx="19689" cy="19689"/>
            </a:xfrm>
            <a:custGeom>
              <a:rect b="b" l="l" r="r" t="t"/>
              <a:pathLst>
                <a:path extrusionOk="0" h="19689" w="19689">
                  <a:moveTo>
                    <a:pt x="3988" y="0"/>
                  </a:moveTo>
                  <a:lnTo>
                    <a:pt x="0" y="19689"/>
                  </a:lnTo>
                  <a:lnTo>
                    <a:pt x="15702" y="19689"/>
                  </a:lnTo>
                  <a:lnTo>
                    <a:pt x="19689" y="0"/>
                  </a:lnTo>
                  <a:lnTo>
                    <a:pt x="3988"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9" name="Google Shape;89;p10"/>
            <p:cNvSpPr/>
            <p:nvPr/>
          </p:nvSpPr>
          <p:spPr>
            <a:xfrm>
              <a:off x="731837" y="6507088"/>
              <a:ext cx="417960" cy="157638"/>
            </a:xfrm>
            <a:custGeom>
              <a:rect b="b" l="l" r="r" t="t"/>
              <a:pathLst>
                <a:path extrusionOk="0" h="157638" w="417960">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8878" y="347663"/>
            <a:ext cx="8046300" cy="6750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548878" y="1059656"/>
            <a:ext cx="8046300" cy="3510000"/>
          </a:xfrm>
          <a:prstGeom prst="rect">
            <a:avLst/>
          </a:prstGeom>
          <a:noFill/>
          <a:ln>
            <a:noFill/>
          </a:ln>
        </p:spPr>
        <p:txBody>
          <a:bodyPr anchorCtr="0" anchor="t" bIns="0" lIns="0" spcFirstLastPara="1" rIns="0" wrap="square" tIns="0">
            <a:noAutofit/>
          </a:bodyPr>
          <a:lstStyle>
            <a:lvl1pPr indent="-317500" lvl="0" marL="457200" marR="0" rtl="0" algn="l">
              <a:lnSpc>
                <a:spcPct val="100000"/>
              </a:lnSpc>
              <a:spcBef>
                <a:spcPts val="8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1pPr>
            <a:lvl2pPr indent="-317500" lvl="1" marL="914400"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indent="-317500" lvl="2" marL="1371600"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7855269" y="4891833"/>
            <a:ext cx="459000" cy="162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100"/>
              <a:buNone/>
              <a:defRPr b="0" i="0" sz="6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1628775" y="4891833"/>
            <a:ext cx="4050000" cy="162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100"/>
              <a:buNone/>
              <a:defRPr b="0" i="0" sz="6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353189" y="4891833"/>
            <a:ext cx="241800" cy="1620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600" u="none" cap="none" strike="noStrike">
                <a:solidFill>
                  <a:schemeClr val="dk1"/>
                </a:solidFill>
                <a:latin typeface="Arial"/>
                <a:ea typeface="Arial"/>
                <a:cs typeface="Arial"/>
                <a:sym typeface="Arial"/>
              </a:defRPr>
            </a:lvl1pPr>
            <a:lvl2pPr indent="0" lvl="1" marL="0" marR="0" rtl="0" algn="r">
              <a:spcBef>
                <a:spcPts val="0"/>
              </a:spcBef>
              <a:buNone/>
              <a:defRPr b="0" i="0" sz="600" u="none" cap="none" strike="noStrike">
                <a:solidFill>
                  <a:schemeClr val="dk1"/>
                </a:solidFill>
                <a:latin typeface="Arial"/>
                <a:ea typeface="Arial"/>
                <a:cs typeface="Arial"/>
                <a:sym typeface="Arial"/>
              </a:defRPr>
            </a:lvl2pPr>
            <a:lvl3pPr indent="0" lvl="2" marL="0" marR="0" rtl="0" algn="r">
              <a:spcBef>
                <a:spcPts val="0"/>
              </a:spcBef>
              <a:buNone/>
              <a:defRPr b="0" i="0" sz="600" u="none" cap="none" strike="noStrike">
                <a:solidFill>
                  <a:schemeClr val="dk1"/>
                </a:solidFill>
                <a:latin typeface="Arial"/>
                <a:ea typeface="Arial"/>
                <a:cs typeface="Arial"/>
                <a:sym typeface="Arial"/>
              </a:defRPr>
            </a:lvl3pPr>
            <a:lvl4pPr indent="0" lvl="3" marL="0" marR="0" rtl="0" algn="r">
              <a:spcBef>
                <a:spcPts val="0"/>
              </a:spcBef>
              <a:buNone/>
              <a:defRPr b="0" i="0" sz="600" u="none" cap="none" strike="noStrike">
                <a:solidFill>
                  <a:schemeClr val="dk1"/>
                </a:solidFill>
                <a:latin typeface="Arial"/>
                <a:ea typeface="Arial"/>
                <a:cs typeface="Arial"/>
                <a:sym typeface="Arial"/>
              </a:defRPr>
            </a:lvl4pPr>
            <a:lvl5pPr indent="0" lvl="4" marL="0" marR="0" rtl="0" algn="r">
              <a:spcBef>
                <a:spcPts val="0"/>
              </a:spcBef>
              <a:buNone/>
              <a:defRPr b="0" i="0" sz="600" u="none" cap="none" strike="noStrike">
                <a:solidFill>
                  <a:schemeClr val="dk1"/>
                </a:solidFill>
                <a:latin typeface="Arial"/>
                <a:ea typeface="Arial"/>
                <a:cs typeface="Arial"/>
                <a:sym typeface="Arial"/>
              </a:defRPr>
            </a:lvl5pPr>
            <a:lvl6pPr indent="0" lvl="5" marL="0" marR="0" rtl="0" algn="r">
              <a:spcBef>
                <a:spcPts val="0"/>
              </a:spcBef>
              <a:buNone/>
              <a:defRPr b="0" i="0" sz="600" u="none" cap="none" strike="noStrike">
                <a:solidFill>
                  <a:schemeClr val="dk1"/>
                </a:solidFill>
                <a:latin typeface="Arial"/>
                <a:ea typeface="Arial"/>
                <a:cs typeface="Arial"/>
                <a:sym typeface="Arial"/>
              </a:defRPr>
            </a:lvl6pPr>
            <a:lvl7pPr indent="0" lvl="6" marL="0" marR="0" rtl="0" algn="r">
              <a:spcBef>
                <a:spcPts val="0"/>
              </a:spcBef>
              <a:buNone/>
              <a:defRPr b="0" i="0" sz="600" u="none" cap="none" strike="noStrike">
                <a:solidFill>
                  <a:schemeClr val="dk1"/>
                </a:solidFill>
                <a:latin typeface="Arial"/>
                <a:ea typeface="Arial"/>
                <a:cs typeface="Arial"/>
                <a:sym typeface="Arial"/>
              </a:defRPr>
            </a:lvl7pPr>
            <a:lvl8pPr indent="0" lvl="7" marL="0" marR="0" rtl="0" algn="r">
              <a:spcBef>
                <a:spcPts val="0"/>
              </a:spcBef>
              <a:buNone/>
              <a:defRPr b="0" i="0" sz="600" u="none" cap="none" strike="noStrike">
                <a:solidFill>
                  <a:schemeClr val="dk1"/>
                </a:solidFill>
                <a:latin typeface="Arial"/>
                <a:ea typeface="Arial"/>
                <a:cs typeface="Arial"/>
                <a:sym typeface="Arial"/>
              </a:defRPr>
            </a:lvl8pPr>
            <a:lvl9pPr indent="0" lvl="8" marL="0" marR="0" rtl="0" algn="r">
              <a:spcBef>
                <a:spcPts val="0"/>
              </a:spcBef>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46">
          <p15:clr>
            <a:srgbClr val="F26B43"/>
          </p15:clr>
        </p15:guide>
        <p15:guide id="2" pos="5414">
          <p15:clr>
            <a:srgbClr val="F26B43"/>
          </p15:clr>
        </p15:guide>
        <p15:guide id="3" orient="horz" pos="123">
          <p15:clr>
            <a:srgbClr val="F26B43"/>
          </p15:clr>
        </p15:guide>
        <p15:guide id="4" orient="horz" pos="667">
          <p15:clr>
            <a:srgbClr val="F26B43"/>
          </p15:clr>
        </p15:guide>
        <p15:guide id="5" orient="horz" pos="3151">
          <p15:clr>
            <a:srgbClr val="F26B43"/>
          </p15:clr>
        </p15:guide>
        <p15:guide id="6"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0.jpg"/><Relationship Id="rId6" Type="http://schemas.openxmlformats.org/officeDocument/2006/relationships/image" Target="../media/image7.jpg"/><Relationship Id="rId7" Type="http://schemas.openxmlformats.org/officeDocument/2006/relationships/image" Target="../media/image3.jpg"/><Relationship Id="rId8"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0"/>
          <p:cNvPicPr preferRelativeResize="0"/>
          <p:nvPr/>
        </p:nvPicPr>
        <p:blipFill>
          <a:blip r:embed="rId3">
            <a:alphaModFix/>
          </a:blip>
          <a:stretch>
            <a:fillRect/>
          </a:stretch>
        </p:blipFill>
        <p:spPr>
          <a:xfrm>
            <a:off x="285750" y="0"/>
            <a:ext cx="8572499" cy="5143500"/>
          </a:xfrm>
          <a:prstGeom prst="rect">
            <a:avLst/>
          </a:prstGeom>
          <a:noFill/>
          <a:ln>
            <a:noFill/>
          </a:ln>
        </p:spPr>
      </p:pic>
      <p:sp>
        <p:nvSpPr>
          <p:cNvPr id="156" name="Google Shape;156;p20"/>
          <p:cNvSpPr txBox="1"/>
          <p:nvPr>
            <p:ph type="ctrTitle"/>
          </p:nvPr>
        </p:nvSpPr>
        <p:spPr>
          <a:xfrm>
            <a:off x="0" y="1675149"/>
            <a:ext cx="4428000" cy="2809500"/>
          </a:xfrm>
          <a:prstGeom prst="rect">
            <a:avLst/>
          </a:prstGeom>
        </p:spPr>
        <p:txBody>
          <a:bodyPr anchorCtr="0" anchor="t" bIns="0" lIns="810000" spcFirstLastPara="1" rIns="0" wrap="square" tIns="189000">
            <a:noAutofit/>
          </a:bodyPr>
          <a:lstStyle/>
          <a:p>
            <a:pPr indent="0" lvl="0" marL="0" rtl="0" algn="l">
              <a:spcBef>
                <a:spcPts val="0"/>
              </a:spcBef>
              <a:spcAft>
                <a:spcPts val="0"/>
              </a:spcAft>
              <a:buNone/>
            </a:pPr>
            <a:r>
              <a:rPr lang="en"/>
              <a:t>Cycling analytics for individuals with Type 1 Diabetes</a:t>
            </a:r>
            <a:endParaRPr/>
          </a:p>
        </p:txBody>
      </p:sp>
      <p:sp>
        <p:nvSpPr>
          <p:cNvPr id="157" name="Google Shape;157;p20"/>
          <p:cNvSpPr txBox="1"/>
          <p:nvPr>
            <p:ph idx="1" type="body"/>
          </p:nvPr>
        </p:nvSpPr>
        <p:spPr>
          <a:xfrm>
            <a:off x="808875" y="3202424"/>
            <a:ext cx="3510000" cy="52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project in collaboration with Team Novo Nordisk and the Bern University Hospital</a:t>
            </a:r>
            <a:endParaRPr/>
          </a:p>
        </p:txBody>
      </p:sp>
      <p:sp>
        <p:nvSpPr>
          <p:cNvPr id="158" name="Google Shape;158;p2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0"/>
          <p:cNvSpPr txBox="1"/>
          <p:nvPr>
            <p:ph idx="1" type="body"/>
          </p:nvPr>
        </p:nvSpPr>
        <p:spPr>
          <a:xfrm>
            <a:off x="808875" y="3797899"/>
            <a:ext cx="3510000" cy="52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Eva van Weenen | May 12, 2021</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548878" y="347663"/>
            <a:ext cx="8046300" cy="67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Background - Type 1 Diabetes</a:t>
            </a:r>
            <a:endParaRPr/>
          </a:p>
        </p:txBody>
      </p:sp>
      <p:sp>
        <p:nvSpPr>
          <p:cNvPr id="165" name="Google Shape;165;p21"/>
          <p:cNvSpPr txBox="1"/>
          <p:nvPr>
            <p:ph idx="12" type="sldNum"/>
          </p:nvPr>
        </p:nvSpPr>
        <p:spPr>
          <a:xfrm>
            <a:off x="8353189" y="4891833"/>
            <a:ext cx="241800" cy="1620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66" name="Google Shape;166;p21"/>
          <p:cNvPicPr preferRelativeResize="0"/>
          <p:nvPr/>
        </p:nvPicPr>
        <p:blipFill rotWithShape="1">
          <a:blip r:embed="rId3">
            <a:alphaModFix/>
          </a:blip>
          <a:srcRect b="55521" l="0" r="0" t="0"/>
          <a:stretch/>
        </p:blipFill>
        <p:spPr>
          <a:xfrm>
            <a:off x="603475" y="1835325"/>
            <a:ext cx="2340901" cy="2082451"/>
          </a:xfrm>
          <a:prstGeom prst="rect">
            <a:avLst/>
          </a:prstGeom>
          <a:noFill/>
          <a:ln>
            <a:noFill/>
          </a:ln>
        </p:spPr>
      </p:pic>
      <p:sp>
        <p:nvSpPr>
          <p:cNvPr id="167" name="Google Shape;167;p21"/>
          <p:cNvSpPr/>
          <p:nvPr/>
        </p:nvSpPr>
        <p:spPr>
          <a:xfrm rot="3543863">
            <a:off x="1965685" y="2667758"/>
            <a:ext cx="419005" cy="790883"/>
          </a:xfrm>
          <a:prstGeom prst="downArrow">
            <a:avLst>
              <a:gd fmla="val 25316" name="adj1"/>
              <a:gd fmla="val 50000" name="adj2"/>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txBox="1"/>
          <p:nvPr/>
        </p:nvSpPr>
        <p:spPr>
          <a:xfrm>
            <a:off x="2499650" y="2584000"/>
            <a:ext cx="11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B5394"/>
                </a:solidFill>
              </a:rPr>
              <a:t>insulin</a:t>
            </a:r>
            <a:endParaRPr>
              <a:solidFill>
                <a:srgbClr val="0B5394"/>
              </a:solidFill>
            </a:endParaRPr>
          </a:p>
        </p:txBody>
      </p:sp>
      <p:sp>
        <p:nvSpPr>
          <p:cNvPr id="169" name="Google Shape;169;p21"/>
          <p:cNvSpPr/>
          <p:nvPr/>
        </p:nvSpPr>
        <p:spPr>
          <a:xfrm>
            <a:off x="2417975" y="2508550"/>
            <a:ext cx="850500" cy="551100"/>
          </a:xfrm>
          <a:prstGeom prst="mathMultiply">
            <a:avLst>
              <a:gd fmla="val 9985" name="adj1"/>
            </a:avLst>
          </a:prstGeom>
          <a:solidFill>
            <a:srgbClr val="94500B">
              <a:alpha val="38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1"/>
          <p:cNvPicPr preferRelativeResize="0"/>
          <p:nvPr/>
        </p:nvPicPr>
        <p:blipFill>
          <a:blip r:embed="rId4">
            <a:alphaModFix/>
          </a:blip>
          <a:stretch>
            <a:fillRect/>
          </a:stretch>
        </p:blipFill>
        <p:spPr>
          <a:xfrm>
            <a:off x="4464500" y="1355275"/>
            <a:ext cx="3710524" cy="2789451"/>
          </a:xfrm>
          <a:prstGeom prst="rect">
            <a:avLst/>
          </a:prstGeom>
          <a:noFill/>
          <a:ln>
            <a:noFill/>
          </a:ln>
        </p:spPr>
      </p:pic>
      <p:cxnSp>
        <p:nvCxnSpPr>
          <p:cNvPr id="171" name="Google Shape;171;p21"/>
          <p:cNvCxnSpPr/>
          <p:nvPr/>
        </p:nvCxnSpPr>
        <p:spPr>
          <a:xfrm flipH="1">
            <a:off x="4450800" y="1551225"/>
            <a:ext cx="6900" cy="2381400"/>
          </a:xfrm>
          <a:prstGeom prst="straightConnector1">
            <a:avLst/>
          </a:prstGeom>
          <a:noFill/>
          <a:ln cap="flat" cmpd="sng" w="9525">
            <a:solidFill>
              <a:srgbClr val="0B5394"/>
            </a:solidFill>
            <a:prstDash val="solid"/>
            <a:round/>
            <a:headEnd len="med" w="med" type="none"/>
            <a:tailEnd len="med" w="med" type="none"/>
          </a:ln>
        </p:spPr>
      </p:cxnSp>
      <p:cxnSp>
        <p:nvCxnSpPr>
          <p:cNvPr id="172" name="Google Shape;172;p21"/>
          <p:cNvCxnSpPr/>
          <p:nvPr/>
        </p:nvCxnSpPr>
        <p:spPr>
          <a:xfrm flipH="1" rot="5400000">
            <a:off x="6276138" y="2107275"/>
            <a:ext cx="6900" cy="3657600"/>
          </a:xfrm>
          <a:prstGeom prst="straightConnector1">
            <a:avLst/>
          </a:prstGeom>
          <a:noFill/>
          <a:ln cap="flat" cmpd="sng" w="9525">
            <a:solidFill>
              <a:srgbClr val="0B5394"/>
            </a:solidFill>
            <a:prstDash val="solid"/>
            <a:round/>
            <a:headEnd len="med" w="med" type="none"/>
            <a:tailEnd len="med" w="med" type="none"/>
          </a:ln>
        </p:spPr>
      </p:cxnSp>
      <p:sp>
        <p:nvSpPr>
          <p:cNvPr id="173" name="Google Shape;173;p21"/>
          <p:cNvSpPr txBox="1"/>
          <p:nvPr/>
        </p:nvSpPr>
        <p:spPr>
          <a:xfrm>
            <a:off x="5992463" y="4008825"/>
            <a:ext cx="959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0B5394"/>
                </a:solidFill>
              </a:rPr>
              <a:t>T</a:t>
            </a:r>
            <a:r>
              <a:rPr lang="en" sz="1200">
                <a:solidFill>
                  <a:srgbClr val="0B5394"/>
                </a:solidFill>
              </a:rPr>
              <a:t>ime</a:t>
            </a:r>
            <a:endParaRPr sz="1200">
              <a:solidFill>
                <a:srgbClr val="0B5394"/>
              </a:solidFill>
            </a:endParaRPr>
          </a:p>
        </p:txBody>
      </p:sp>
      <p:sp>
        <p:nvSpPr>
          <p:cNvPr id="174" name="Google Shape;174;p21"/>
          <p:cNvSpPr txBox="1"/>
          <p:nvPr/>
        </p:nvSpPr>
        <p:spPr>
          <a:xfrm rot="-5400000">
            <a:off x="3534225" y="2795154"/>
            <a:ext cx="1293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0B5394"/>
                </a:solidFill>
              </a:rPr>
              <a:t>Blood glucose</a:t>
            </a:r>
            <a:endParaRPr sz="1200">
              <a:solidFill>
                <a:srgbClr val="0B5394"/>
              </a:solidFill>
            </a:endParaRPr>
          </a:p>
        </p:txBody>
      </p:sp>
      <p:sp>
        <p:nvSpPr>
          <p:cNvPr id="175" name="Google Shape;175;p21"/>
          <p:cNvSpPr/>
          <p:nvPr/>
        </p:nvSpPr>
        <p:spPr>
          <a:xfrm>
            <a:off x="4461775" y="2423425"/>
            <a:ext cx="3657600" cy="1054500"/>
          </a:xfrm>
          <a:prstGeom prst="rect">
            <a:avLst/>
          </a:prstGeom>
          <a:solidFill>
            <a:srgbClr val="9FC5E8">
              <a:alpha val="28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rot="3543698">
            <a:off x="4968553" y="1783477"/>
            <a:ext cx="232243" cy="383197"/>
          </a:xfrm>
          <a:prstGeom prst="downArrow">
            <a:avLst>
              <a:gd fmla="val 25316" name="adj1"/>
              <a:gd fmla="val 50000" name="adj2"/>
            </a:avLst>
          </a:prstGeom>
          <a:solidFill>
            <a:srgbClr val="9450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txBox="1"/>
          <p:nvPr/>
        </p:nvSpPr>
        <p:spPr>
          <a:xfrm>
            <a:off x="5226375" y="1599425"/>
            <a:ext cx="1365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94500B"/>
                </a:solidFill>
              </a:rPr>
              <a:t>Hyper</a:t>
            </a:r>
            <a:r>
              <a:rPr lang="en" sz="1200">
                <a:solidFill>
                  <a:srgbClr val="94500B"/>
                </a:solidFill>
              </a:rPr>
              <a:t>glycaemia</a:t>
            </a:r>
            <a:endParaRPr sz="1200">
              <a:solidFill>
                <a:srgbClr val="94500B"/>
              </a:solidFill>
            </a:endParaRPr>
          </a:p>
        </p:txBody>
      </p:sp>
      <p:sp>
        <p:nvSpPr>
          <p:cNvPr id="178" name="Google Shape;178;p21"/>
          <p:cNvSpPr/>
          <p:nvPr/>
        </p:nvSpPr>
        <p:spPr>
          <a:xfrm rot="7401711">
            <a:off x="6251805" y="3469290"/>
            <a:ext cx="232395" cy="383081"/>
          </a:xfrm>
          <a:prstGeom prst="downArrow">
            <a:avLst>
              <a:gd fmla="val 25316" name="adj1"/>
              <a:gd fmla="val 50000" name="adj2"/>
            </a:avLst>
          </a:prstGeom>
          <a:solidFill>
            <a:srgbClr val="9450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txBox="1"/>
          <p:nvPr/>
        </p:nvSpPr>
        <p:spPr>
          <a:xfrm>
            <a:off x="6489741" y="3572332"/>
            <a:ext cx="1298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94500B"/>
                </a:solidFill>
              </a:rPr>
              <a:t>Hypo</a:t>
            </a:r>
            <a:r>
              <a:rPr lang="en" sz="1200">
                <a:solidFill>
                  <a:srgbClr val="94500B"/>
                </a:solidFill>
              </a:rPr>
              <a:t>glycaemia</a:t>
            </a:r>
            <a:endParaRPr sz="1200">
              <a:solidFill>
                <a:srgbClr val="94500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548878" y="347663"/>
            <a:ext cx="8046300" cy="67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Background - Exercise and diabetes</a:t>
            </a:r>
            <a:endParaRPr/>
          </a:p>
        </p:txBody>
      </p:sp>
      <p:sp>
        <p:nvSpPr>
          <p:cNvPr id="185" name="Google Shape;185;p22"/>
          <p:cNvSpPr txBox="1"/>
          <p:nvPr>
            <p:ph idx="1" type="body"/>
          </p:nvPr>
        </p:nvSpPr>
        <p:spPr>
          <a:xfrm>
            <a:off x="548878" y="1059656"/>
            <a:ext cx="8046300" cy="35100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Regular exercise is recommended for individuals with diabetes</a:t>
            </a:r>
            <a:endParaRPr/>
          </a:p>
          <a:p>
            <a:pPr indent="0" lvl="0" marL="0" rtl="0" algn="l">
              <a:spcBef>
                <a:spcPts val="800"/>
              </a:spcBef>
              <a:spcAft>
                <a:spcPts val="0"/>
              </a:spcAft>
              <a:buNone/>
            </a:pPr>
            <a:r>
              <a:rPr lang="en"/>
              <a:t>	</a:t>
            </a:r>
            <a:r>
              <a:rPr lang="en">
                <a:solidFill>
                  <a:srgbClr val="0B5394"/>
                </a:solidFill>
              </a:rPr>
              <a:t>Essential for health, fitness and longevity</a:t>
            </a:r>
            <a:endParaRPr>
              <a:solidFill>
                <a:srgbClr val="0B5394"/>
              </a:solidFill>
            </a:endParaRPr>
          </a:p>
          <a:p>
            <a:pPr indent="0" lvl="0" marL="0" rtl="0" algn="l">
              <a:spcBef>
                <a:spcPts val="800"/>
              </a:spcBef>
              <a:spcAft>
                <a:spcPts val="0"/>
              </a:spcAft>
              <a:buNone/>
            </a:pPr>
            <a:r>
              <a:t/>
            </a:r>
            <a:endParaRPr/>
          </a:p>
          <a:p>
            <a:pPr indent="0" lvl="0" marL="0" rtl="0" algn="l">
              <a:spcBef>
                <a:spcPts val="800"/>
              </a:spcBef>
              <a:spcAft>
                <a:spcPts val="0"/>
              </a:spcAft>
              <a:buNone/>
            </a:pPr>
            <a:r>
              <a:rPr lang="en"/>
              <a:t>Exercise with Type 1 Diabetes is </a:t>
            </a:r>
            <a:r>
              <a:rPr b="1" lang="en">
                <a:solidFill>
                  <a:srgbClr val="0B5394"/>
                </a:solidFill>
              </a:rPr>
              <a:t>challenging</a:t>
            </a:r>
            <a:endParaRPr b="1">
              <a:solidFill>
                <a:srgbClr val="0B5394"/>
              </a:solidFill>
            </a:endParaRPr>
          </a:p>
          <a:p>
            <a:pPr indent="-317500" lvl="0" marL="457200" rtl="0" algn="l">
              <a:spcBef>
                <a:spcPts val="800"/>
              </a:spcBef>
              <a:spcAft>
                <a:spcPts val="0"/>
              </a:spcAft>
              <a:buSzPts val="1400"/>
              <a:buChar char="●"/>
            </a:pPr>
            <a:r>
              <a:rPr lang="en"/>
              <a:t>There are many variables that can cause blood glucose to fluctuate significantly</a:t>
            </a:r>
            <a:endParaRPr/>
          </a:p>
          <a:p>
            <a:pPr indent="-317500" lvl="0" marL="457200" rtl="0" algn="l">
              <a:spcBef>
                <a:spcPts val="0"/>
              </a:spcBef>
              <a:spcAft>
                <a:spcPts val="0"/>
              </a:spcAft>
              <a:buSzPts val="1400"/>
              <a:buChar char="●"/>
            </a:pPr>
            <a:r>
              <a:rPr lang="en"/>
              <a:t>F</a:t>
            </a:r>
            <a:r>
              <a:rPr lang="en"/>
              <a:t>or individuals engaging in </a:t>
            </a:r>
            <a:r>
              <a:rPr i="1" lang="en"/>
              <a:t>professional</a:t>
            </a:r>
            <a:r>
              <a:rPr lang="en"/>
              <a:t> endurance exercise, t</a:t>
            </a:r>
            <a:r>
              <a:rPr lang="en"/>
              <a:t>here is less information about the needs and about the real-time glycaemic response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u="sng"/>
              <a:t>Objective</a:t>
            </a:r>
            <a:r>
              <a:rPr lang="en"/>
              <a:t>: </a:t>
            </a:r>
            <a:r>
              <a:rPr lang="en"/>
              <a:t>Support professional cyclists with Type 1 Diabetes in glucose management during exercise</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186" name="Google Shape;186;p22"/>
          <p:cNvSpPr txBox="1"/>
          <p:nvPr>
            <p:ph idx="12" type="sldNum"/>
          </p:nvPr>
        </p:nvSpPr>
        <p:spPr>
          <a:xfrm>
            <a:off x="8353189" y="4891833"/>
            <a:ext cx="241800" cy="1620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548878" y="347663"/>
            <a:ext cx="8046300" cy="67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 Team Novo Nordisk</a:t>
            </a:r>
            <a:endParaRPr/>
          </a:p>
        </p:txBody>
      </p:sp>
      <p:sp>
        <p:nvSpPr>
          <p:cNvPr id="192" name="Google Shape;192;p23"/>
          <p:cNvSpPr txBox="1"/>
          <p:nvPr>
            <p:ph idx="1" type="body"/>
          </p:nvPr>
        </p:nvSpPr>
        <p:spPr>
          <a:xfrm>
            <a:off x="548878" y="1059656"/>
            <a:ext cx="8046300" cy="35100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i="1" lang="en"/>
              <a:t>11 </a:t>
            </a:r>
            <a:r>
              <a:rPr i="1" lang="en"/>
              <a:t>professional cyclists</a:t>
            </a:r>
            <a:r>
              <a:rPr i="1" lang="en"/>
              <a:t> over the course of one training season (year)</a:t>
            </a:r>
            <a:endParaRPr i="1"/>
          </a:p>
        </p:txBody>
      </p:sp>
      <p:sp>
        <p:nvSpPr>
          <p:cNvPr id="193" name="Google Shape;193;p23"/>
          <p:cNvSpPr txBox="1"/>
          <p:nvPr>
            <p:ph idx="12" type="sldNum"/>
          </p:nvPr>
        </p:nvSpPr>
        <p:spPr>
          <a:xfrm>
            <a:off x="8353189" y="4891833"/>
            <a:ext cx="241800" cy="1620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94" name="Google Shape;194;p23"/>
          <p:cNvPicPr preferRelativeResize="0"/>
          <p:nvPr/>
        </p:nvPicPr>
        <p:blipFill rotWithShape="1">
          <a:blip r:embed="rId3">
            <a:alphaModFix/>
          </a:blip>
          <a:srcRect b="15081" l="0" r="0" t="0"/>
          <a:stretch/>
        </p:blipFill>
        <p:spPr>
          <a:xfrm>
            <a:off x="1270000" y="1424950"/>
            <a:ext cx="2499751" cy="2122801"/>
          </a:xfrm>
          <a:prstGeom prst="rect">
            <a:avLst/>
          </a:prstGeom>
          <a:noFill/>
          <a:ln>
            <a:noFill/>
          </a:ln>
        </p:spPr>
      </p:pic>
      <p:pic>
        <p:nvPicPr>
          <p:cNvPr id="195" name="Google Shape;195;p23"/>
          <p:cNvPicPr preferRelativeResize="0"/>
          <p:nvPr/>
        </p:nvPicPr>
        <p:blipFill rotWithShape="1">
          <a:blip r:embed="rId4">
            <a:alphaModFix/>
          </a:blip>
          <a:srcRect b="13636" l="0" r="0" t="0"/>
          <a:stretch/>
        </p:blipFill>
        <p:spPr>
          <a:xfrm>
            <a:off x="5611050" y="1557088"/>
            <a:ext cx="2026150" cy="1749850"/>
          </a:xfrm>
          <a:prstGeom prst="rect">
            <a:avLst/>
          </a:prstGeom>
          <a:noFill/>
          <a:ln>
            <a:noFill/>
          </a:ln>
        </p:spPr>
      </p:pic>
      <p:sp>
        <p:nvSpPr>
          <p:cNvPr id="196" name="Google Shape;196;p23"/>
          <p:cNvSpPr txBox="1"/>
          <p:nvPr>
            <p:ph idx="1" type="body"/>
          </p:nvPr>
        </p:nvSpPr>
        <p:spPr>
          <a:xfrm>
            <a:off x="548875" y="3447050"/>
            <a:ext cx="3942000" cy="383400"/>
          </a:xfrm>
          <a:prstGeom prst="rect">
            <a:avLst/>
          </a:prstGeom>
        </p:spPr>
        <p:txBody>
          <a:bodyPr anchorCtr="0" anchor="t" bIns="0" lIns="0" spcFirstLastPara="1" rIns="0" wrap="square" tIns="0">
            <a:noAutofit/>
          </a:bodyPr>
          <a:lstStyle/>
          <a:p>
            <a:pPr indent="0" lvl="0" marL="0" rtl="0" algn="ctr">
              <a:spcBef>
                <a:spcPts val="800"/>
              </a:spcBef>
              <a:spcAft>
                <a:spcPts val="0"/>
              </a:spcAft>
              <a:buNone/>
            </a:pPr>
            <a:r>
              <a:rPr b="1" lang="en">
                <a:solidFill>
                  <a:srgbClr val="0B5394"/>
                </a:solidFill>
              </a:rPr>
              <a:t>Cycling</a:t>
            </a:r>
            <a:endParaRPr b="1">
              <a:solidFill>
                <a:srgbClr val="0B5394"/>
              </a:solidFill>
            </a:endParaRPr>
          </a:p>
          <a:p>
            <a:pPr indent="0" lvl="0" marL="0" rtl="0" algn="ctr">
              <a:spcBef>
                <a:spcPts val="800"/>
              </a:spcBef>
              <a:spcAft>
                <a:spcPts val="0"/>
              </a:spcAft>
              <a:buNone/>
            </a:pPr>
            <a:r>
              <a:t/>
            </a:r>
            <a:endParaRPr/>
          </a:p>
        </p:txBody>
      </p:sp>
      <p:sp>
        <p:nvSpPr>
          <p:cNvPr id="197" name="Google Shape;197;p23"/>
          <p:cNvSpPr txBox="1"/>
          <p:nvPr>
            <p:ph idx="4294967295" type="body"/>
          </p:nvPr>
        </p:nvSpPr>
        <p:spPr>
          <a:xfrm>
            <a:off x="4653125" y="3447050"/>
            <a:ext cx="3942000" cy="383400"/>
          </a:xfrm>
          <a:prstGeom prst="rect">
            <a:avLst/>
          </a:prstGeom>
        </p:spPr>
        <p:txBody>
          <a:bodyPr anchorCtr="0" anchor="t" bIns="0" lIns="0" spcFirstLastPara="1" rIns="0" wrap="square" tIns="0">
            <a:noAutofit/>
          </a:bodyPr>
          <a:lstStyle/>
          <a:p>
            <a:pPr indent="0" lvl="0" marL="0" rtl="0" algn="ctr">
              <a:spcBef>
                <a:spcPts val="800"/>
              </a:spcBef>
              <a:spcAft>
                <a:spcPts val="0"/>
              </a:spcAft>
              <a:buNone/>
            </a:pPr>
            <a:r>
              <a:rPr b="1" lang="en">
                <a:solidFill>
                  <a:srgbClr val="0B5394"/>
                </a:solidFill>
              </a:rPr>
              <a:t>Glucose</a:t>
            </a:r>
            <a:endParaRPr b="1">
              <a:solidFill>
                <a:srgbClr val="0B5394"/>
              </a:solidFill>
            </a:endParaRPr>
          </a:p>
          <a:p>
            <a:pPr indent="0" lvl="0" marL="0" rtl="0" algn="ctr">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548878" y="347663"/>
            <a:ext cx="8046300" cy="67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 Team Novo Nordisk</a:t>
            </a:r>
            <a:endParaRPr/>
          </a:p>
        </p:txBody>
      </p:sp>
      <p:sp>
        <p:nvSpPr>
          <p:cNvPr id="203" name="Google Shape;203;p24"/>
          <p:cNvSpPr txBox="1"/>
          <p:nvPr>
            <p:ph idx="1" type="body"/>
          </p:nvPr>
        </p:nvSpPr>
        <p:spPr>
          <a:xfrm>
            <a:off x="548878" y="1059656"/>
            <a:ext cx="8046300" cy="35100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i="1" lang="en"/>
              <a:t>11 professional cyclists over the course of one training season (year)</a:t>
            </a:r>
            <a:endParaRPr i="1"/>
          </a:p>
        </p:txBody>
      </p:sp>
      <p:sp>
        <p:nvSpPr>
          <p:cNvPr id="204" name="Google Shape;204;p24"/>
          <p:cNvSpPr txBox="1"/>
          <p:nvPr>
            <p:ph idx="12" type="sldNum"/>
          </p:nvPr>
        </p:nvSpPr>
        <p:spPr>
          <a:xfrm>
            <a:off x="8353189" y="4891833"/>
            <a:ext cx="241800" cy="162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4"/>
          <p:cNvSpPr txBox="1"/>
          <p:nvPr>
            <p:ph idx="1" type="body"/>
          </p:nvPr>
        </p:nvSpPr>
        <p:spPr>
          <a:xfrm>
            <a:off x="548875" y="2608850"/>
            <a:ext cx="3942000" cy="383400"/>
          </a:xfrm>
          <a:prstGeom prst="rect">
            <a:avLst/>
          </a:prstGeom>
        </p:spPr>
        <p:txBody>
          <a:bodyPr anchorCtr="0" anchor="t" bIns="0" lIns="0" spcFirstLastPara="1" rIns="0" wrap="square" tIns="0">
            <a:noAutofit/>
          </a:bodyPr>
          <a:lstStyle/>
          <a:p>
            <a:pPr indent="0" lvl="0" marL="0" rtl="0" algn="ctr">
              <a:spcBef>
                <a:spcPts val="800"/>
              </a:spcBef>
              <a:spcAft>
                <a:spcPts val="0"/>
              </a:spcAft>
              <a:buNone/>
            </a:pPr>
            <a:r>
              <a:rPr b="1" lang="en">
                <a:solidFill>
                  <a:srgbClr val="0B5394"/>
                </a:solidFill>
              </a:rPr>
              <a:t>Cycling</a:t>
            </a:r>
            <a:endParaRPr b="1">
              <a:solidFill>
                <a:srgbClr val="0B5394"/>
              </a:solidFill>
            </a:endParaRPr>
          </a:p>
          <a:p>
            <a:pPr indent="0" lvl="0" marL="0" rtl="0" algn="ctr">
              <a:spcBef>
                <a:spcPts val="800"/>
              </a:spcBef>
              <a:spcAft>
                <a:spcPts val="0"/>
              </a:spcAft>
              <a:buNone/>
            </a:pPr>
            <a:r>
              <a:t/>
            </a:r>
            <a:endParaRPr/>
          </a:p>
        </p:txBody>
      </p:sp>
      <p:sp>
        <p:nvSpPr>
          <p:cNvPr id="206" name="Google Shape;206;p24"/>
          <p:cNvSpPr txBox="1"/>
          <p:nvPr>
            <p:ph idx="4294967295" type="body"/>
          </p:nvPr>
        </p:nvSpPr>
        <p:spPr>
          <a:xfrm>
            <a:off x="4653125" y="2608850"/>
            <a:ext cx="3942000" cy="383400"/>
          </a:xfrm>
          <a:prstGeom prst="rect">
            <a:avLst/>
          </a:prstGeom>
        </p:spPr>
        <p:txBody>
          <a:bodyPr anchorCtr="0" anchor="t" bIns="0" lIns="0" spcFirstLastPara="1" rIns="0" wrap="square" tIns="0">
            <a:noAutofit/>
          </a:bodyPr>
          <a:lstStyle/>
          <a:p>
            <a:pPr indent="0" lvl="0" marL="0" rtl="0" algn="ctr">
              <a:spcBef>
                <a:spcPts val="800"/>
              </a:spcBef>
              <a:spcAft>
                <a:spcPts val="0"/>
              </a:spcAft>
              <a:buNone/>
            </a:pPr>
            <a:r>
              <a:rPr b="1" lang="en">
                <a:solidFill>
                  <a:srgbClr val="0B5394"/>
                </a:solidFill>
              </a:rPr>
              <a:t>Glucose</a:t>
            </a:r>
            <a:endParaRPr b="1">
              <a:solidFill>
                <a:srgbClr val="0B5394"/>
              </a:solidFill>
            </a:endParaRPr>
          </a:p>
          <a:p>
            <a:pPr indent="0" lvl="0" marL="0" rtl="0" algn="ctr">
              <a:spcBef>
                <a:spcPts val="800"/>
              </a:spcBef>
              <a:spcAft>
                <a:spcPts val="0"/>
              </a:spcAft>
              <a:buNone/>
            </a:pPr>
            <a:r>
              <a:t/>
            </a:r>
            <a:endParaRPr/>
          </a:p>
        </p:txBody>
      </p:sp>
      <p:pic>
        <p:nvPicPr>
          <p:cNvPr id="207" name="Google Shape;207;p24"/>
          <p:cNvPicPr preferRelativeResize="0"/>
          <p:nvPr/>
        </p:nvPicPr>
        <p:blipFill rotWithShape="1">
          <a:blip r:embed="rId3">
            <a:alphaModFix/>
          </a:blip>
          <a:srcRect b="15081" l="0" r="0" t="0"/>
          <a:stretch/>
        </p:blipFill>
        <p:spPr>
          <a:xfrm>
            <a:off x="1859150" y="1451550"/>
            <a:ext cx="1418426" cy="1204525"/>
          </a:xfrm>
          <a:prstGeom prst="rect">
            <a:avLst/>
          </a:prstGeom>
          <a:noFill/>
          <a:ln>
            <a:noFill/>
          </a:ln>
        </p:spPr>
      </p:pic>
      <p:pic>
        <p:nvPicPr>
          <p:cNvPr id="208" name="Google Shape;208;p24"/>
          <p:cNvPicPr preferRelativeResize="0"/>
          <p:nvPr/>
        </p:nvPicPr>
        <p:blipFill rotWithShape="1">
          <a:blip r:embed="rId4">
            <a:alphaModFix/>
          </a:blip>
          <a:srcRect b="13636" l="0" r="0" t="0"/>
          <a:stretch/>
        </p:blipFill>
        <p:spPr>
          <a:xfrm>
            <a:off x="5973925" y="1451558"/>
            <a:ext cx="1300401" cy="1123050"/>
          </a:xfrm>
          <a:prstGeom prst="rect">
            <a:avLst/>
          </a:prstGeom>
          <a:noFill/>
          <a:ln>
            <a:noFill/>
          </a:ln>
        </p:spPr>
      </p:pic>
      <p:grpSp>
        <p:nvGrpSpPr>
          <p:cNvPr id="209" name="Google Shape;209;p24"/>
          <p:cNvGrpSpPr/>
          <p:nvPr/>
        </p:nvGrpSpPr>
        <p:grpSpPr>
          <a:xfrm>
            <a:off x="524641" y="3051431"/>
            <a:ext cx="4087434" cy="1674272"/>
            <a:chOff x="623750" y="2435500"/>
            <a:chExt cx="4193100" cy="1818675"/>
          </a:xfrm>
        </p:grpSpPr>
        <p:sp>
          <p:nvSpPr>
            <p:cNvPr id="210" name="Google Shape;210;p24"/>
            <p:cNvSpPr/>
            <p:nvPr/>
          </p:nvSpPr>
          <p:spPr>
            <a:xfrm rot="5400000">
              <a:off x="1819300" y="1344100"/>
              <a:ext cx="1792200" cy="39750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623750" y="3638575"/>
              <a:ext cx="4193100" cy="61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2" name="Google Shape;212;p24"/>
          <p:cNvPicPr preferRelativeResize="0"/>
          <p:nvPr/>
        </p:nvPicPr>
        <p:blipFill rotWithShape="1">
          <a:blip r:embed="rId5">
            <a:alphaModFix/>
          </a:blip>
          <a:srcRect b="9727" l="12958" r="11960" t="8325"/>
          <a:stretch/>
        </p:blipFill>
        <p:spPr>
          <a:xfrm>
            <a:off x="701275" y="3270142"/>
            <a:ext cx="990424" cy="1084462"/>
          </a:xfrm>
          <a:prstGeom prst="rect">
            <a:avLst/>
          </a:prstGeom>
          <a:noFill/>
          <a:ln>
            <a:noFill/>
          </a:ln>
        </p:spPr>
      </p:pic>
      <p:pic>
        <p:nvPicPr>
          <p:cNvPr id="213" name="Google Shape;213;p24"/>
          <p:cNvPicPr preferRelativeResize="0"/>
          <p:nvPr/>
        </p:nvPicPr>
        <p:blipFill>
          <a:blip r:embed="rId6">
            <a:alphaModFix/>
          </a:blip>
          <a:stretch>
            <a:fillRect/>
          </a:stretch>
        </p:blipFill>
        <p:spPr>
          <a:xfrm>
            <a:off x="3811730" y="3362959"/>
            <a:ext cx="592480" cy="917416"/>
          </a:xfrm>
          <a:prstGeom prst="rect">
            <a:avLst/>
          </a:prstGeom>
          <a:noFill/>
          <a:ln>
            <a:noFill/>
          </a:ln>
        </p:spPr>
      </p:pic>
      <p:pic>
        <p:nvPicPr>
          <p:cNvPr id="214" name="Google Shape;214;p24"/>
          <p:cNvPicPr preferRelativeResize="0"/>
          <p:nvPr/>
        </p:nvPicPr>
        <p:blipFill>
          <a:blip r:embed="rId7">
            <a:alphaModFix/>
          </a:blip>
          <a:stretch>
            <a:fillRect/>
          </a:stretch>
        </p:blipFill>
        <p:spPr>
          <a:xfrm>
            <a:off x="2182230" y="3215074"/>
            <a:ext cx="1209379" cy="1213187"/>
          </a:xfrm>
          <a:prstGeom prst="rect">
            <a:avLst/>
          </a:prstGeom>
          <a:noFill/>
          <a:ln>
            <a:noFill/>
          </a:ln>
        </p:spPr>
      </p:pic>
      <p:sp>
        <p:nvSpPr>
          <p:cNvPr id="215" name="Google Shape;215;p24"/>
          <p:cNvSpPr txBox="1"/>
          <p:nvPr/>
        </p:nvSpPr>
        <p:spPr>
          <a:xfrm>
            <a:off x="441300" y="4315600"/>
            <a:ext cx="441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rPr>
              <a:t>   heart rate			  power		bike computer</a:t>
            </a:r>
            <a:endParaRPr sz="1200">
              <a:solidFill>
                <a:schemeClr val="accent1"/>
              </a:solidFill>
            </a:endParaRPr>
          </a:p>
        </p:txBody>
      </p:sp>
      <p:pic>
        <p:nvPicPr>
          <p:cNvPr id="216" name="Google Shape;216;p24"/>
          <p:cNvPicPr preferRelativeResize="0"/>
          <p:nvPr/>
        </p:nvPicPr>
        <p:blipFill rotWithShape="1">
          <a:blip r:embed="rId8">
            <a:alphaModFix/>
          </a:blip>
          <a:srcRect b="8424" l="0" r="0" t="0"/>
          <a:stretch/>
        </p:blipFill>
        <p:spPr>
          <a:xfrm>
            <a:off x="6155438" y="3352638"/>
            <a:ext cx="1118876" cy="938049"/>
          </a:xfrm>
          <a:prstGeom prst="rect">
            <a:avLst/>
          </a:prstGeom>
          <a:noFill/>
          <a:ln>
            <a:noFill/>
          </a:ln>
        </p:spPr>
      </p:pic>
      <p:sp>
        <p:nvSpPr>
          <p:cNvPr id="217" name="Google Shape;217;p24"/>
          <p:cNvSpPr txBox="1"/>
          <p:nvPr/>
        </p:nvSpPr>
        <p:spPr>
          <a:xfrm>
            <a:off x="6155450" y="4315600"/>
            <a:ext cx="135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rPr>
              <a:t>CGM (</a:t>
            </a:r>
            <a:r>
              <a:rPr lang="en" sz="1200">
                <a:solidFill>
                  <a:schemeClr val="accent1"/>
                </a:solidFill>
              </a:rPr>
              <a:t>dexcom)</a:t>
            </a:r>
            <a:endParaRPr sz="12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548878" y="347663"/>
            <a:ext cx="8046300" cy="67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 Example of one training session</a:t>
            </a:r>
            <a:endParaRPr/>
          </a:p>
        </p:txBody>
      </p:sp>
      <p:sp>
        <p:nvSpPr>
          <p:cNvPr id="223" name="Google Shape;223;p25"/>
          <p:cNvSpPr txBox="1"/>
          <p:nvPr>
            <p:ph idx="1" type="body"/>
          </p:nvPr>
        </p:nvSpPr>
        <p:spPr>
          <a:xfrm>
            <a:off x="548878" y="1059656"/>
            <a:ext cx="8046300" cy="35100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solidFill>
                  <a:srgbClr val="990000"/>
                </a:solidFill>
              </a:rPr>
              <a:t>TODO: THIS IS A PLACEHOLDER, USE SIMILAR FIGURE WITH NEW DEXCOM DATA</a:t>
            </a:r>
            <a:endParaRPr>
              <a:solidFill>
                <a:srgbClr val="990000"/>
              </a:solidFill>
            </a:endParaRPr>
          </a:p>
        </p:txBody>
      </p:sp>
      <p:sp>
        <p:nvSpPr>
          <p:cNvPr id="224" name="Google Shape;224;p25"/>
          <p:cNvSpPr txBox="1"/>
          <p:nvPr>
            <p:ph idx="12" type="sldNum"/>
          </p:nvPr>
        </p:nvSpPr>
        <p:spPr>
          <a:xfrm>
            <a:off x="8353189" y="4891833"/>
            <a:ext cx="241800" cy="1620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25" name="Google Shape;225;p25"/>
          <p:cNvPicPr preferRelativeResize="0"/>
          <p:nvPr/>
        </p:nvPicPr>
        <p:blipFill>
          <a:blip r:embed="rId3">
            <a:alphaModFix/>
          </a:blip>
          <a:stretch>
            <a:fillRect/>
          </a:stretch>
        </p:blipFill>
        <p:spPr>
          <a:xfrm>
            <a:off x="128575" y="1485350"/>
            <a:ext cx="8729475" cy="301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548878" y="347663"/>
            <a:ext cx="8046300" cy="67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Objective</a:t>
            </a:r>
            <a:endParaRPr/>
          </a:p>
        </p:txBody>
      </p:sp>
      <p:sp>
        <p:nvSpPr>
          <p:cNvPr id="231" name="Google Shape;231;p26"/>
          <p:cNvSpPr txBox="1"/>
          <p:nvPr>
            <p:ph idx="1" type="body"/>
          </p:nvPr>
        </p:nvSpPr>
        <p:spPr>
          <a:xfrm>
            <a:off x="548875" y="1059650"/>
            <a:ext cx="8046300" cy="37233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Support professional cyclists with Type 1 Diabetes in glucose management during exercise</a:t>
            </a:r>
            <a:endParaRPr/>
          </a:p>
          <a:p>
            <a:pPr indent="0" lvl="0" marL="0" rtl="0" algn="l">
              <a:spcBef>
                <a:spcPts val="800"/>
              </a:spcBef>
              <a:spcAft>
                <a:spcPts val="0"/>
              </a:spcAft>
              <a:buNone/>
            </a:pPr>
            <a:r>
              <a:t/>
            </a:r>
            <a:endParaRPr/>
          </a:p>
          <a:p>
            <a:pPr indent="-317500" lvl="0" marL="457200" rtl="0" algn="l">
              <a:spcBef>
                <a:spcPts val="800"/>
              </a:spcBef>
              <a:spcAft>
                <a:spcPts val="0"/>
              </a:spcAft>
              <a:buClr>
                <a:srgbClr val="0B5394"/>
              </a:buClr>
              <a:buSzPts val="1400"/>
              <a:buAutoNum type="arabicPlain"/>
            </a:pPr>
            <a:r>
              <a:rPr lang="en"/>
              <a:t>Insights in glucose levels </a:t>
            </a:r>
            <a:r>
              <a:rPr i="1" lang="en"/>
              <a:t>before-</a:t>
            </a:r>
            <a:r>
              <a:rPr lang="en"/>
              <a:t>, </a:t>
            </a:r>
            <a:r>
              <a:rPr i="1" lang="en"/>
              <a:t>during-</a:t>
            </a:r>
            <a:r>
              <a:rPr lang="en"/>
              <a:t> and </a:t>
            </a:r>
            <a:r>
              <a:rPr i="1" lang="en"/>
              <a:t>after</a:t>
            </a:r>
            <a:r>
              <a:rPr lang="en"/>
              <a:t> training sessions</a:t>
            </a:r>
            <a:endParaRPr/>
          </a:p>
          <a:p>
            <a:pPr indent="0" lvl="0" marL="457200" rtl="0" algn="l">
              <a:spcBef>
                <a:spcPts val="800"/>
              </a:spcBef>
              <a:spcAft>
                <a:spcPts val="0"/>
              </a:spcAft>
              <a:buNone/>
            </a:pPr>
            <a:r>
              <a:rPr lang="en">
                <a:solidFill>
                  <a:srgbClr val="0B5394"/>
                </a:solidFill>
              </a:rPr>
              <a:t>Time spent in glucose levels hypo (L1 and L2), within range, and hyper (L1 and L2)</a:t>
            </a:r>
            <a:endParaRPr>
              <a:solidFill>
                <a:srgbClr val="0B5394"/>
              </a:solidFill>
            </a:endParaRPr>
          </a:p>
          <a:p>
            <a:pPr indent="0" lvl="0" marL="457200" rtl="0" algn="l">
              <a:spcBef>
                <a:spcPts val="800"/>
              </a:spcBef>
              <a:spcAft>
                <a:spcPts val="0"/>
              </a:spcAft>
              <a:buNone/>
            </a:pPr>
            <a:r>
              <a:t/>
            </a:r>
            <a:endParaRPr b="1"/>
          </a:p>
          <a:p>
            <a:pPr indent="-317500" lvl="0" marL="457200" rtl="0" algn="l">
              <a:spcBef>
                <a:spcPts val="800"/>
              </a:spcBef>
              <a:spcAft>
                <a:spcPts val="0"/>
              </a:spcAft>
              <a:buClr>
                <a:srgbClr val="0B5394"/>
              </a:buClr>
              <a:buSzPts val="1400"/>
              <a:buAutoNum type="arabicPlain"/>
            </a:pPr>
            <a:r>
              <a:rPr lang="en"/>
              <a:t>Association of</a:t>
            </a:r>
            <a:r>
              <a:rPr b="1" lang="en"/>
              <a:t> training sessions</a:t>
            </a:r>
            <a:r>
              <a:rPr lang="en"/>
              <a:t> with time spent in glucose levels</a:t>
            </a:r>
            <a:endParaRPr/>
          </a:p>
          <a:p>
            <a:pPr indent="0" lvl="0" marL="457200" rtl="0" algn="l">
              <a:spcBef>
                <a:spcPts val="800"/>
              </a:spcBef>
              <a:spcAft>
                <a:spcPts val="0"/>
              </a:spcAft>
              <a:buNone/>
            </a:pPr>
            <a:r>
              <a:rPr lang="en">
                <a:solidFill>
                  <a:srgbClr val="0B5394"/>
                </a:solidFill>
              </a:rPr>
              <a:t>Correlation between variables such as power, altitude, training stress score, etc. from a training session with glucose</a:t>
            </a:r>
            <a:endParaRPr>
              <a:solidFill>
                <a:srgbClr val="0B5394"/>
              </a:solidFill>
            </a:endParaRPr>
          </a:p>
          <a:p>
            <a:pPr indent="0" lvl="0" marL="457200" rtl="0" algn="l">
              <a:spcBef>
                <a:spcPts val="800"/>
              </a:spcBef>
              <a:spcAft>
                <a:spcPts val="0"/>
              </a:spcAft>
              <a:buNone/>
            </a:pPr>
            <a:r>
              <a:t/>
            </a:r>
            <a:endParaRPr>
              <a:solidFill>
                <a:srgbClr val="CCCCCC"/>
              </a:solidFill>
            </a:endParaRPr>
          </a:p>
          <a:p>
            <a:pPr indent="-317500" lvl="0" marL="457200" rtl="0" algn="l">
              <a:spcBef>
                <a:spcPts val="800"/>
              </a:spcBef>
              <a:spcAft>
                <a:spcPts val="0"/>
              </a:spcAft>
              <a:buClr>
                <a:srgbClr val="0B5394"/>
              </a:buClr>
              <a:buSzPts val="1400"/>
              <a:buAutoNum type="arabicPlain"/>
            </a:pPr>
            <a:r>
              <a:rPr b="1" lang="en"/>
              <a:t>Predict future glucose levels</a:t>
            </a:r>
            <a:r>
              <a:rPr lang="en"/>
              <a:t> based on current and past glucose and current and past exercise</a:t>
            </a:r>
            <a:endParaRPr/>
          </a:p>
          <a:p>
            <a:pPr indent="0" lvl="0" marL="457200" rtl="0" algn="l">
              <a:spcBef>
                <a:spcPts val="800"/>
              </a:spcBef>
              <a:spcAft>
                <a:spcPts val="0"/>
              </a:spcAft>
              <a:buNone/>
            </a:pPr>
            <a:r>
              <a:rPr lang="en">
                <a:solidFill>
                  <a:srgbClr val="0B5394"/>
                </a:solidFill>
              </a:rPr>
              <a:t>More accurate prediction of future glucose + insights in glycaemic response during exercise</a:t>
            </a:r>
            <a:endParaRPr>
              <a:solidFill>
                <a:srgbClr val="0B5394"/>
              </a:solidFill>
            </a:endParaRPr>
          </a:p>
          <a:p>
            <a:pPr indent="0" lvl="0" marL="0" rtl="0" algn="l">
              <a:spcBef>
                <a:spcPts val="800"/>
              </a:spcBef>
              <a:spcAft>
                <a:spcPts val="0"/>
              </a:spcAft>
              <a:buClr>
                <a:schemeClr val="dk1"/>
              </a:buClr>
              <a:buSzPts val="1100"/>
              <a:buFont typeface="Arial"/>
              <a:buNone/>
            </a:pPr>
            <a:r>
              <a:t/>
            </a:r>
            <a:endParaRPr/>
          </a:p>
        </p:txBody>
      </p:sp>
      <p:sp>
        <p:nvSpPr>
          <p:cNvPr id="232" name="Google Shape;232;p26"/>
          <p:cNvSpPr txBox="1"/>
          <p:nvPr>
            <p:ph idx="12" type="sldNum"/>
          </p:nvPr>
        </p:nvSpPr>
        <p:spPr>
          <a:xfrm>
            <a:off x="8353189" y="4891833"/>
            <a:ext cx="241800" cy="1620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27"/>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Questions?</a:t>
            </a:r>
            <a:endParaRPr/>
          </a:p>
        </p:txBody>
      </p:sp>
      <p:sp>
        <p:nvSpPr>
          <p:cNvPr id="239" name="Google Shape;239;p27"/>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p>
            <a:pPr indent="0" lvl="0" marL="0" rtl="0" algn="ctr">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TH Zürich">
  <a:themeElements>
    <a:clrScheme name="ETH Zürich">
      <a:dk1>
        <a:srgbClr val="000000"/>
      </a:dk1>
      <a:lt1>
        <a:srgbClr val="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