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61" r:id="rId3"/>
    <p:sldId id="262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01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AFD5-4B3C-4F0C-B8DE-8C99929B484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A3493-60F5-4C99-A770-8E38E9F5A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1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7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5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7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3493-60F5-4C99-A770-8E38E9F5A32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61EC-91FA-42B0-A0F2-51063812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1432223"/>
            <a:ext cx="10857390" cy="3035808"/>
          </a:xfrm>
        </p:spPr>
        <p:txBody>
          <a:bodyPr/>
          <a:lstStyle/>
          <a:p>
            <a:r>
              <a:rPr lang="en-US"/>
              <a:t>Day 2/100</a:t>
            </a:r>
            <a:br>
              <a:rPr lang="en-US" dirty="0"/>
            </a:br>
            <a:r>
              <a:rPr lang="en-US" dirty="0"/>
              <a:t>Java Practice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3029E-1C75-404E-9BCA-13C52BCD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28" y="4468031"/>
            <a:ext cx="7891272" cy="10698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100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Days </a:t>
            </a:r>
            <a:r>
              <a:rPr lang="en-US" dirty="0"/>
              <a:t>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Coding Practice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Navaneethan</a:t>
            </a:r>
          </a:p>
        </p:txBody>
      </p:sp>
    </p:spTree>
    <p:extLst>
      <p:ext uri="{BB962C8B-B14F-4D97-AF65-F5344CB8AC3E}">
        <p14:creationId xmlns:p14="http://schemas.microsoft.com/office/powerpoint/2010/main" val="290003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0599928" cy="1066800"/>
          </a:xfrm>
        </p:spPr>
        <p:txBody>
          <a:bodyPr/>
          <a:lstStyle/>
          <a:p>
            <a:r>
              <a:rPr lang="en-US" dirty="0" err="1"/>
              <a:t>PRogram</a:t>
            </a:r>
            <a:r>
              <a:rPr lang="en-US" dirty="0"/>
              <a:t> – 1: java Loops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C37DA-A519-49DD-AC69-22F3581A7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7020"/>
            <a:ext cx="9113067" cy="60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54" y="216277"/>
            <a:ext cx="10613614" cy="1066800"/>
          </a:xfrm>
        </p:spPr>
        <p:txBody>
          <a:bodyPr/>
          <a:lstStyle/>
          <a:p>
            <a:r>
              <a:rPr lang="en-US" dirty="0"/>
              <a:t>CODE SNIPPET: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E5B57-B69F-4FBF-B21F-6753A010E52D}"/>
              </a:ext>
            </a:extLst>
          </p:cNvPr>
          <p:cNvSpPr/>
          <p:nvPr/>
        </p:nvSpPr>
        <p:spPr>
          <a:xfrm>
            <a:off x="978154" y="1066800"/>
            <a:ext cx="4823206" cy="6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0CB030-CB83-4F16-B8EA-43839B7A0806}"/>
              </a:ext>
            </a:extLst>
          </p:cNvPr>
          <p:cNvSpPr/>
          <p:nvPr/>
        </p:nvSpPr>
        <p:spPr>
          <a:xfrm>
            <a:off x="978154" y="1066800"/>
            <a:ext cx="4325366" cy="6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1F301C-C417-4B4A-A5E9-067F703B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17" y="1499354"/>
            <a:ext cx="10391775" cy="41433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74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87" y="239697"/>
            <a:ext cx="10599928" cy="1066800"/>
          </a:xfrm>
        </p:spPr>
        <p:txBody>
          <a:bodyPr/>
          <a:lstStyle/>
          <a:p>
            <a:r>
              <a:rPr lang="en-US" dirty="0"/>
              <a:t>Sample Input &amp; 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E6501-90F3-457D-B381-9FFC0D30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7" y="1704743"/>
            <a:ext cx="10248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5F31-547A-49BD-AA8F-BA7BD138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54" y="44384"/>
            <a:ext cx="10599928" cy="1066800"/>
          </a:xfrm>
        </p:spPr>
        <p:txBody>
          <a:bodyPr>
            <a:normAutofit/>
          </a:bodyPr>
          <a:lstStyle/>
          <a:p>
            <a:r>
              <a:rPr lang="en-US" dirty="0"/>
              <a:t>Sample Input &amp; Output - Explanation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C29FB-FBB5-45CB-8156-11942982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4" y="967741"/>
            <a:ext cx="6863170" cy="57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20BFA3-2347-4FBE-A1EC-B0F76B6B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12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242</TotalTime>
  <Words>35</Words>
  <Application>Microsoft Office PowerPoint</Application>
  <PresentationFormat>Widescreen</PresentationFormat>
  <Paragraphs>12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Rockwell</vt:lpstr>
      <vt:lpstr>Rockwell Condensed</vt:lpstr>
      <vt:lpstr>Wingdings</vt:lpstr>
      <vt:lpstr>Wood Type</vt:lpstr>
      <vt:lpstr>Day 2/100 Java Practice</vt:lpstr>
      <vt:lpstr>PRogram – 1: java Loops</vt:lpstr>
      <vt:lpstr>CODE SNIPPET:</vt:lpstr>
      <vt:lpstr>Sample Input &amp; Output</vt:lpstr>
      <vt:lpstr>Sample Input &amp; Output -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1/100 Java Practice</dc:title>
  <dc:creator>nava.srmece@outlook.com</dc:creator>
  <cp:lastModifiedBy>nava.srmece@outlook.com</cp:lastModifiedBy>
  <cp:revision>43</cp:revision>
  <dcterms:created xsi:type="dcterms:W3CDTF">2021-11-24T08:33:01Z</dcterms:created>
  <dcterms:modified xsi:type="dcterms:W3CDTF">2021-11-25T13:52:02Z</dcterms:modified>
</cp:coreProperties>
</file>