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69" r:id="rId9"/>
    <p:sldId id="260" r:id="rId10"/>
    <p:sldId id="270" r:id="rId11"/>
    <p:sldId id="261" r:id="rId12"/>
    <p:sldId id="263" r:id="rId13"/>
    <p:sldId id="271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01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AFD5-4B3C-4F0C-B8DE-8C99929B4848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3493-60F5-4C99-A770-8E38E9F5A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0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1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4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1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0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7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2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61EC-91FA-42B0-A0F2-51063812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432223"/>
            <a:ext cx="10857390" cy="3035808"/>
          </a:xfrm>
        </p:spPr>
        <p:txBody>
          <a:bodyPr/>
          <a:lstStyle/>
          <a:p>
            <a:r>
              <a:rPr lang="en-US" dirty="0"/>
              <a:t>Day 3/100</a:t>
            </a:r>
            <a:br>
              <a:rPr lang="en-US" dirty="0"/>
            </a:br>
            <a:r>
              <a:rPr lang="en-US" dirty="0"/>
              <a:t>Java 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029E-1C75-404E-9BCA-13C52BCD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28" y="4468031"/>
            <a:ext cx="7891272" cy="10698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100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Days </a:t>
            </a:r>
            <a:r>
              <a:rPr lang="en-US" dirty="0"/>
              <a:t>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Practice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Navaneethan</a:t>
            </a:r>
          </a:p>
        </p:txBody>
      </p:sp>
    </p:spTree>
    <p:extLst>
      <p:ext uri="{BB962C8B-B14F-4D97-AF65-F5344CB8AC3E}">
        <p14:creationId xmlns:p14="http://schemas.microsoft.com/office/powerpoint/2010/main" val="290003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48" y="0"/>
            <a:ext cx="10058400" cy="1100831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Java static initializer block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383B1-CA12-4C89-8BD0-F79956A8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" y="1315558"/>
            <a:ext cx="6659580" cy="33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99928" cy="1066800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4: java - Int to </a:t>
            </a:r>
            <a:r>
              <a:rPr lang="en-US" dirty="0" err="1"/>
              <a:t>STRINg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3D8A1-3DF4-4432-8734-9CA37BB8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99928" cy="852256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5: java Currency formatter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21D0B-F45A-4172-89BE-26AF15EB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701002"/>
            <a:ext cx="9816973" cy="6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99928" cy="852256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5: java currency formatter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607DE-32E3-465A-96FF-4361ED82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997397"/>
            <a:ext cx="10258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99928" cy="852256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5: CODE SNIPPET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7E77E-BC43-4416-87BC-EBA17B5F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117153"/>
            <a:ext cx="6467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20BFA3-2347-4FBE-A1EC-B0F76B6B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20" y="354367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609344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Java datatypes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72391-DA6A-47B4-81A2-A278DBA4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" y="1371646"/>
            <a:ext cx="10440140" cy="50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5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609344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Java datatypes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30EF-6E17-415A-862D-22396B70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109987"/>
            <a:ext cx="9410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34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Java datatypes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3E0E7-16E2-4BA0-ADB4-BF038BAA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" y="958789"/>
            <a:ext cx="8725132" cy="57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6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Java datatypes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F8252-1FF1-428A-B4B7-A3245E9E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136343"/>
            <a:ext cx="10377996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51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Code snippet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A448C-9236-4196-A243-4E375617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8" y="1136342"/>
            <a:ext cx="8085708" cy="53731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6598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48" y="0"/>
            <a:ext cx="10058400" cy="1100963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2: Java end-of-file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679B6-0F56-4DF4-A10C-8EFC2F6F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7" y="896646"/>
            <a:ext cx="8926113" cy="58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960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48" y="0"/>
            <a:ext cx="10058400" cy="1100963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2: Java end-of-file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AE3C9-936C-4684-AB43-C9927F17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7" y="1551543"/>
            <a:ext cx="11718524" cy="25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28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48" y="0"/>
            <a:ext cx="10058400" cy="1100831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Java static initializer block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FD548-F74D-4B10-9DEF-36268F9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" y="907382"/>
            <a:ext cx="8480552" cy="5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</TotalTime>
  <Words>112</Words>
  <Application>Microsoft Office PowerPoint</Application>
  <PresentationFormat>Widescreen</PresentationFormat>
  <Paragraphs>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Day 3/100 Java Practice</vt:lpstr>
      <vt:lpstr>Prg – 1:  Java datatypes</vt:lpstr>
      <vt:lpstr>Prg – 1:  Java datatypes</vt:lpstr>
      <vt:lpstr>Prg – 1:  Java datatypes</vt:lpstr>
      <vt:lpstr>Prg – 1:  Java datatypes</vt:lpstr>
      <vt:lpstr>Prg – 1:  Code snippet</vt:lpstr>
      <vt:lpstr>PRg – 2: Java end-of-file</vt:lpstr>
      <vt:lpstr>PRg – 2: Java end-of-file</vt:lpstr>
      <vt:lpstr>PRg – 3: Java static initializer block</vt:lpstr>
      <vt:lpstr>PRg – 3: Java static initializer block</vt:lpstr>
      <vt:lpstr>PRg – 4: java - Int to STRINg</vt:lpstr>
      <vt:lpstr>PRg – 5: java Currency formatter</vt:lpstr>
      <vt:lpstr>PRg – 5: java currency formatter</vt:lpstr>
      <vt:lpstr>PRg – 5: CODE SNIPPET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1/100 Java Practice</dc:title>
  <dc:creator>nava.srmece@outlook.com</dc:creator>
  <cp:lastModifiedBy>nava.srmece@outlook.com</cp:lastModifiedBy>
  <cp:revision>54</cp:revision>
  <dcterms:created xsi:type="dcterms:W3CDTF">2021-11-24T08:33:01Z</dcterms:created>
  <dcterms:modified xsi:type="dcterms:W3CDTF">2021-11-29T05:50:42Z</dcterms:modified>
</cp:coreProperties>
</file>