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65" r:id="rId6"/>
    <p:sldId id="266" r:id="rId7"/>
    <p:sldId id="276" r:id="rId8"/>
    <p:sldId id="277" r:id="rId9"/>
    <p:sldId id="278" r:id="rId10"/>
    <p:sldId id="279" r:id="rId11"/>
    <p:sldId id="28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016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AFD5-4B3C-4F0C-B8DE-8C99929B484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A3493-60F5-4C99-A770-8E38E9F5A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1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01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2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0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8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1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3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30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5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1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5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61EC-91FA-42B0-A0F2-51063812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1432223"/>
            <a:ext cx="10857390" cy="3035808"/>
          </a:xfrm>
        </p:spPr>
        <p:txBody>
          <a:bodyPr/>
          <a:lstStyle/>
          <a:p>
            <a:r>
              <a:rPr lang="en-US" dirty="0"/>
              <a:t>Day 4/100</a:t>
            </a:r>
            <a:br>
              <a:rPr lang="en-US" dirty="0"/>
            </a:br>
            <a:r>
              <a:rPr lang="en-US" dirty="0"/>
              <a:t>Java Practice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3029E-1C75-404E-9BCA-13C52BCD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28" y="4468031"/>
            <a:ext cx="7891272" cy="10698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100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Days </a:t>
            </a:r>
            <a:r>
              <a:rPr lang="en-US" dirty="0"/>
              <a:t>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Coding Practice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Navaneethan</a:t>
            </a:r>
          </a:p>
        </p:txBody>
      </p:sp>
    </p:spTree>
    <p:extLst>
      <p:ext uri="{BB962C8B-B14F-4D97-AF65-F5344CB8AC3E}">
        <p14:creationId xmlns:p14="http://schemas.microsoft.com/office/powerpoint/2010/main" val="2900038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3634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4:  Java string reverse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EF8B7-41F3-442A-931F-2B05E83A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" y="1136342"/>
            <a:ext cx="7513098" cy="49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2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3634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5:  Java PRIME NUMBER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3B98F-E3A3-4D0B-BC6B-C825F8FBD108}"/>
              </a:ext>
            </a:extLst>
          </p:cNvPr>
          <p:cNvSpPr txBox="1"/>
          <p:nvPr/>
        </p:nvSpPr>
        <p:spPr>
          <a:xfrm>
            <a:off x="840327" y="1314450"/>
            <a:ext cx="8810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 a java Program to check whether the given input number is a Prime Number or Not a Prime Number. 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euclid_circular_a"/>
              </a:rPr>
              <a:t>A prime number is a number that is divisible by only two numbers: 1 and itself. So, if any number is divisible by any other number, it is not a prime number.</a:t>
            </a:r>
          </a:p>
          <a:p>
            <a:endParaRPr lang="en-US" dirty="0">
              <a:latin typeface="euclid_circular_a"/>
            </a:endParaRPr>
          </a:p>
          <a:p>
            <a:endParaRPr lang="en-IN" dirty="0"/>
          </a:p>
          <a:p>
            <a:r>
              <a:rPr lang="en-IN" dirty="0"/>
              <a:t>Sample Input 0 :		29</a:t>
            </a:r>
          </a:p>
          <a:p>
            <a:endParaRPr lang="en-IN" dirty="0"/>
          </a:p>
          <a:p>
            <a:r>
              <a:rPr lang="en-IN" dirty="0"/>
              <a:t>Sample Output 0 :	29 is a prime number.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Sample Input 1 :		33</a:t>
            </a:r>
          </a:p>
          <a:p>
            <a:endParaRPr lang="en-IN" dirty="0"/>
          </a:p>
          <a:p>
            <a:r>
              <a:rPr lang="en-IN" dirty="0"/>
              <a:t>Sample Output 1 :	33 is NOT a prime number.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8640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20BFA3-2347-4FBE-A1EC-B0F76B6B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120" y="354367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5" y="-1"/>
            <a:ext cx="7087910" cy="1819275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1: Java </a:t>
            </a:r>
            <a:br>
              <a:rPr lang="en-US" dirty="0"/>
            </a:br>
            <a:r>
              <a:rPr lang="en-US" dirty="0"/>
              <a:t>Strings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F307E-075F-42DB-9FB0-BC87DB65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6" y="-1"/>
            <a:ext cx="8020050" cy="6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52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7239000" cy="102093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1:  Java Strings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5B2C2-0344-493E-BB47-99136A20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" y="868763"/>
            <a:ext cx="7239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33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0"/>
            <a:ext cx="9490229" cy="10209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Prg</a:t>
            </a:r>
            <a:r>
              <a:rPr lang="en-US" dirty="0"/>
              <a:t> – 1:  Java Strings – CODE SNIPPET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91931-B9F8-4047-90ED-ED5E7B7B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43" y="1573937"/>
            <a:ext cx="6810375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3846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09987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2:  Java substring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D9D0B-B929-4298-B1BD-FE096226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75869"/>
            <a:ext cx="8839200" cy="5867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1AFAE-CD00-4426-8FB4-CBF2E5809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2823946"/>
            <a:ext cx="44196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34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3634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3:  Java ANAGRAMS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F082A-A884-431A-8D59-230D326B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136342"/>
            <a:ext cx="89058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64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3634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3:  Java ANAGRAMS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7148C-609C-4E35-9B17-8E570A44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" y="1047750"/>
            <a:ext cx="71342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852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3634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3:  Java ANAGRAMS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0B664-BDEB-4B0F-82F5-301FF8A1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" y="1136342"/>
            <a:ext cx="73723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11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0"/>
            <a:ext cx="9303798" cy="1136342"/>
          </a:xfrm>
        </p:spPr>
        <p:txBody>
          <a:bodyPr/>
          <a:lstStyle/>
          <a:p>
            <a:r>
              <a:rPr lang="en-US" dirty="0" err="1"/>
              <a:t>Prg</a:t>
            </a:r>
            <a:r>
              <a:rPr lang="en-US" dirty="0"/>
              <a:t> – 3:  Java ANAGRAMS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B4AEC-7678-48F4-8ACA-EE615E57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" y="1136342"/>
            <a:ext cx="68865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6077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305</TotalTime>
  <Words>183</Words>
  <Application>Microsoft Office PowerPoint</Application>
  <PresentationFormat>Widescreen</PresentationFormat>
  <Paragraphs>37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euclid_circular_a</vt:lpstr>
      <vt:lpstr>Rockwell</vt:lpstr>
      <vt:lpstr>Rockwell Condensed</vt:lpstr>
      <vt:lpstr>Wingdings</vt:lpstr>
      <vt:lpstr>Wood Type</vt:lpstr>
      <vt:lpstr>Day 4/100 Java Practice</vt:lpstr>
      <vt:lpstr>Prg – 1: Java  Strings</vt:lpstr>
      <vt:lpstr>Prg – 1:  Java Strings</vt:lpstr>
      <vt:lpstr>Prg – 1:  Java Strings – CODE SNIPPET</vt:lpstr>
      <vt:lpstr>Prg – 2:  Java substring</vt:lpstr>
      <vt:lpstr>Prg – 3:  Java ANAGRAMS</vt:lpstr>
      <vt:lpstr>Prg – 3:  Java ANAGRAMS</vt:lpstr>
      <vt:lpstr>Prg – 3:  Java ANAGRAMS</vt:lpstr>
      <vt:lpstr>Prg – 3:  Java ANAGRAMS</vt:lpstr>
      <vt:lpstr>Prg – 4:  Java string reverse</vt:lpstr>
      <vt:lpstr>Prg – 5:  Java PRIME NUMBER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1/100 Java Practice</dc:title>
  <dc:creator>nava.srmece@outlook.com</dc:creator>
  <cp:lastModifiedBy>nava.srmece@outlook.com</cp:lastModifiedBy>
  <cp:revision>78</cp:revision>
  <dcterms:created xsi:type="dcterms:W3CDTF">2021-11-24T08:33:01Z</dcterms:created>
  <dcterms:modified xsi:type="dcterms:W3CDTF">2021-12-07T06:23:43Z</dcterms:modified>
</cp:coreProperties>
</file>