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86551-7F9A-4667-A226-E5EC309A0D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660C9B-CC8C-46DA-8423-30E53FCF55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 delivery tracking option</a:t>
          </a:r>
        </a:p>
      </dgm:t>
    </dgm:pt>
    <dgm:pt modelId="{A8A0B8D0-0AEF-42B9-AC7D-B54532058860}" type="parTrans" cxnId="{D1EA94B8-FD1D-4F8B-B55C-F0E8A4349063}">
      <dgm:prSet/>
      <dgm:spPr/>
      <dgm:t>
        <a:bodyPr/>
        <a:lstStyle/>
        <a:p>
          <a:endParaRPr lang="en-US"/>
        </a:p>
      </dgm:t>
    </dgm:pt>
    <dgm:pt modelId="{3ECB05C2-F99E-40B5-8F0A-CD589CAE457E}" type="sibTrans" cxnId="{D1EA94B8-FD1D-4F8B-B55C-F0E8A4349063}">
      <dgm:prSet/>
      <dgm:spPr/>
      <dgm:t>
        <a:bodyPr/>
        <a:lstStyle/>
        <a:p>
          <a:endParaRPr lang="en-US"/>
        </a:p>
      </dgm:t>
    </dgm:pt>
    <dgm:pt modelId="{EC925BAC-91E8-46C0-B436-130D8C7085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of AI to improve user service</a:t>
          </a:r>
        </a:p>
      </dgm:t>
    </dgm:pt>
    <dgm:pt modelId="{39E1EC9E-8D3D-4A66-A22F-B913539E63A0}" type="parTrans" cxnId="{75F70648-AF67-451D-B2F5-91E07AAEA294}">
      <dgm:prSet/>
      <dgm:spPr/>
      <dgm:t>
        <a:bodyPr/>
        <a:lstStyle/>
        <a:p>
          <a:endParaRPr lang="en-US"/>
        </a:p>
      </dgm:t>
    </dgm:pt>
    <dgm:pt modelId="{AA041327-372E-4655-A64C-F7AB9A418C45}" type="sibTrans" cxnId="{75F70648-AF67-451D-B2F5-91E07AAEA294}">
      <dgm:prSet/>
      <dgm:spPr/>
      <dgm:t>
        <a:bodyPr/>
        <a:lstStyle/>
        <a:p>
          <a:endParaRPr lang="en-US"/>
        </a:p>
      </dgm:t>
    </dgm:pt>
    <dgm:pt modelId="{C0CED8EA-FD5B-48BF-8DF1-9FAD2E7593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Enhanced user experience</a:t>
          </a:r>
        </a:p>
      </dgm:t>
    </dgm:pt>
    <dgm:pt modelId="{DCDB9410-FF5F-4502-AC63-2EBC79E9466F}" type="parTrans" cxnId="{25C58042-F0F0-4A61-8288-AF29B8CDDE21}">
      <dgm:prSet/>
      <dgm:spPr/>
      <dgm:t>
        <a:bodyPr/>
        <a:lstStyle/>
        <a:p>
          <a:endParaRPr lang="en-US"/>
        </a:p>
      </dgm:t>
    </dgm:pt>
    <dgm:pt modelId="{6A44742D-1619-4FEF-B75B-448F2F9B257F}" type="sibTrans" cxnId="{25C58042-F0F0-4A61-8288-AF29B8CDDE21}">
      <dgm:prSet/>
      <dgm:spPr/>
      <dgm:t>
        <a:bodyPr/>
        <a:lstStyle/>
        <a:p>
          <a:endParaRPr lang="en-US"/>
        </a:p>
      </dgm:t>
    </dgm:pt>
    <dgm:pt modelId="{456756C8-5877-4626-B18E-6BC852C68F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Increased transparency in delivery process</a:t>
          </a:r>
        </a:p>
      </dgm:t>
    </dgm:pt>
    <dgm:pt modelId="{75C922DD-E29F-4480-9F0D-D491EB373237}" type="parTrans" cxnId="{4D9CB38E-6FDF-4C0E-8093-A0A345E0CC75}">
      <dgm:prSet/>
      <dgm:spPr/>
      <dgm:t>
        <a:bodyPr/>
        <a:lstStyle/>
        <a:p>
          <a:endParaRPr lang="en-US"/>
        </a:p>
      </dgm:t>
    </dgm:pt>
    <dgm:pt modelId="{E88E5A3B-80D2-4C9D-8374-32968DDDEC1F}" type="sibTrans" cxnId="{4D9CB38E-6FDF-4C0E-8093-A0A345E0CC75}">
      <dgm:prSet/>
      <dgm:spPr/>
      <dgm:t>
        <a:bodyPr/>
        <a:lstStyle/>
        <a:p>
          <a:endParaRPr lang="en-US"/>
        </a:p>
      </dgm:t>
    </dgm:pt>
    <dgm:pt modelId="{00D4E5A1-5F31-4883-B6F0-347421F0EC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Reduced customer anxiety about delivery status</a:t>
          </a:r>
        </a:p>
      </dgm:t>
    </dgm:pt>
    <dgm:pt modelId="{DF8DC9F0-C50C-482C-8A77-8108260C8153}" type="parTrans" cxnId="{945568FD-E066-48CA-8700-5919F493FA67}">
      <dgm:prSet/>
      <dgm:spPr/>
      <dgm:t>
        <a:bodyPr/>
        <a:lstStyle/>
        <a:p>
          <a:endParaRPr lang="en-US"/>
        </a:p>
      </dgm:t>
    </dgm:pt>
    <dgm:pt modelId="{46A0E62B-7155-4067-AB26-40CECCC51B77}" type="sibTrans" cxnId="{945568FD-E066-48CA-8700-5919F493FA67}">
      <dgm:prSet/>
      <dgm:spPr/>
      <dgm:t>
        <a:bodyPr/>
        <a:lstStyle/>
        <a:p>
          <a:endParaRPr lang="en-US"/>
        </a:p>
      </dgm:t>
    </dgm:pt>
    <dgm:pt modelId="{CC8C2D47-0D76-4495-AD5C-6E2BCDD0010D}" type="pres">
      <dgm:prSet presAssocID="{34986551-7F9A-4667-A226-E5EC309A0D87}" presName="root" presStyleCnt="0">
        <dgm:presLayoutVars>
          <dgm:dir/>
          <dgm:resizeHandles val="exact"/>
        </dgm:presLayoutVars>
      </dgm:prSet>
      <dgm:spPr/>
    </dgm:pt>
    <dgm:pt modelId="{95FD257A-A205-4856-B6DB-F0B287F25089}" type="pres">
      <dgm:prSet presAssocID="{F2660C9B-CC8C-46DA-8423-30E53FCF551C}" presName="compNode" presStyleCnt="0"/>
      <dgm:spPr/>
    </dgm:pt>
    <dgm:pt modelId="{0392BADD-A2B6-4D1C-9E45-5E09B3367D5B}" type="pres">
      <dgm:prSet presAssocID="{F2660C9B-CC8C-46DA-8423-30E53FCF55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CC2FDA-4E55-4F5F-ADFD-2BF9654ADEB4}" type="pres">
      <dgm:prSet presAssocID="{F2660C9B-CC8C-46DA-8423-30E53FCF551C}" presName="spaceRect" presStyleCnt="0"/>
      <dgm:spPr/>
    </dgm:pt>
    <dgm:pt modelId="{B9DD7F8E-DFF4-4959-98B6-EA0B150A3A35}" type="pres">
      <dgm:prSet presAssocID="{F2660C9B-CC8C-46DA-8423-30E53FCF551C}" presName="textRect" presStyleLbl="revTx" presStyleIdx="0" presStyleCnt="5">
        <dgm:presLayoutVars>
          <dgm:chMax val="1"/>
          <dgm:chPref val="1"/>
        </dgm:presLayoutVars>
      </dgm:prSet>
      <dgm:spPr/>
    </dgm:pt>
    <dgm:pt modelId="{B435E552-92FD-4776-88D9-53E58E3BA55D}" type="pres">
      <dgm:prSet presAssocID="{3ECB05C2-F99E-40B5-8F0A-CD589CAE457E}" presName="sibTrans" presStyleCnt="0"/>
      <dgm:spPr/>
    </dgm:pt>
    <dgm:pt modelId="{B609C694-E2F0-4827-9D2A-AAC25E9B5522}" type="pres">
      <dgm:prSet presAssocID="{EC925BAC-91E8-46C0-B436-130D8C708551}" presName="compNode" presStyleCnt="0"/>
      <dgm:spPr/>
    </dgm:pt>
    <dgm:pt modelId="{D61D9808-73FD-4F0A-BC6A-B9190377028D}" type="pres">
      <dgm:prSet presAssocID="{EC925BAC-91E8-46C0-B436-130D8C70855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FA85250-C1C4-4950-B57B-D3F0A9DF38A9}" type="pres">
      <dgm:prSet presAssocID="{EC925BAC-91E8-46C0-B436-130D8C708551}" presName="spaceRect" presStyleCnt="0"/>
      <dgm:spPr/>
    </dgm:pt>
    <dgm:pt modelId="{0ED771DD-29FA-4813-9326-9032640FDDD9}" type="pres">
      <dgm:prSet presAssocID="{EC925BAC-91E8-46C0-B436-130D8C708551}" presName="textRect" presStyleLbl="revTx" presStyleIdx="1" presStyleCnt="5">
        <dgm:presLayoutVars>
          <dgm:chMax val="1"/>
          <dgm:chPref val="1"/>
        </dgm:presLayoutVars>
      </dgm:prSet>
      <dgm:spPr/>
    </dgm:pt>
    <dgm:pt modelId="{F0BF936F-4D7B-41C8-8D63-1D66123D0E8C}" type="pres">
      <dgm:prSet presAssocID="{AA041327-372E-4655-A64C-F7AB9A418C45}" presName="sibTrans" presStyleCnt="0"/>
      <dgm:spPr/>
    </dgm:pt>
    <dgm:pt modelId="{0F197DEA-3F14-411A-BDFF-EB4E7BB42BEE}" type="pres">
      <dgm:prSet presAssocID="{C0CED8EA-FD5B-48BF-8DF1-9FAD2E75937D}" presName="compNode" presStyleCnt="0"/>
      <dgm:spPr/>
    </dgm:pt>
    <dgm:pt modelId="{A70EF93F-C1F6-4955-ADE1-6573C19595B9}" type="pres">
      <dgm:prSet presAssocID="{C0CED8EA-FD5B-48BF-8DF1-9FAD2E75937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BCCDCE7-E567-40EC-8A99-A212EC005AF4}" type="pres">
      <dgm:prSet presAssocID="{C0CED8EA-FD5B-48BF-8DF1-9FAD2E75937D}" presName="spaceRect" presStyleCnt="0"/>
      <dgm:spPr/>
    </dgm:pt>
    <dgm:pt modelId="{FB77767F-47D1-4EDA-99B8-3A99E5CED09E}" type="pres">
      <dgm:prSet presAssocID="{C0CED8EA-FD5B-48BF-8DF1-9FAD2E75937D}" presName="textRect" presStyleLbl="revTx" presStyleIdx="2" presStyleCnt="5">
        <dgm:presLayoutVars>
          <dgm:chMax val="1"/>
          <dgm:chPref val="1"/>
        </dgm:presLayoutVars>
      </dgm:prSet>
      <dgm:spPr/>
    </dgm:pt>
    <dgm:pt modelId="{27005A19-D508-4017-BFB8-1AC8788FD3EF}" type="pres">
      <dgm:prSet presAssocID="{6A44742D-1619-4FEF-B75B-448F2F9B257F}" presName="sibTrans" presStyleCnt="0"/>
      <dgm:spPr/>
    </dgm:pt>
    <dgm:pt modelId="{3AFDF8E4-0234-4E88-AA2E-82B6B386C8A4}" type="pres">
      <dgm:prSet presAssocID="{456756C8-5877-4626-B18E-6BC852C68FE1}" presName="compNode" presStyleCnt="0"/>
      <dgm:spPr/>
    </dgm:pt>
    <dgm:pt modelId="{F2656DC6-B3BB-4F61-8653-E26782530E75}" type="pres">
      <dgm:prSet presAssocID="{456756C8-5877-4626-B18E-6BC852C68F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FEE887-90FC-47F6-9FCF-CE94521656FB}" type="pres">
      <dgm:prSet presAssocID="{456756C8-5877-4626-B18E-6BC852C68FE1}" presName="spaceRect" presStyleCnt="0"/>
      <dgm:spPr/>
    </dgm:pt>
    <dgm:pt modelId="{87BB3EE8-122E-4D1D-9E4B-1A69BE300EE5}" type="pres">
      <dgm:prSet presAssocID="{456756C8-5877-4626-B18E-6BC852C68FE1}" presName="textRect" presStyleLbl="revTx" presStyleIdx="3" presStyleCnt="5">
        <dgm:presLayoutVars>
          <dgm:chMax val="1"/>
          <dgm:chPref val="1"/>
        </dgm:presLayoutVars>
      </dgm:prSet>
      <dgm:spPr/>
    </dgm:pt>
    <dgm:pt modelId="{1EEC3A66-C1B2-4DC5-90C1-1310066F182C}" type="pres">
      <dgm:prSet presAssocID="{E88E5A3B-80D2-4C9D-8374-32968DDDEC1F}" presName="sibTrans" presStyleCnt="0"/>
      <dgm:spPr/>
    </dgm:pt>
    <dgm:pt modelId="{98C1DBD6-3B07-41FD-9D26-AAEF471196CD}" type="pres">
      <dgm:prSet presAssocID="{00D4E5A1-5F31-4883-B6F0-347421F0ECCF}" presName="compNode" presStyleCnt="0"/>
      <dgm:spPr/>
    </dgm:pt>
    <dgm:pt modelId="{BBE09B1D-66E8-4A45-92D3-19FB4741787D}" type="pres">
      <dgm:prSet presAssocID="{00D4E5A1-5F31-4883-B6F0-347421F0ECC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C9F9209-9C3D-41E7-AE53-BBF14030CCB0}" type="pres">
      <dgm:prSet presAssocID="{00D4E5A1-5F31-4883-B6F0-347421F0ECCF}" presName="spaceRect" presStyleCnt="0"/>
      <dgm:spPr/>
    </dgm:pt>
    <dgm:pt modelId="{C39302F0-49AD-4665-9861-4F1D81E4B814}" type="pres">
      <dgm:prSet presAssocID="{00D4E5A1-5F31-4883-B6F0-347421F0ECC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742D0F-DF67-4847-850B-948737FDA115}" type="presOf" srcId="{C0CED8EA-FD5B-48BF-8DF1-9FAD2E75937D}" destId="{FB77767F-47D1-4EDA-99B8-3A99E5CED09E}" srcOrd="0" destOrd="0" presId="urn:microsoft.com/office/officeart/2018/2/layout/IconLabelList"/>
    <dgm:cxn modelId="{480E9A13-6485-468B-AB95-680127D19E1B}" type="presOf" srcId="{00D4E5A1-5F31-4883-B6F0-347421F0ECCF}" destId="{C39302F0-49AD-4665-9861-4F1D81E4B814}" srcOrd="0" destOrd="0" presId="urn:microsoft.com/office/officeart/2018/2/layout/IconLabelList"/>
    <dgm:cxn modelId="{25C58042-F0F0-4A61-8288-AF29B8CDDE21}" srcId="{34986551-7F9A-4667-A226-E5EC309A0D87}" destId="{C0CED8EA-FD5B-48BF-8DF1-9FAD2E75937D}" srcOrd="2" destOrd="0" parTransId="{DCDB9410-FF5F-4502-AC63-2EBC79E9466F}" sibTransId="{6A44742D-1619-4FEF-B75B-448F2F9B257F}"/>
    <dgm:cxn modelId="{75F70648-AF67-451D-B2F5-91E07AAEA294}" srcId="{34986551-7F9A-4667-A226-E5EC309A0D87}" destId="{EC925BAC-91E8-46C0-B436-130D8C708551}" srcOrd="1" destOrd="0" parTransId="{39E1EC9E-8D3D-4A66-A22F-B913539E63A0}" sibTransId="{AA041327-372E-4655-A64C-F7AB9A418C45}"/>
    <dgm:cxn modelId="{661F8F60-CC9D-4D76-9CE9-FDBA6A26EAB1}" type="presOf" srcId="{34986551-7F9A-4667-A226-E5EC309A0D87}" destId="{CC8C2D47-0D76-4495-AD5C-6E2BCDD0010D}" srcOrd="0" destOrd="0" presId="urn:microsoft.com/office/officeart/2018/2/layout/IconLabelList"/>
    <dgm:cxn modelId="{4D9CB38E-6FDF-4C0E-8093-A0A345E0CC75}" srcId="{34986551-7F9A-4667-A226-E5EC309A0D87}" destId="{456756C8-5877-4626-B18E-6BC852C68FE1}" srcOrd="3" destOrd="0" parTransId="{75C922DD-E29F-4480-9F0D-D491EB373237}" sibTransId="{E88E5A3B-80D2-4C9D-8374-32968DDDEC1F}"/>
    <dgm:cxn modelId="{D1EA94B8-FD1D-4F8B-B55C-F0E8A4349063}" srcId="{34986551-7F9A-4667-A226-E5EC309A0D87}" destId="{F2660C9B-CC8C-46DA-8423-30E53FCF551C}" srcOrd="0" destOrd="0" parTransId="{A8A0B8D0-0AEF-42B9-AC7D-B54532058860}" sibTransId="{3ECB05C2-F99E-40B5-8F0A-CD589CAE457E}"/>
    <dgm:cxn modelId="{A2A50BCF-2DAC-4451-B9E4-63707FF17442}" type="presOf" srcId="{F2660C9B-CC8C-46DA-8423-30E53FCF551C}" destId="{B9DD7F8E-DFF4-4959-98B6-EA0B150A3A35}" srcOrd="0" destOrd="0" presId="urn:microsoft.com/office/officeart/2018/2/layout/IconLabelList"/>
    <dgm:cxn modelId="{A1D5C5CF-E438-413C-A0C1-AFEB8BFB51F9}" type="presOf" srcId="{EC925BAC-91E8-46C0-B436-130D8C708551}" destId="{0ED771DD-29FA-4813-9326-9032640FDDD9}" srcOrd="0" destOrd="0" presId="urn:microsoft.com/office/officeart/2018/2/layout/IconLabelList"/>
    <dgm:cxn modelId="{D9453ED5-3903-4AE1-97B9-B2732D20D7BF}" type="presOf" srcId="{456756C8-5877-4626-B18E-6BC852C68FE1}" destId="{87BB3EE8-122E-4D1D-9E4B-1A69BE300EE5}" srcOrd="0" destOrd="0" presId="urn:microsoft.com/office/officeart/2018/2/layout/IconLabelList"/>
    <dgm:cxn modelId="{945568FD-E066-48CA-8700-5919F493FA67}" srcId="{34986551-7F9A-4667-A226-E5EC309A0D87}" destId="{00D4E5A1-5F31-4883-B6F0-347421F0ECCF}" srcOrd="4" destOrd="0" parTransId="{DF8DC9F0-C50C-482C-8A77-8108260C8153}" sibTransId="{46A0E62B-7155-4067-AB26-40CECCC51B77}"/>
    <dgm:cxn modelId="{E64662FE-0D34-44D6-BF6D-EC2BBFA6B1F9}" type="presParOf" srcId="{CC8C2D47-0D76-4495-AD5C-6E2BCDD0010D}" destId="{95FD257A-A205-4856-B6DB-F0B287F25089}" srcOrd="0" destOrd="0" presId="urn:microsoft.com/office/officeart/2018/2/layout/IconLabelList"/>
    <dgm:cxn modelId="{B1EA6495-AC87-4DA3-8464-03E22864E360}" type="presParOf" srcId="{95FD257A-A205-4856-B6DB-F0B287F25089}" destId="{0392BADD-A2B6-4D1C-9E45-5E09B3367D5B}" srcOrd="0" destOrd="0" presId="urn:microsoft.com/office/officeart/2018/2/layout/IconLabelList"/>
    <dgm:cxn modelId="{071A6FD1-FDA1-4AA2-B1E9-8879E91992F2}" type="presParOf" srcId="{95FD257A-A205-4856-B6DB-F0B287F25089}" destId="{31CC2FDA-4E55-4F5F-ADFD-2BF9654ADEB4}" srcOrd="1" destOrd="0" presId="urn:microsoft.com/office/officeart/2018/2/layout/IconLabelList"/>
    <dgm:cxn modelId="{80E770B2-30BA-4ADC-8734-7303446F6019}" type="presParOf" srcId="{95FD257A-A205-4856-B6DB-F0B287F25089}" destId="{B9DD7F8E-DFF4-4959-98B6-EA0B150A3A35}" srcOrd="2" destOrd="0" presId="urn:microsoft.com/office/officeart/2018/2/layout/IconLabelList"/>
    <dgm:cxn modelId="{1C196A4B-0FB5-4E14-BF2A-3673173E0ED4}" type="presParOf" srcId="{CC8C2D47-0D76-4495-AD5C-6E2BCDD0010D}" destId="{B435E552-92FD-4776-88D9-53E58E3BA55D}" srcOrd="1" destOrd="0" presId="urn:microsoft.com/office/officeart/2018/2/layout/IconLabelList"/>
    <dgm:cxn modelId="{0BDA63DC-F198-4BD0-9969-4CD8F4038F26}" type="presParOf" srcId="{CC8C2D47-0D76-4495-AD5C-6E2BCDD0010D}" destId="{B609C694-E2F0-4827-9D2A-AAC25E9B5522}" srcOrd="2" destOrd="0" presId="urn:microsoft.com/office/officeart/2018/2/layout/IconLabelList"/>
    <dgm:cxn modelId="{1A2EDE6A-59DF-4431-A997-7FD67582446F}" type="presParOf" srcId="{B609C694-E2F0-4827-9D2A-AAC25E9B5522}" destId="{D61D9808-73FD-4F0A-BC6A-B9190377028D}" srcOrd="0" destOrd="0" presId="urn:microsoft.com/office/officeart/2018/2/layout/IconLabelList"/>
    <dgm:cxn modelId="{CC684957-1B99-46BD-B73C-547846A8D323}" type="presParOf" srcId="{B609C694-E2F0-4827-9D2A-AAC25E9B5522}" destId="{8FA85250-C1C4-4950-B57B-D3F0A9DF38A9}" srcOrd="1" destOrd="0" presId="urn:microsoft.com/office/officeart/2018/2/layout/IconLabelList"/>
    <dgm:cxn modelId="{16897286-9728-496A-BF53-203970257B1D}" type="presParOf" srcId="{B609C694-E2F0-4827-9D2A-AAC25E9B5522}" destId="{0ED771DD-29FA-4813-9326-9032640FDDD9}" srcOrd="2" destOrd="0" presId="urn:microsoft.com/office/officeart/2018/2/layout/IconLabelList"/>
    <dgm:cxn modelId="{E74A7172-4C95-479B-A247-E80F42BE5760}" type="presParOf" srcId="{CC8C2D47-0D76-4495-AD5C-6E2BCDD0010D}" destId="{F0BF936F-4D7B-41C8-8D63-1D66123D0E8C}" srcOrd="3" destOrd="0" presId="urn:microsoft.com/office/officeart/2018/2/layout/IconLabelList"/>
    <dgm:cxn modelId="{BE4BEAD8-7686-4E8B-A77E-D6A4E8E09F33}" type="presParOf" srcId="{CC8C2D47-0D76-4495-AD5C-6E2BCDD0010D}" destId="{0F197DEA-3F14-411A-BDFF-EB4E7BB42BEE}" srcOrd="4" destOrd="0" presId="urn:microsoft.com/office/officeart/2018/2/layout/IconLabelList"/>
    <dgm:cxn modelId="{6BEDB5D3-4D81-47BA-8E88-0531AFC953EC}" type="presParOf" srcId="{0F197DEA-3F14-411A-BDFF-EB4E7BB42BEE}" destId="{A70EF93F-C1F6-4955-ADE1-6573C19595B9}" srcOrd="0" destOrd="0" presId="urn:microsoft.com/office/officeart/2018/2/layout/IconLabelList"/>
    <dgm:cxn modelId="{2736AF3B-1E15-422F-BEBD-80D84917F689}" type="presParOf" srcId="{0F197DEA-3F14-411A-BDFF-EB4E7BB42BEE}" destId="{4BCCDCE7-E567-40EC-8A99-A212EC005AF4}" srcOrd="1" destOrd="0" presId="urn:microsoft.com/office/officeart/2018/2/layout/IconLabelList"/>
    <dgm:cxn modelId="{DA69EE2D-E3EA-497E-8354-71E37F21D348}" type="presParOf" srcId="{0F197DEA-3F14-411A-BDFF-EB4E7BB42BEE}" destId="{FB77767F-47D1-4EDA-99B8-3A99E5CED09E}" srcOrd="2" destOrd="0" presId="urn:microsoft.com/office/officeart/2018/2/layout/IconLabelList"/>
    <dgm:cxn modelId="{25BE7176-9FE5-43CB-BE5C-061D749DC36C}" type="presParOf" srcId="{CC8C2D47-0D76-4495-AD5C-6E2BCDD0010D}" destId="{27005A19-D508-4017-BFB8-1AC8788FD3EF}" srcOrd="5" destOrd="0" presId="urn:microsoft.com/office/officeart/2018/2/layout/IconLabelList"/>
    <dgm:cxn modelId="{B87E7718-1283-4202-8441-70103E22F6F8}" type="presParOf" srcId="{CC8C2D47-0D76-4495-AD5C-6E2BCDD0010D}" destId="{3AFDF8E4-0234-4E88-AA2E-82B6B386C8A4}" srcOrd="6" destOrd="0" presId="urn:microsoft.com/office/officeart/2018/2/layout/IconLabelList"/>
    <dgm:cxn modelId="{AD8C944A-FB74-4290-8938-734BC0FF0F09}" type="presParOf" srcId="{3AFDF8E4-0234-4E88-AA2E-82B6B386C8A4}" destId="{F2656DC6-B3BB-4F61-8653-E26782530E75}" srcOrd="0" destOrd="0" presId="urn:microsoft.com/office/officeart/2018/2/layout/IconLabelList"/>
    <dgm:cxn modelId="{2E6045D6-850D-4120-9035-BD7B90B9D640}" type="presParOf" srcId="{3AFDF8E4-0234-4E88-AA2E-82B6B386C8A4}" destId="{D7FEE887-90FC-47F6-9FCF-CE94521656FB}" srcOrd="1" destOrd="0" presId="urn:microsoft.com/office/officeart/2018/2/layout/IconLabelList"/>
    <dgm:cxn modelId="{DD953121-7BEC-485A-BFB8-94E901367D1A}" type="presParOf" srcId="{3AFDF8E4-0234-4E88-AA2E-82B6B386C8A4}" destId="{87BB3EE8-122E-4D1D-9E4B-1A69BE300EE5}" srcOrd="2" destOrd="0" presId="urn:microsoft.com/office/officeart/2018/2/layout/IconLabelList"/>
    <dgm:cxn modelId="{821787CE-4683-46BC-8B69-682EB210FDDE}" type="presParOf" srcId="{CC8C2D47-0D76-4495-AD5C-6E2BCDD0010D}" destId="{1EEC3A66-C1B2-4DC5-90C1-1310066F182C}" srcOrd="7" destOrd="0" presId="urn:microsoft.com/office/officeart/2018/2/layout/IconLabelList"/>
    <dgm:cxn modelId="{07CF8D9A-894D-4719-BDCC-FAB4B8963B69}" type="presParOf" srcId="{CC8C2D47-0D76-4495-AD5C-6E2BCDD0010D}" destId="{98C1DBD6-3B07-41FD-9D26-AAEF471196CD}" srcOrd="8" destOrd="0" presId="urn:microsoft.com/office/officeart/2018/2/layout/IconLabelList"/>
    <dgm:cxn modelId="{96757482-2E61-4F5F-9120-1BC7D8302A30}" type="presParOf" srcId="{98C1DBD6-3B07-41FD-9D26-AAEF471196CD}" destId="{BBE09B1D-66E8-4A45-92D3-19FB4741787D}" srcOrd="0" destOrd="0" presId="urn:microsoft.com/office/officeart/2018/2/layout/IconLabelList"/>
    <dgm:cxn modelId="{948664ED-99C3-43BC-8979-A73357997317}" type="presParOf" srcId="{98C1DBD6-3B07-41FD-9D26-AAEF471196CD}" destId="{2C9F9209-9C3D-41E7-AE53-BBF14030CCB0}" srcOrd="1" destOrd="0" presId="urn:microsoft.com/office/officeart/2018/2/layout/IconLabelList"/>
    <dgm:cxn modelId="{246563E1-39AE-4A66-94CF-912503904995}" type="presParOf" srcId="{98C1DBD6-3B07-41FD-9D26-AAEF471196CD}" destId="{C39302F0-49AD-4665-9861-4F1D81E4B8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C4865-B64D-4D1F-BBC0-F5C7D16468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BBE7D1-B376-450E-AC69-6697CC2178E1}">
      <dgm:prSet/>
      <dgm:spPr/>
      <dgm:t>
        <a:bodyPr/>
        <a:lstStyle/>
        <a:p>
          <a:r>
            <a:rPr lang="en-US" dirty="0"/>
            <a:t>How delivery tracking will work:</a:t>
          </a:r>
        </a:p>
      </dgm:t>
    </dgm:pt>
    <dgm:pt modelId="{F02B90A1-1D68-4871-9EE2-84D3CFC1499C}" type="parTrans" cxnId="{22423E20-518E-48F3-A217-50C6E6227F1D}">
      <dgm:prSet/>
      <dgm:spPr/>
      <dgm:t>
        <a:bodyPr/>
        <a:lstStyle/>
        <a:p>
          <a:endParaRPr lang="en-US"/>
        </a:p>
      </dgm:t>
    </dgm:pt>
    <dgm:pt modelId="{A41BCC66-7D87-498C-B277-9EE430E969C7}" type="sibTrans" cxnId="{22423E20-518E-48F3-A217-50C6E6227F1D}">
      <dgm:prSet/>
      <dgm:spPr/>
      <dgm:t>
        <a:bodyPr/>
        <a:lstStyle/>
        <a:p>
          <a:endParaRPr lang="en-US"/>
        </a:p>
      </dgm:t>
    </dgm:pt>
    <dgm:pt modelId="{1470AE51-051F-4BE0-A3EF-DFE4C3A9C890}">
      <dgm:prSet/>
      <dgm:spPr/>
      <dgm:t>
        <a:bodyPr/>
        <a:lstStyle/>
        <a:p>
          <a:r>
            <a:rPr lang="en-US"/>
            <a:t>Integration with third-party delivery APIs</a:t>
          </a:r>
        </a:p>
      </dgm:t>
    </dgm:pt>
    <dgm:pt modelId="{D8EF82D9-639D-4073-892A-6F574111832F}" type="parTrans" cxnId="{439BEDAF-0E3A-4347-86B0-7B47CE7E6E31}">
      <dgm:prSet/>
      <dgm:spPr/>
      <dgm:t>
        <a:bodyPr/>
        <a:lstStyle/>
        <a:p>
          <a:endParaRPr lang="en-US"/>
        </a:p>
      </dgm:t>
    </dgm:pt>
    <dgm:pt modelId="{1F4F2BE4-0382-4AEF-A457-7711376EE961}" type="sibTrans" cxnId="{439BEDAF-0E3A-4347-86B0-7B47CE7E6E31}">
      <dgm:prSet/>
      <dgm:spPr/>
      <dgm:t>
        <a:bodyPr/>
        <a:lstStyle/>
        <a:p>
          <a:endParaRPr lang="en-US"/>
        </a:p>
      </dgm:t>
    </dgm:pt>
    <dgm:pt modelId="{FE7E77B9-532E-44E0-9B82-69DA8AA2AF1E}">
      <dgm:prSet/>
      <dgm:spPr/>
      <dgm:t>
        <a:bodyPr/>
        <a:lstStyle/>
        <a:p>
          <a:r>
            <a:rPr lang="en-US"/>
            <a:t>Real-time tracking updates for users</a:t>
          </a:r>
        </a:p>
      </dgm:t>
    </dgm:pt>
    <dgm:pt modelId="{7D32E2E5-B9E6-4A2B-B6F3-A3EEA5C5180F}" type="parTrans" cxnId="{531173FA-8D1A-4F5E-A5D4-E36F94E8305D}">
      <dgm:prSet/>
      <dgm:spPr/>
      <dgm:t>
        <a:bodyPr/>
        <a:lstStyle/>
        <a:p>
          <a:endParaRPr lang="en-US"/>
        </a:p>
      </dgm:t>
    </dgm:pt>
    <dgm:pt modelId="{0B865FEF-1717-4B2A-804C-275302A02D07}" type="sibTrans" cxnId="{531173FA-8D1A-4F5E-A5D4-E36F94E8305D}">
      <dgm:prSet/>
      <dgm:spPr/>
      <dgm:t>
        <a:bodyPr/>
        <a:lstStyle/>
        <a:p>
          <a:endParaRPr lang="en-US"/>
        </a:p>
      </dgm:t>
    </dgm:pt>
    <dgm:pt modelId="{F0A1BC59-8376-433B-9724-6BB20B03E6A1}">
      <dgm:prSet/>
      <dgm:spPr/>
      <dgm:t>
        <a:bodyPr/>
        <a:lstStyle/>
        <a:p>
          <a:r>
            <a:rPr lang="en-US"/>
            <a:t>Estimated delivery time display</a:t>
          </a:r>
        </a:p>
      </dgm:t>
    </dgm:pt>
    <dgm:pt modelId="{7CDFBF11-88E5-4C64-A413-50F91CF3B7E9}" type="parTrans" cxnId="{8B8DA2FB-00E7-4EC2-9829-C21CC6E40EEB}">
      <dgm:prSet/>
      <dgm:spPr/>
      <dgm:t>
        <a:bodyPr/>
        <a:lstStyle/>
        <a:p>
          <a:endParaRPr lang="en-US"/>
        </a:p>
      </dgm:t>
    </dgm:pt>
    <dgm:pt modelId="{116C7967-5699-45A3-92FC-E105C6CFF724}" type="sibTrans" cxnId="{8B8DA2FB-00E7-4EC2-9829-C21CC6E40EEB}">
      <dgm:prSet/>
      <dgm:spPr/>
      <dgm:t>
        <a:bodyPr/>
        <a:lstStyle/>
        <a:p>
          <a:endParaRPr lang="en-US"/>
        </a:p>
      </dgm:t>
    </dgm:pt>
    <dgm:pt modelId="{CE2F1677-F6FB-4FF3-9592-3F25403A2D12}" type="pres">
      <dgm:prSet presAssocID="{E5EC4865-B64D-4D1F-BBC0-F5C7D16468C0}" presName="root" presStyleCnt="0">
        <dgm:presLayoutVars>
          <dgm:dir/>
          <dgm:resizeHandles val="exact"/>
        </dgm:presLayoutVars>
      </dgm:prSet>
      <dgm:spPr/>
    </dgm:pt>
    <dgm:pt modelId="{88A830BC-3CAB-4375-BD7E-E7838F0FBFA2}" type="pres">
      <dgm:prSet presAssocID="{DFBBE7D1-B376-450E-AC69-6697CC2178E1}" presName="compNode" presStyleCnt="0"/>
      <dgm:spPr/>
    </dgm:pt>
    <dgm:pt modelId="{78F5AF20-DAFB-4B12-A210-F1EB3FA09D8F}" type="pres">
      <dgm:prSet presAssocID="{DFBBE7D1-B376-450E-AC69-6697CC2178E1}" presName="bgRect" presStyleLbl="bgShp" presStyleIdx="0" presStyleCnt="4"/>
      <dgm:spPr/>
    </dgm:pt>
    <dgm:pt modelId="{7943CF3A-1323-4BCB-A432-6F522DA43EE0}" type="pres">
      <dgm:prSet presAssocID="{DFBBE7D1-B376-450E-AC69-6697CC2178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1107B3C-494F-4F77-A73A-938725770748}" type="pres">
      <dgm:prSet presAssocID="{DFBBE7D1-B376-450E-AC69-6697CC2178E1}" presName="spaceRect" presStyleCnt="0"/>
      <dgm:spPr/>
    </dgm:pt>
    <dgm:pt modelId="{E38C8541-06C1-42F6-AB00-03092D3DBD24}" type="pres">
      <dgm:prSet presAssocID="{DFBBE7D1-B376-450E-AC69-6697CC2178E1}" presName="parTx" presStyleLbl="revTx" presStyleIdx="0" presStyleCnt="4">
        <dgm:presLayoutVars>
          <dgm:chMax val="0"/>
          <dgm:chPref val="0"/>
        </dgm:presLayoutVars>
      </dgm:prSet>
      <dgm:spPr/>
    </dgm:pt>
    <dgm:pt modelId="{7703EAF0-8B02-4BB5-B42D-170A4C30C588}" type="pres">
      <dgm:prSet presAssocID="{A41BCC66-7D87-498C-B277-9EE430E969C7}" presName="sibTrans" presStyleCnt="0"/>
      <dgm:spPr/>
    </dgm:pt>
    <dgm:pt modelId="{8C8A36B2-647D-4AFB-9EEE-B3D7DFAD77CC}" type="pres">
      <dgm:prSet presAssocID="{1470AE51-051F-4BE0-A3EF-DFE4C3A9C890}" presName="compNode" presStyleCnt="0"/>
      <dgm:spPr/>
    </dgm:pt>
    <dgm:pt modelId="{FC436A31-0639-459B-8F84-B9BB0E2BEB8E}" type="pres">
      <dgm:prSet presAssocID="{1470AE51-051F-4BE0-A3EF-DFE4C3A9C890}" presName="bgRect" presStyleLbl="bgShp" presStyleIdx="1" presStyleCnt="4"/>
      <dgm:spPr/>
    </dgm:pt>
    <dgm:pt modelId="{4A80DE25-48E5-4BE3-A1E1-3665D37DD549}" type="pres">
      <dgm:prSet presAssocID="{1470AE51-051F-4BE0-A3EF-DFE4C3A9C8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AA7DA55-EBBE-4549-83A7-BD3D2BEC794C}" type="pres">
      <dgm:prSet presAssocID="{1470AE51-051F-4BE0-A3EF-DFE4C3A9C890}" presName="spaceRect" presStyleCnt="0"/>
      <dgm:spPr/>
    </dgm:pt>
    <dgm:pt modelId="{069BE0C9-FDBC-4604-A39A-06FFD773AD33}" type="pres">
      <dgm:prSet presAssocID="{1470AE51-051F-4BE0-A3EF-DFE4C3A9C890}" presName="parTx" presStyleLbl="revTx" presStyleIdx="1" presStyleCnt="4">
        <dgm:presLayoutVars>
          <dgm:chMax val="0"/>
          <dgm:chPref val="0"/>
        </dgm:presLayoutVars>
      </dgm:prSet>
      <dgm:spPr/>
    </dgm:pt>
    <dgm:pt modelId="{7152B8E0-91ED-4C2D-81CE-04EA5B6D52E8}" type="pres">
      <dgm:prSet presAssocID="{1F4F2BE4-0382-4AEF-A457-7711376EE961}" presName="sibTrans" presStyleCnt="0"/>
      <dgm:spPr/>
    </dgm:pt>
    <dgm:pt modelId="{39D96B62-0377-4478-8BFC-E3B2D6F8CD35}" type="pres">
      <dgm:prSet presAssocID="{FE7E77B9-532E-44E0-9B82-69DA8AA2AF1E}" presName="compNode" presStyleCnt="0"/>
      <dgm:spPr/>
    </dgm:pt>
    <dgm:pt modelId="{42E281BF-5A3F-441D-BF2C-10D2937E21D8}" type="pres">
      <dgm:prSet presAssocID="{FE7E77B9-532E-44E0-9B82-69DA8AA2AF1E}" presName="bgRect" presStyleLbl="bgShp" presStyleIdx="2" presStyleCnt="4"/>
      <dgm:spPr/>
    </dgm:pt>
    <dgm:pt modelId="{D6027F30-46AF-495C-A430-36FDE8FD610A}" type="pres">
      <dgm:prSet presAssocID="{FE7E77B9-532E-44E0-9B82-69DA8AA2AF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AC756E77-09F4-4E54-9031-EE19302E4C52}" type="pres">
      <dgm:prSet presAssocID="{FE7E77B9-532E-44E0-9B82-69DA8AA2AF1E}" presName="spaceRect" presStyleCnt="0"/>
      <dgm:spPr/>
    </dgm:pt>
    <dgm:pt modelId="{CF0192CD-260E-4DE0-B78F-79DB334CF618}" type="pres">
      <dgm:prSet presAssocID="{FE7E77B9-532E-44E0-9B82-69DA8AA2AF1E}" presName="parTx" presStyleLbl="revTx" presStyleIdx="2" presStyleCnt="4">
        <dgm:presLayoutVars>
          <dgm:chMax val="0"/>
          <dgm:chPref val="0"/>
        </dgm:presLayoutVars>
      </dgm:prSet>
      <dgm:spPr/>
    </dgm:pt>
    <dgm:pt modelId="{E93916D9-6749-4C6E-8C95-317C43B8364E}" type="pres">
      <dgm:prSet presAssocID="{0B865FEF-1717-4B2A-804C-275302A02D07}" presName="sibTrans" presStyleCnt="0"/>
      <dgm:spPr/>
    </dgm:pt>
    <dgm:pt modelId="{43FDA812-5399-412F-A72C-F22E3A129140}" type="pres">
      <dgm:prSet presAssocID="{F0A1BC59-8376-433B-9724-6BB20B03E6A1}" presName="compNode" presStyleCnt="0"/>
      <dgm:spPr/>
    </dgm:pt>
    <dgm:pt modelId="{26A2FD66-CB2A-4B7B-B64B-66E762A73324}" type="pres">
      <dgm:prSet presAssocID="{F0A1BC59-8376-433B-9724-6BB20B03E6A1}" presName="bgRect" presStyleLbl="bgShp" presStyleIdx="3" presStyleCnt="4"/>
      <dgm:spPr/>
    </dgm:pt>
    <dgm:pt modelId="{25600D0B-5DEA-4A4E-A068-49B84644DFE1}" type="pres">
      <dgm:prSet presAssocID="{F0A1BC59-8376-433B-9724-6BB20B03E6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8E6B946-C315-4036-A4F6-448D29D6CC88}" type="pres">
      <dgm:prSet presAssocID="{F0A1BC59-8376-433B-9724-6BB20B03E6A1}" presName="spaceRect" presStyleCnt="0"/>
      <dgm:spPr/>
    </dgm:pt>
    <dgm:pt modelId="{D23B1391-2024-4170-AE38-A8B44C7B05BC}" type="pres">
      <dgm:prSet presAssocID="{F0A1BC59-8376-433B-9724-6BB20B03E6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423E20-518E-48F3-A217-50C6E6227F1D}" srcId="{E5EC4865-B64D-4D1F-BBC0-F5C7D16468C0}" destId="{DFBBE7D1-B376-450E-AC69-6697CC2178E1}" srcOrd="0" destOrd="0" parTransId="{F02B90A1-1D68-4871-9EE2-84D3CFC1499C}" sibTransId="{A41BCC66-7D87-498C-B277-9EE430E969C7}"/>
    <dgm:cxn modelId="{7EDCE652-2B14-4143-82B4-52E380D75A54}" type="presOf" srcId="{1470AE51-051F-4BE0-A3EF-DFE4C3A9C890}" destId="{069BE0C9-FDBC-4604-A39A-06FFD773AD33}" srcOrd="0" destOrd="0" presId="urn:microsoft.com/office/officeart/2018/2/layout/IconVerticalSolidList"/>
    <dgm:cxn modelId="{A5449575-EBF0-415A-A6AC-7F3356BB8956}" type="presOf" srcId="{DFBBE7D1-B376-450E-AC69-6697CC2178E1}" destId="{E38C8541-06C1-42F6-AB00-03092D3DBD24}" srcOrd="0" destOrd="0" presId="urn:microsoft.com/office/officeart/2018/2/layout/IconVerticalSolidList"/>
    <dgm:cxn modelId="{1A684096-2130-4A95-9F9D-C452B69CD33D}" type="presOf" srcId="{FE7E77B9-532E-44E0-9B82-69DA8AA2AF1E}" destId="{CF0192CD-260E-4DE0-B78F-79DB334CF618}" srcOrd="0" destOrd="0" presId="urn:microsoft.com/office/officeart/2018/2/layout/IconVerticalSolidList"/>
    <dgm:cxn modelId="{439BEDAF-0E3A-4347-86B0-7B47CE7E6E31}" srcId="{E5EC4865-B64D-4D1F-BBC0-F5C7D16468C0}" destId="{1470AE51-051F-4BE0-A3EF-DFE4C3A9C890}" srcOrd="1" destOrd="0" parTransId="{D8EF82D9-639D-4073-892A-6F574111832F}" sibTransId="{1F4F2BE4-0382-4AEF-A457-7711376EE961}"/>
    <dgm:cxn modelId="{C5313EE9-1CE2-45E7-9048-FDE85CB7542D}" type="presOf" srcId="{F0A1BC59-8376-433B-9724-6BB20B03E6A1}" destId="{D23B1391-2024-4170-AE38-A8B44C7B05BC}" srcOrd="0" destOrd="0" presId="urn:microsoft.com/office/officeart/2018/2/layout/IconVerticalSolidList"/>
    <dgm:cxn modelId="{2D4045F1-8A4D-4246-BEA0-D556C3309B00}" type="presOf" srcId="{E5EC4865-B64D-4D1F-BBC0-F5C7D16468C0}" destId="{CE2F1677-F6FB-4FF3-9592-3F25403A2D12}" srcOrd="0" destOrd="0" presId="urn:microsoft.com/office/officeart/2018/2/layout/IconVerticalSolidList"/>
    <dgm:cxn modelId="{531173FA-8D1A-4F5E-A5D4-E36F94E8305D}" srcId="{E5EC4865-B64D-4D1F-BBC0-F5C7D16468C0}" destId="{FE7E77B9-532E-44E0-9B82-69DA8AA2AF1E}" srcOrd="2" destOrd="0" parTransId="{7D32E2E5-B9E6-4A2B-B6F3-A3EEA5C5180F}" sibTransId="{0B865FEF-1717-4B2A-804C-275302A02D07}"/>
    <dgm:cxn modelId="{8B8DA2FB-00E7-4EC2-9829-C21CC6E40EEB}" srcId="{E5EC4865-B64D-4D1F-BBC0-F5C7D16468C0}" destId="{F0A1BC59-8376-433B-9724-6BB20B03E6A1}" srcOrd="3" destOrd="0" parTransId="{7CDFBF11-88E5-4C64-A413-50F91CF3B7E9}" sibTransId="{116C7967-5699-45A3-92FC-E105C6CFF724}"/>
    <dgm:cxn modelId="{02CD573A-31CF-4266-AEC3-6AE6F347879A}" type="presParOf" srcId="{CE2F1677-F6FB-4FF3-9592-3F25403A2D12}" destId="{88A830BC-3CAB-4375-BD7E-E7838F0FBFA2}" srcOrd="0" destOrd="0" presId="urn:microsoft.com/office/officeart/2018/2/layout/IconVerticalSolidList"/>
    <dgm:cxn modelId="{14B02890-7A86-4A53-8BC8-8F64FD5B9F53}" type="presParOf" srcId="{88A830BC-3CAB-4375-BD7E-E7838F0FBFA2}" destId="{78F5AF20-DAFB-4B12-A210-F1EB3FA09D8F}" srcOrd="0" destOrd="0" presId="urn:microsoft.com/office/officeart/2018/2/layout/IconVerticalSolidList"/>
    <dgm:cxn modelId="{4AF42364-988C-4E89-9A19-F3AAAE94D9F5}" type="presParOf" srcId="{88A830BC-3CAB-4375-BD7E-E7838F0FBFA2}" destId="{7943CF3A-1323-4BCB-A432-6F522DA43EE0}" srcOrd="1" destOrd="0" presId="urn:microsoft.com/office/officeart/2018/2/layout/IconVerticalSolidList"/>
    <dgm:cxn modelId="{2FD7D52F-E550-4DC0-95B1-A2A6C5C55070}" type="presParOf" srcId="{88A830BC-3CAB-4375-BD7E-E7838F0FBFA2}" destId="{F1107B3C-494F-4F77-A73A-938725770748}" srcOrd="2" destOrd="0" presId="urn:microsoft.com/office/officeart/2018/2/layout/IconVerticalSolidList"/>
    <dgm:cxn modelId="{364F2A64-BB73-4FD8-9999-5F0B5F375F12}" type="presParOf" srcId="{88A830BC-3CAB-4375-BD7E-E7838F0FBFA2}" destId="{E38C8541-06C1-42F6-AB00-03092D3DBD24}" srcOrd="3" destOrd="0" presId="urn:microsoft.com/office/officeart/2018/2/layout/IconVerticalSolidList"/>
    <dgm:cxn modelId="{EA92C1F5-63DA-4DCA-9B94-D1ECDF4804E5}" type="presParOf" srcId="{CE2F1677-F6FB-4FF3-9592-3F25403A2D12}" destId="{7703EAF0-8B02-4BB5-B42D-170A4C30C588}" srcOrd="1" destOrd="0" presId="urn:microsoft.com/office/officeart/2018/2/layout/IconVerticalSolidList"/>
    <dgm:cxn modelId="{98DF2A2A-66C7-4B29-AF1D-75E53FD2DD12}" type="presParOf" srcId="{CE2F1677-F6FB-4FF3-9592-3F25403A2D12}" destId="{8C8A36B2-647D-4AFB-9EEE-B3D7DFAD77CC}" srcOrd="2" destOrd="0" presId="urn:microsoft.com/office/officeart/2018/2/layout/IconVerticalSolidList"/>
    <dgm:cxn modelId="{DC8DE570-1DAE-4220-B3BD-9A04F4787EB2}" type="presParOf" srcId="{8C8A36B2-647D-4AFB-9EEE-B3D7DFAD77CC}" destId="{FC436A31-0639-459B-8F84-B9BB0E2BEB8E}" srcOrd="0" destOrd="0" presId="urn:microsoft.com/office/officeart/2018/2/layout/IconVerticalSolidList"/>
    <dgm:cxn modelId="{5CD41318-4D35-4E96-8078-A11F4E61C25F}" type="presParOf" srcId="{8C8A36B2-647D-4AFB-9EEE-B3D7DFAD77CC}" destId="{4A80DE25-48E5-4BE3-A1E1-3665D37DD549}" srcOrd="1" destOrd="0" presId="urn:microsoft.com/office/officeart/2018/2/layout/IconVerticalSolidList"/>
    <dgm:cxn modelId="{2828E316-4CAA-4CE6-B944-9EB120D368DF}" type="presParOf" srcId="{8C8A36B2-647D-4AFB-9EEE-B3D7DFAD77CC}" destId="{2AA7DA55-EBBE-4549-83A7-BD3D2BEC794C}" srcOrd="2" destOrd="0" presId="urn:microsoft.com/office/officeart/2018/2/layout/IconVerticalSolidList"/>
    <dgm:cxn modelId="{9C7971CC-AB16-41D3-B4C9-DC0CD1D5DEAD}" type="presParOf" srcId="{8C8A36B2-647D-4AFB-9EEE-B3D7DFAD77CC}" destId="{069BE0C9-FDBC-4604-A39A-06FFD773AD33}" srcOrd="3" destOrd="0" presId="urn:microsoft.com/office/officeart/2018/2/layout/IconVerticalSolidList"/>
    <dgm:cxn modelId="{DE0E842A-2548-4226-925C-CCA7C459CB9C}" type="presParOf" srcId="{CE2F1677-F6FB-4FF3-9592-3F25403A2D12}" destId="{7152B8E0-91ED-4C2D-81CE-04EA5B6D52E8}" srcOrd="3" destOrd="0" presId="urn:microsoft.com/office/officeart/2018/2/layout/IconVerticalSolidList"/>
    <dgm:cxn modelId="{9E3E82C0-DFE5-4AA4-B2DD-F26FDE972F04}" type="presParOf" srcId="{CE2F1677-F6FB-4FF3-9592-3F25403A2D12}" destId="{39D96B62-0377-4478-8BFC-E3B2D6F8CD35}" srcOrd="4" destOrd="0" presId="urn:microsoft.com/office/officeart/2018/2/layout/IconVerticalSolidList"/>
    <dgm:cxn modelId="{3D10166B-9FDF-410A-8C44-4B78014B0668}" type="presParOf" srcId="{39D96B62-0377-4478-8BFC-E3B2D6F8CD35}" destId="{42E281BF-5A3F-441D-BF2C-10D2937E21D8}" srcOrd="0" destOrd="0" presId="urn:microsoft.com/office/officeart/2018/2/layout/IconVerticalSolidList"/>
    <dgm:cxn modelId="{8740F466-E984-4435-8063-6EA92465C5E0}" type="presParOf" srcId="{39D96B62-0377-4478-8BFC-E3B2D6F8CD35}" destId="{D6027F30-46AF-495C-A430-36FDE8FD610A}" srcOrd="1" destOrd="0" presId="urn:microsoft.com/office/officeart/2018/2/layout/IconVerticalSolidList"/>
    <dgm:cxn modelId="{C0C237A1-6178-4244-BCBB-3578DBCB5624}" type="presParOf" srcId="{39D96B62-0377-4478-8BFC-E3B2D6F8CD35}" destId="{AC756E77-09F4-4E54-9031-EE19302E4C52}" srcOrd="2" destOrd="0" presId="urn:microsoft.com/office/officeart/2018/2/layout/IconVerticalSolidList"/>
    <dgm:cxn modelId="{F35EFECD-AF53-4DE5-A277-0903EAB26942}" type="presParOf" srcId="{39D96B62-0377-4478-8BFC-E3B2D6F8CD35}" destId="{CF0192CD-260E-4DE0-B78F-79DB334CF618}" srcOrd="3" destOrd="0" presId="urn:microsoft.com/office/officeart/2018/2/layout/IconVerticalSolidList"/>
    <dgm:cxn modelId="{0DC7D5EC-C95E-4888-98BE-E3AE04930601}" type="presParOf" srcId="{CE2F1677-F6FB-4FF3-9592-3F25403A2D12}" destId="{E93916D9-6749-4C6E-8C95-317C43B8364E}" srcOrd="5" destOrd="0" presId="urn:microsoft.com/office/officeart/2018/2/layout/IconVerticalSolidList"/>
    <dgm:cxn modelId="{D229E09B-A427-4BBF-9AC6-3252C2D2FEA6}" type="presParOf" srcId="{CE2F1677-F6FB-4FF3-9592-3F25403A2D12}" destId="{43FDA812-5399-412F-A72C-F22E3A129140}" srcOrd="6" destOrd="0" presId="urn:microsoft.com/office/officeart/2018/2/layout/IconVerticalSolidList"/>
    <dgm:cxn modelId="{F60E703E-C330-4FB9-8EC2-AC7480FB4678}" type="presParOf" srcId="{43FDA812-5399-412F-A72C-F22E3A129140}" destId="{26A2FD66-CB2A-4B7B-B64B-66E762A73324}" srcOrd="0" destOrd="0" presId="urn:microsoft.com/office/officeart/2018/2/layout/IconVerticalSolidList"/>
    <dgm:cxn modelId="{441DC3E4-9460-4B36-8D43-8036E405EC20}" type="presParOf" srcId="{43FDA812-5399-412F-A72C-F22E3A129140}" destId="{25600D0B-5DEA-4A4E-A068-49B84644DFE1}" srcOrd="1" destOrd="0" presId="urn:microsoft.com/office/officeart/2018/2/layout/IconVerticalSolidList"/>
    <dgm:cxn modelId="{E128489D-574C-4D6C-A36B-3A68348EA565}" type="presParOf" srcId="{43FDA812-5399-412F-A72C-F22E3A129140}" destId="{48E6B946-C315-4036-A4F6-448D29D6CC88}" srcOrd="2" destOrd="0" presId="urn:microsoft.com/office/officeart/2018/2/layout/IconVerticalSolidList"/>
    <dgm:cxn modelId="{B4ACCFAE-AD1E-4354-953B-1A796300AEA1}" type="presParOf" srcId="{43FDA812-5399-412F-A72C-F22E3A129140}" destId="{D23B1391-2024-4170-AE38-A8B44C7B05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E6404-0494-4440-87D3-FBBEE7CA1B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BC514D-C39D-4324-A8D6-C29FCAE101D7}">
      <dgm:prSet/>
      <dgm:spPr/>
      <dgm:t>
        <a:bodyPr/>
        <a:lstStyle/>
        <a:p>
          <a:r>
            <a:rPr lang="en-US"/>
            <a:t>Technical details of implementing delivery tracking:</a:t>
          </a:r>
        </a:p>
      </dgm:t>
    </dgm:pt>
    <dgm:pt modelId="{7B1DFF5F-082C-419F-925A-2CA5504D9990}" type="parTrans" cxnId="{61A65F16-1F1F-4C1C-B801-2C86375AA4FB}">
      <dgm:prSet/>
      <dgm:spPr/>
      <dgm:t>
        <a:bodyPr/>
        <a:lstStyle/>
        <a:p>
          <a:endParaRPr lang="en-US"/>
        </a:p>
      </dgm:t>
    </dgm:pt>
    <dgm:pt modelId="{58D5321C-A59B-4E75-8DED-3C3F9164E0AC}" type="sibTrans" cxnId="{61A65F16-1F1F-4C1C-B801-2C86375AA4FB}">
      <dgm:prSet/>
      <dgm:spPr/>
      <dgm:t>
        <a:bodyPr/>
        <a:lstStyle/>
        <a:p>
          <a:endParaRPr lang="en-US"/>
        </a:p>
      </dgm:t>
    </dgm:pt>
    <dgm:pt modelId="{91557CAF-91F6-48CB-89A2-0471A15089B6}">
      <dgm:prSet/>
      <dgm:spPr/>
      <dgm:t>
        <a:bodyPr/>
        <a:lstStyle/>
        <a:p>
          <a:r>
            <a:rPr lang="en-US"/>
            <a:t>Integration with Flutter for real-time updates</a:t>
          </a:r>
        </a:p>
      </dgm:t>
    </dgm:pt>
    <dgm:pt modelId="{08636E12-843C-439F-88EC-EA3A5A52182F}" type="parTrans" cxnId="{0F82ADC3-D596-4526-8599-F1CEAC57EBAA}">
      <dgm:prSet/>
      <dgm:spPr/>
      <dgm:t>
        <a:bodyPr/>
        <a:lstStyle/>
        <a:p>
          <a:endParaRPr lang="en-US"/>
        </a:p>
      </dgm:t>
    </dgm:pt>
    <dgm:pt modelId="{796CF1B5-3030-44C1-B919-25BC97E99BFA}" type="sibTrans" cxnId="{0F82ADC3-D596-4526-8599-F1CEAC57EBAA}">
      <dgm:prSet/>
      <dgm:spPr/>
      <dgm:t>
        <a:bodyPr/>
        <a:lstStyle/>
        <a:p>
          <a:endParaRPr lang="en-US"/>
        </a:p>
      </dgm:t>
    </dgm:pt>
    <dgm:pt modelId="{A86F0A20-93CB-4391-90A9-865334CFA017}">
      <dgm:prSet/>
      <dgm:spPr/>
      <dgm:t>
        <a:bodyPr/>
        <a:lstStyle/>
        <a:p>
          <a:r>
            <a:rPr lang="en-US"/>
            <a:t>Utilization of GPS technology for accurate tracking</a:t>
          </a:r>
        </a:p>
      </dgm:t>
    </dgm:pt>
    <dgm:pt modelId="{5F089C50-0220-4819-AF19-26989A1D111F}" type="parTrans" cxnId="{71B0DBB0-889A-4514-B941-234C100B33B6}">
      <dgm:prSet/>
      <dgm:spPr/>
      <dgm:t>
        <a:bodyPr/>
        <a:lstStyle/>
        <a:p>
          <a:endParaRPr lang="en-US"/>
        </a:p>
      </dgm:t>
    </dgm:pt>
    <dgm:pt modelId="{B2B44A41-0977-4B02-B573-023941347EF2}" type="sibTrans" cxnId="{71B0DBB0-889A-4514-B941-234C100B33B6}">
      <dgm:prSet/>
      <dgm:spPr/>
      <dgm:t>
        <a:bodyPr/>
        <a:lstStyle/>
        <a:p>
          <a:endParaRPr lang="en-US"/>
        </a:p>
      </dgm:t>
    </dgm:pt>
    <dgm:pt modelId="{8A61A89E-F244-4FE0-84F9-C50890281C9E}">
      <dgm:prSet/>
      <dgm:spPr/>
      <dgm:t>
        <a:bodyPr/>
        <a:lstStyle/>
        <a:p>
          <a:r>
            <a:rPr lang="en-US"/>
            <a:t>Backend system for managing delivery data</a:t>
          </a:r>
        </a:p>
      </dgm:t>
    </dgm:pt>
    <dgm:pt modelId="{62A9736F-CC34-48C6-80C5-99138E25A8DB}" type="parTrans" cxnId="{C02AEBC1-51E1-452E-BDB4-3E4303F72FAB}">
      <dgm:prSet/>
      <dgm:spPr/>
      <dgm:t>
        <a:bodyPr/>
        <a:lstStyle/>
        <a:p>
          <a:endParaRPr lang="en-US"/>
        </a:p>
      </dgm:t>
    </dgm:pt>
    <dgm:pt modelId="{14570AEA-CD07-4F5B-8704-377A7537314E}" type="sibTrans" cxnId="{C02AEBC1-51E1-452E-BDB4-3E4303F72FAB}">
      <dgm:prSet/>
      <dgm:spPr/>
      <dgm:t>
        <a:bodyPr/>
        <a:lstStyle/>
        <a:p>
          <a:endParaRPr lang="en-US"/>
        </a:p>
      </dgm:t>
    </dgm:pt>
    <dgm:pt modelId="{F8E22B81-F70E-4242-9DB3-613D196EAD0C}" type="pres">
      <dgm:prSet presAssocID="{0ACE6404-0494-4440-87D3-FBBEE7CA1BA5}" presName="root" presStyleCnt="0">
        <dgm:presLayoutVars>
          <dgm:dir/>
          <dgm:resizeHandles val="exact"/>
        </dgm:presLayoutVars>
      </dgm:prSet>
      <dgm:spPr/>
    </dgm:pt>
    <dgm:pt modelId="{F7037FFC-998A-449A-8BC7-3C9CAD6C6EB9}" type="pres">
      <dgm:prSet presAssocID="{26BC514D-C39D-4324-A8D6-C29FCAE101D7}" presName="compNode" presStyleCnt="0"/>
      <dgm:spPr/>
    </dgm:pt>
    <dgm:pt modelId="{FE89BDC0-F787-4EDC-830A-9044DD6A7CEA}" type="pres">
      <dgm:prSet presAssocID="{26BC514D-C39D-4324-A8D6-C29FCAE101D7}" presName="bgRect" presStyleLbl="bgShp" presStyleIdx="0" presStyleCnt="4"/>
      <dgm:spPr/>
    </dgm:pt>
    <dgm:pt modelId="{21804A5A-D2E1-4C8F-966F-785106A658E2}" type="pres">
      <dgm:prSet presAssocID="{26BC514D-C39D-4324-A8D6-C29FCAE101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138E48D-B47D-439C-90B4-4627288E6435}" type="pres">
      <dgm:prSet presAssocID="{26BC514D-C39D-4324-A8D6-C29FCAE101D7}" presName="spaceRect" presStyleCnt="0"/>
      <dgm:spPr/>
    </dgm:pt>
    <dgm:pt modelId="{A79141AE-E805-4EA6-8ED9-6DEB1AD95918}" type="pres">
      <dgm:prSet presAssocID="{26BC514D-C39D-4324-A8D6-C29FCAE101D7}" presName="parTx" presStyleLbl="revTx" presStyleIdx="0" presStyleCnt="4">
        <dgm:presLayoutVars>
          <dgm:chMax val="0"/>
          <dgm:chPref val="0"/>
        </dgm:presLayoutVars>
      </dgm:prSet>
      <dgm:spPr/>
    </dgm:pt>
    <dgm:pt modelId="{7264DF1F-8318-4135-8952-4E9D40B1A597}" type="pres">
      <dgm:prSet presAssocID="{58D5321C-A59B-4E75-8DED-3C3F9164E0AC}" presName="sibTrans" presStyleCnt="0"/>
      <dgm:spPr/>
    </dgm:pt>
    <dgm:pt modelId="{3060F255-7FEB-4288-9EBA-EB8DF8B9BC8F}" type="pres">
      <dgm:prSet presAssocID="{91557CAF-91F6-48CB-89A2-0471A15089B6}" presName="compNode" presStyleCnt="0"/>
      <dgm:spPr/>
    </dgm:pt>
    <dgm:pt modelId="{70756279-268D-41E4-A377-56307F53AE5F}" type="pres">
      <dgm:prSet presAssocID="{91557CAF-91F6-48CB-89A2-0471A15089B6}" presName="bgRect" presStyleLbl="bgShp" presStyleIdx="1" presStyleCnt="4"/>
      <dgm:spPr/>
    </dgm:pt>
    <dgm:pt modelId="{DEF9FEB4-53B4-4B59-801F-C640F4E3A8EC}" type="pres">
      <dgm:prSet presAssocID="{91557CAF-91F6-48CB-89A2-0471A15089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2DED03F8-B177-40B2-AFC0-41F82CBC8DB0}" type="pres">
      <dgm:prSet presAssocID="{91557CAF-91F6-48CB-89A2-0471A15089B6}" presName="spaceRect" presStyleCnt="0"/>
      <dgm:spPr/>
    </dgm:pt>
    <dgm:pt modelId="{BB78B93F-B1A2-4B37-A79D-ACF6185F54B1}" type="pres">
      <dgm:prSet presAssocID="{91557CAF-91F6-48CB-89A2-0471A15089B6}" presName="parTx" presStyleLbl="revTx" presStyleIdx="1" presStyleCnt="4">
        <dgm:presLayoutVars>
          <dgm:chMax val="0"/>
          <dgm:chPref val="0"/>
        </dgm:presLayoutVars>
      </dgm:prSet>
      <dgm:spPr/>
    </dgm:pt>
    <dgm:pt modelId="{ABAD3B9A-0A60-4984-8697-B74C7074E59D}" type="pres">
      <dgm:prSet presAssocID="{796CF1B5-3030-44C1-B919-25BC97E99BFA}" presName="sibTrans" presStyleCnt="0"/>
      <dgm:spPr/>
    </dgm:pt>
    <dgm:pt modelId="{60E246C7-8DDF-4827-9E68-2486AFF2C7A9}" type="pres">
      <dgm:prSet presAssocID="{A86F0A20-93CB-4391-90A9-865334CFA017}" presName="compNode" presStyleCnt="0"/>
      <dgm:spPr/>
    </dgm:pt>
    <dgm:pt modelId="{25FB92A0-9509-4F26-B7A0-773E5BC227D7}" type="pres">
      <dgm:prSet presAssocID="{A86F0A20-93CB-4391-90A9-865334CFA017}" presName="bgRect" presStyleLbl="bgShp" presStyleIdx="2" presStyleCnt="4"/>
      <dgm:spPr/>
    </dgm:pt>
    <dgm:pt modelId="{3A114733-3EA6-4C8D-83E9-32FAD753F8F0}" type="pres">
      <dgm:prSet presAssocID="{A86F0A20-93CB-4391-90A9-865334CFA0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03E750C9-C0A4-41FE-A961-30ABFD0F6DF2}" type="pres">
      <dgm:prSet presAssocID="{A86F0A20-93CB-4391-90A9-865334CFA017}" presName="spaceRect" presStyleCnt="0"/>
      <dgm:spPr/>
    </dgm:pt>
    <dgm:pt modelId="{59813C60-B7D8-44E8-999E-A3AE446A2285}" type="pres">
      <dgm:prSet presAssocID="{A86F0A20-93CB-4391-90A9-865334CFA017}" presName="parTx" presStyleLbl="revTx" presStyleIdx="2" presStyleCnt="4">
        <dgm:presLayoutVars>
          <dgm:chMax val="0"/>
          <dgm:chPref val="0"/>
        </dgm:presLayoutVars>
      </dgm:prSet>
      <dgm:spPr/>
    </dgm:pt>
    <dgm:pt modelId="{28836A1B-6703-4B01-9542-A15F60EDC54C}" type="pres">
      <dgm:prSet presAssocID="{B2B44A41-0977-4B02-B573-023941347EF2}" presName="sibTrans" presStyleCnt="0"/>
      <dgm:spPr/>
    </dgm:pt>
    <dgm:pt modelId="{B850CE12-308B-4A73-B883-6B6E06158CC6}" type="pres">
      <dgm:prSet presAssocID="{8A61A89E-F244-4FE0-84F9-C50890281C9E}" presName="compNode" presStyleCnt="0"/>
      <dgm:spPr/>
    </dgm:pt>
    <dgm:pt modelId="{45B01A12-965F-470C-9338-7A083DC9F19A}" type="pres">
      <dgm:prSet presAssocID="{8A61A89E-F244-4FE0-84F9-C50890281C9E}" presName="bgRect" presStyleLbl="bgShp" presStyleIdx="3" presStyleCnt="4"/>
      <dgm:spPr/>
    </dgm:pt>
    <dgm:pt modelId="{FFD6BAEE-FF6A-4F5A-A16A-96D5E3717CC6}" type="pres">
      <dgm:prSet presAssocID="{8A61A89E-F244-4FE0-84F9-C50890281C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4A8490-9636-43C0-8779-4F941854869D}" type="pres">
      <dgm:prSet presAssocID="{8A61A89E-F244-4FE0-84F9-C50890281C9E}" presName="spaceRect" presStyleCnt="0"/>
      <dgm:spPr/>
    </dgm:pt>
    <dgm:pt modelId="{867B8A2A-E6FA-4BB0-8D8A-09CC8A27D3DA}" type="pres">
      <dgm:prSet presAssocID="{8A61A89E-F244-4FE0-84F9-C50890281C9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E47300-FE0B-44D3-AECA-F03E219DD1B9}" type="presOf" srcId="{0ACE6404-0494-4440-87D3-FBBEE7CA1BA5}" destId="{F8E22B81-F70E-4242-9DB3-613D196EAD0C}" srcOrd="0" destOrd="0" presId="urn:microsoft.com/office/officeart/2018/2/layout/IconVerticalSolidList"/>
    <dgm:cxn modelId="{61A65F16-1F1F-4C1C-B801-2C86375AA4FB}" srcId="{0ACE6404-0494-4440-87D3-FBBEE7CA1BA5}" destId="{26BC514D-C39D-4324-A8D6-C29FCAE101D7}" srcOrd="0" destOrd="0" parTransId="{7B1DFF5F-082C-419F-925A-2CA5504D9990}" sibTransId="{58D5321C-A59B-4E75-8DED-3C3F9164E0AC}"/>
    <dgm:cxn modelId="{AE3D397D-E952-43AD-8949-33B87A4F423A}" type="presOf" srcId="{91557CAF-91F6-48CB-89A2-0471A15089B6}" destId="{BB78B93F-B1A2-4B37-A79D-ACF6185F54B1}" srcOrd="0" destOrd="0" presId="urn:microsoft.com/office/officeart/2018/2/layout/IconVerticalSolidList"/>
    <dgm:cxn modelId="{1EE82185-6E69-465C-A0E0-D48A3D25002C}" type="presOf" srcId="{26BC514D-C39D-4324-A8D6-C29FCAE101D7}" destId="{A79141AE-E805-4EA6-8ED9-6DEB1AD95918}" srcOrd="0" destOrd="0" presId="urn:microsoft.com/office/officeart/2018/2/layout/IconVerticalSolidList"/>
    <dgm:cxn modelId="{F28C4E9C-CA92-4F83-A6CA-AA1183AF0556}" type="presOf" srcId="{8A61A89E-F244-4FE0-84F9-C50890281C9E}" destId="{867B8A2A-E6FA-4BB0-8D8A-09CC8A27D3DA}" srcOrd="0" destOrd="0" presId="urn:microsoft.com/office/officeart/2018/2/layout/IconVerticalSolidList"/>
    <dgm:cxn modelId="{71B0DBB0-889A-4514-B941-234C100B33B6}" srcId="{0ACE6404-0494-4440-87D3-FBBEE7CA1BA5}" destId="{A86F0A20-93CB-4391-90A9-865334CFA017}" srcOrd="2" destOrd="0" parTransId="{5F089C50-0220-4819-AF19-26989A1D111F}" sibTransId="{B2B44A41-0977-4B02-B573-023941347EF2}"/>
    <dgm:cxn modelId="{C02AEBC1-51E1-452E-BDB4-3E4303F72FAB}" srcId="{0ACE6404-0494-4440-87D3-FBBEE7CA1BA5}" destId="{8A61A89E-F244-4FE0-84F9-C50890281C9E}" srcOrd="3" destOrd="0" parTransId="{62A9736F-CC34-48C6-80C5-99138E25A8DB}" sibTransId="{14570AEA-CD07-4F5B-8704-377A7537314E}"/>
    <dgm:cxn modelId="{0F82ADC3-D596-4526-8599-F1CEAC57EBAA}" srcId="{0ACE6404-0494-4440-87D3-FBBEE7CA1BA5}" destId="{91557CAF-91F6-48CB-89A2-0471A15089B6}" srcOrd="1" destOrd="0" parTransId="{08636E12-843C-439F-88EC-EA3A5A52182F}" sibTransId="{796CF1B5-3030-44C1-B919-25BC97E99BFA}"/>
    <dgm:cxn modelId="{0362B8FB-74F2-4CC9-ABA0-F037848B2EEE}" type="presOf" srcId="{A86F0A20-93CB-4391-90A9-865334CFA017}" destId="{59813C60-B7D8-44E8-999E-A3AE446A2285}" srcOrd="0" destOrd="0" presId="urn:microsoft.com/office/officeart/2018/2/layout/IconVerticalSolidList"/>
    <dgm:cxn modelId="{506020A1-35A5-4375-8EA3-1FFFC2D0F5F9}" type="presParOf" srcId="{F8E22B81-F70E-4242-9DB3-613D196EAD0C}" destId="{F7037FFC-998A-449A-8BC7-3C9CAD6C6EB9}" srcOrd="0" destOrd="0" presId="urn:microsoft.com/office/officeart/2018/2/layout/IconVerticalSolidList"/>
    <dgm:cxn modelId="{C2461D80-0F52-49F4-92C6-83AD5C27F472}" type="presParOf" srcId="{F7037FFC-998A-449A-8BC7-3C9CAD6C6EB9}" destId="{FE89BDC0-F787-4EDC-830A-9044DD6A7CEA}" srcOrd="0" destOrd="0" presId="urn:microsoft.com/office/officeart/2018/2/layout/IconVerticalSolidList"/>
    <dgm:cxn modelId="{E8CD9565-A133-479E-97BC-068B3ED5163C}" type="presParOf" srcId="{F7037FFC-998A-449A-8BC7-3C9CAD6C6EB9}" destId="{21804A5A-D2E1-4C8F-966F-785106A658E2}" srcOrd="1" destOrd="0" presId="urn:microsoft.com/office/officeart/2018/2/layout/IconVerticalSolidList"/>
    <dgm:cxn modelId="{A9D0137B-2E93-4CA3-84A4-29BC146FA599}" type="presParOf" srcId="{F7037FFC-998A-449A-8BC7-3C9CAD6C6EB9}" destId="{C138E48D-B47D-439C-90B4-4627288E6435}" srcOrd="2" destOrd="0" presId="urn:microsoft.com/office/officeart/2018/2/layout/IconVerticalSolidList"/>
    <dgm:cxn modelId="{3A97A995-3737-4FD9-9259-194612B1648E}" type="presParOf" srcId="{F7037FFC-998A-449A-8BC7-3C9CAD6C6EB9}" destId="{A79141AE-E805-4EA6-8ED9-6DEB1AD95918}" srcOrd="3" destOrd="0" presId="urn:microsoft.com/office/officeart/2018/2/layout/IconVerticalSolidList"/>
    <dgm:cxn modelId="{FEF43084-277F-49CC-B9DD-CE638F695496}" type="presParOf" srcId="{F8E22B81-F70E-4242-9DB3-613D196EAD0C}" destId="{7264DF1F-8318-4135-8952-4E9D40B1A597}" srcOrd="1" destOrd="0" presId="urn:microsoft.com/office/officeart/2018/2/layout/IconVerticalSolidList"/>
    <dgm:cxn modelId="{0B81CF3C-36DE-41AB-9D34-8567B353B657}" type="presParOf" srcId="{F8E22B81-F70E-4242-9DB3-613D196EAD0C}" destId="{3060F255-7FEB-4288-9EBA-EB8DF8B9BC8F}" srcOrd="2" destOrd="0" presId="urn:microsoft.com/office/officeart/2018/2/layout/IconVerticalSolidList"/>
    <dgm:cxn modelId="{4F79752F-3406-4889-B91F-74E122FD2D39}" type="presParOf" srcId="{3060F255-7FEB-4288-9EBA-EB8DF8B9BC8F}" destId="{70756279-268D-41E4-A377-56307F53AE5F}" srcOrd="0" destOrd="0" presId="urn:microsoft.com/office/officeart/2018/2/layout/IconVerticalSolidList"/>
    <dgm:cxn modelId="{EDF984EB-969F-4C4B-BF89-7DBAD363211E}" type="presParOf" srcId="{3060F255-7FEB-4288-9EBA-EB8DF8B9BC8F}" destId="{DEF9FEB4-53B4-4B59-801F-C640F4E3A8EC}" srcOrd="1" destOrd="0" presId="urn:microsoft.com/office/officeart/2018/2/layout/IconVerticalSolidList"/>
    <dgm:cxn modelId="{F70C267D-C60D-46F5-8E05-5B9DE8614CD2}" type="presParOf" srcId="{3060F255-7FEB-4288-9EBA-EB8DF8B9BC8F}" destId="{2DED03F8-B177-40B2-AFC0-41F82CBC8DB0}" srcOrd="2" destOrd="0" presId="urn:microsoft.com/office/officeart/2018/2/layout/IconVerticalSolidList"/>
    <dgm:cxn modelId="{341CE967-75E1-4D01-8124-B122D0440C10}" type="presParOf" srcId="{3060F255-7FEB-4288-9EBA-EB8DF8B9BC8F}" destId="{BB78B93F-B1A2-4B37-A79D-ACF6185F54B1}" srcOrd="3" destOrd="0" presId="urn:microsoft.com/office/officeart/2018/2/layout/IconVerticalSolidList"/>
    <dgm:cxn modelId="{A9117D33-ABDA-4767-B7C5-B7377AA1AAF5}" type="presParOf" srcId="{F8E22B81-F70E-4242-9DB3-613D196EAD0C}" destId="{ABAD3B9A-0A60-4984-8697-B74C7074E59D}" srcOrd="3" destOrd="0" presId="urn:microsoft.com/office/officeart/2018/2/layout/IconVerticalSolidList"/>
    <dgm:cxn modelId="{D31FA4CD-8233-4D12-8D79-261D5A80EA34}" type="presParOf" srcId="{F8E22B81-F70E-4242-9DB3-613D196EAD0C}" destId="{60E246C7-8DDF-4827-9E68-2486AFF2C7A9}" srcOrd="4" destOrd="0" presId="urn:microsoft.com/office/officeart/2018/2/layout/IconVerticalSolidList"/>
    <dgm:cxn modelId="{71DD3AE1-F0BE-4FCA-AE10-08C15AC1F640}" type="presParOf" srcId="{60E246C7-8DDF-4827-9E68-2486AFF2C7A9}" destId="{25FB92A0-9509-4F26-B7A0-773E5BC227D7}" srcOrd="0" destOrd="0" presId="urn:microsoft.com/office/officeart/2018/2/layout/IconVerticalSolidList"/>
    <dgm:cxn modelId="{267BBBAE-E66A-4ECC-9535-F27640FDC8F8}" type="presParOf" srcId="{60E246C7-8DDF-4827-9E68-2486AFF2C7A9}" destId="{3A114733-3EA6-4C8D-83E9-32FAD753F8F0}" srcOrd="1" destOrd="0" presId="urn:microsoft.com/office/officeart/2018/2/layout/IconVerticalSolidList"/>
    <dgm:cxn modelId="{A6256F4D-E8D0-438B-890E-88AD69404575}" type="presParOf" srcId="{60E246C7-8DDF-4827-9E68-2486AFF2C7A9}" destId="{03E750C9-C0A4-41FE-A961-30ABFD0F6DF2}" srcOrd="2" destOrd="0" presId="urn:microsoft.com/office/officeart/2018/2/layout/IconVerticalSolidList"/>
    <dgm:cxn modelId="{3843F72C-1EE7-4019-B695-1A1970556D55}" type="presParOf" srcId="{60E246C7-8DDF-4827-9E68-2486AFF2C7A9}" destId="{59813C60-B7D8-44E8-999E-A3AE446A2285}" srcOrd="3" destOrd="0" presId="urn:microsoft.com/office/officeart/2018/2/layout/IconVerticalSolidList"/>
    <dgm:cxn modelId="{C21650A8-38DE-43DB-ACCF-3C47E24C86E6}" type="presParOf" srcId="{F8E22B81-F70E-4242-9DB3-613D196EAD0C}" destId="{28836A1B-6703-4B01-9542-A15F60EDC54C}" srcOrd="5" destOrd="0" presId="urn:microsoft.com/office/officeart/2018/2/layout/IconVerticalSolidList"/>
    <dgm:cxn modelId="{B7397A51-D988-478B-97F5-62FEB78F7EF2}" type="presParOf" srcId="{F8E22B81-F70E-4242-9DB3-613D196EAD0C}" destId="{B850CE12-308B-4A73-B883-6B6E06158CC6}" srcOrd="6" destOrd="0" presId="urn:microsoft.com/office/officeart/2018/2/layout/IconVerticalSolidList"/>
    <dgm:cxn modelId="{D766D8A4-294C-41AB-A2C6-8683BD182A82}" type="presParOf" srcId="{B850CE12-308B-4A73-B883-6B6E06158CC6}" destId="{45B01A12-965F-470C-9338-7A083DC9F19A}" srcOrd="0" destOrd="0" presId="urn:microsoft.com/office/officeart/2018/2/layout/IconVerticalSolidList"/>
    <dgm:cxn modelId="{9DE32C86-9D1A-4C47-88E9-F3FF3B7BEDE3}" type="presParOf" srcId="{B850CE12-308B-4A73-B883-6B6E06158CC6}" destId="{FFD6BAEE-FF6A-4F5A-A16A-96D5E3717CC6}" srcOrd="1" destOrd="0" presId="urn:microsoft.com/office/officeart/2018/2/layout/IconVerticalSolidList"/>
    <dgm:cxn modelId="{EDF3029D-CAC8-49A5-927C-0DDD1E2601B1}" type="presParOf" srcId="{B850CE12-308B-4A73-B883-6B6E06158CC6}" destId="{934A8490-9636-43C0-8779-4F941854869D}" srcOrd="2" destOrd="0" presId="urn:microsoft.com/office/officeart/2018/2/layout/IconVerticalSolidList"/>
    <dgm:cxn modelId="{296758F1-B566-432C-A031-41686C0AD6FA}" type="presParOf" srcId="{B850CE12-308B-4A73-B883-6B6E06158CC6}" destId="{867B8A2A-E6FA-4BB0-8D8A-09CC8A27D3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2BADD-A2B6-4D1C-9E45-5E09B3367D5B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7F8E-DFF4-4959-98B6-EA0B150A3A35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Adding delivery tracking option</a:t>
          </a:r>
        </a:p>
      </dsp:txBody>
      <dsp:txXfrm>
        <a:off x="127800" y="2355670"/>
        <a:ext cx="1800000" cy="720000"/>
      </dsp:txXfrm>
    </dsp:sp>
    <dsp:sp modelId="{D61D9808-73FD-4F0A-BC6A-B9190377028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771DD-29FA-4813-9326-9032640FDDD9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Integration of AI to improve user service</a:t>
          </a:r>
        </a:p>
      </dsp:txBody>
      <dsp:txXfrm>
        <a:off x="2242800" y="2355670"/>
        <a:ext cx="1800000" cy="720000"/>
      </dsp:txXfrm>
    </dsp:sp>
    <dsp:sp modelId="{A70EF93F-C1F6-4955-ADE1-6573C19595B9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7767F-47D1-4EDA-99B8-3A99E5CED09E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Enhanced user experience</a:t>
          </a:r>
        </a:p>
      </dsp:txBody>
      <dsp:txXfrm>
        <a:off x="4357800" y="2355670"/>
        <a:ext cx="1800000" cy="720000"/>
      </dsp:txXfrm>
    </dsp:sp>
    <dsp:sp modelId="{F2656DC6-B3BB-4F61-8653-E26782530E7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B3EE8-122E-4D1D-9E4B-1A69BE300EE5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Increased transparency in delivery process</a:t>
          </a:r>
        </a:p>
      </dsp:txBody>
      <dsp:txXfrm>
        <a:off x="6472800" y="2355670"/>
        <a:ext cx="1800000" cy="720000"/>
      </dsp:txXfrm>
    </dsp:sp>
    <dsp:sp modelId="{BBE09B1D-66E8-4A45-92D3-19FB4741787D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302F0-49AD-4665-9861-4F1D81E4B814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Reduced customer anxiety about delivery status</a:t>
          </a:r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5AF20-DAFB-4B12-A210-F1EB3FA09D8F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3CF3A-1323-4BCB-A432-6F522DA43EE0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C8541-06C1-42F6-AB00-03092D3DBD24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delivery tracking will work:</a:t>
          </a:r>
        </a:p>
      </dsp:txBody>
      <dsp:txXfrm>
        <a:off x="1428292" y="2439"/>
        <a:ext cx="4873308" cy="1236616"/>
      </dsp:txXfrm>
    </dsp:sp>
    <dsp:sp modelId="{FC436A31-0639-459B-8F84-B9BB0E2BEB8E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0DE25-48E5-4BE3-A1E1-3665D37DD549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BE0C9-FDBC-4604-A39A-06FFD773AD33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Integration with third-party delivery APIs</a:t>
          </a:r>
        </a:p>
      </dsp:txBody>
      <dsp:txXfrm>
        <a:off x="1428292" y="1548210"/>
        <a:ext cx="4873308" cy="1236616"/>
      </dsp:txXfrm>
    </dsp:sp>
    <dsp:sp modelId="{42E281BF-5A3F-441D-BF2C-10D2937E21D8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27F30-46AF-495C-A430-36FDE8FD610A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192CD-260E-4DE0-B78F-79DB334CF618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Real-time tracking updates for users</a:t>
          </a:r>
        </a:p>
      </dsp:txBody>
      <dsp:txXfrm>
        <a:off x="1428292" y="3093981"/>
        <a:ext cx="4873308" cy="1236616"/>
      </dsp:txXfrm>
    </dsp:sp>
    <dsp:sp modelId="{26A2FD66-CB2A-4B7B-B64B-66E762A73324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00D0B-5DEA-4A4E-A068-49B84644DFE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B1391-2024-4170-AE38-A8B44C7B05BC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Estimated delivery time display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9BDC0-F787-4EDC-830A-9044DD6A7CEA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04A5A-D2E1-4C8F-966F-785106A658E2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141AE-E805-4EA6-8ED9-6DEB1AD95918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Technical details of implementing delivery tracking:</a:t>
          </a:r>
        </a:p>
      </dsp:txBody>
      <dsp:txXfrm>
        <a:off x="1428292" y="2439"/>
        <a:ext cx="4873308" cy="1236616"/>
      </dsp:txXfrm>
    </dsp:sp>
    <dsp:sp modelId="{70756279-268D-41E4-A377-56307F53AE5F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9FEB4-53B4-4B59-801F-C640F4E3A8EC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8B93F-B1A2-4B37-A79D-ACF6185F54B1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Integration with Flutter for real-time updates</a:t>
          </a:r>
        </a:p>
      </dsp:txBody>
      <dsp:txXfrm>
        <a:off x="1428292" y="1548210"/>
        <a:ext cx="4873308" cy="1236616"/>
      </dsp:txXfrm>
    </dsp:sp>
    <dsp:sp modelId="{25FB92A0-9509-4F26-B7A0-773E5BC227D7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14733-3EA6-4C8D-83E9-32FAD753F8F0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13C60-B7D8-44E8-999E-A3AE446A2285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Utilization of GPS technology for accurate tracking</a:t>
          </a:r>
        </a:p>
      </dsp:txBody>
      <dsp:txXfrm>
        <a:off x="1428292" y="3093981"/>
        <a:ext cx="4873308" cy="1236616"/>
      </dsp:txXfrm>
    </dsp:sp>
    <dsp:sp modelId="{45B01A12-965F-470C-9338-7A083DC9F19A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6BAEE-FF6A-4F5A-A16A-96D5E3717CC6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B8A2A-E6FA-4BB0-8D8A-09CC8A27D3DA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Backend system for managing delivery data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6885-4AEA-2CBB-5A47-EF9C23E64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A470D-EEFB-1F3D-CD55-675823255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A97D-B516-EE3D-54F9-333E3F66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36B4-A3BC-9947-FF27-C9D6B03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355D-617A-369D-284C-847F4ACB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9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BA69-C7F9-4639-C85A-E3B3638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571D8-1200-D753-1BE9-F16765343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5A80-39F6-5AA9-F2E6-3C4A6203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D226-6EB8-5D9D-0036-9A015EBC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C338-01F5-99B6-17C8-E8DB04B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B60FD-A3D4-FCCD-C935-685F79336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712CA-B73F-EA64-AE2C-184750CC8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A88D-0738-F027-C2EE-4F78C320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CCF8-FA59-D3F8-D510-D613483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262B-20BE-8273-FCA8-39E124EB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7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0760-AA03-06DF-AB49-CC1A82FD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2045-9F7B-064D-C79D-51D3C2CF8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A307-607B-0454-F882-8F3DB6D9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D90D4-1FA9-A10F-D6F2-C64102C5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5368-FE74-2E51-51BF-070E20E1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1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073B-5200-DA20-7425-08641B23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70E0-D7BD-119D-E448-0D8D2AE0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CFC4-CC28-754F-9832-13320DC7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FE430-239B-6727-3981-A1A63174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C8C0-F1BA-F159-670A-426706C3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BA7B-4CA8-16A9-FC1B-AD0DA390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D059F-A4D0-5890-A568-6E360357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ACD-FD11-8E7E-8DA1-837908F5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BB60-8D99-BBBD-2880-904BABD7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13CB-0D25-D826-E958-C73ED457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01F-C02E-203F-7FEF-679E937A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531B-6D48-FF69-96FC-BEEE8E41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8B87F-A222-2387-B971-25904281D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733F9-8A5E-D228-2D11-159A341C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3ACE3-C2D7-A57E-3C5D-8EE762C8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EC453-8458-A47D-CADF-76551A75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6176-2E74-86C2-8022-00BC4F91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AE0FF-2EFF-27DE-69B4-F1552AE8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B0EA5-1005-246D-271A-E50F8DF1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13926-0469-EC02-DF8D-EA03A17A7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1A09-0C33-C53F-852D-0BAACA7E8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AA7E8-DA59-EE41-203B-EAF81D5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DCA8A-85FD-4160-3638-F8CA9FDD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FABF1-72AD-1D8B-198D-D0DB40E3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6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5397-DDD8-64CE-BBF5-FC490E13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B0441-ED65-C12B-D8E3-3ACBAF31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F51E7-4E69-B9B2-982E-2FA2B9D1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09D3C-E080-1425-DD2F-AD66D66A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8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F17E0-D5D0-2577-42C3-A85C1E60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1B46C-E03A-B676-0B54-439AE742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54B33-9EA0-694F-6015-5DF9FFAF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0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1C02-331A-6958-84BD-6F3A47CD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67AC-7949-0EFB-B637-D2898BB1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9219F-9981-C208-21D0-A7FE809E5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A5A9A-5F15-FD02-2ECB-54FC1455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A14C-C04F-6930-732E-F62D2E79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89FF-2027-91CF-141B-846EB893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F998-9862-605A-0424-61088F36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4C94C-8156-BDC9-689F-12B013FEF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2750F-AB2E-A04D-C703-6B2847D74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5D86A-F2F6-EA43-6FB2-E19CE701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62029-962C-B0CF-D604-EA828023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1B96-5407-8BC6-015E-360F711B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1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2DBDA-5A19-8F9F-67EF-DF2F8D5C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AA31E-0860-6DF3-4083-2E1495BD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17FF-2A30-C277-150A-59C8A291F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9BFE4-23E4-4DF1-8C49-2F398863A64A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9A66-1D93-F174-7B44-0EA7A0DD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7F3C2-F70B-F987-FD88-EE12F032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42A36-2E81-4337-9CAB-E8E8CF36F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5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7934BDB1-9F9E-09E1-AB59-DF13845CB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D8AFB-169A-E562-C778-3D80F2C5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Pizza Ordering App </a:t>
            </a:r>
            <a:endParaRPr lang="en-IN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2C4A4-0B07-0836-4CA3-1F9933E65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Enhancing the Pizza Ordering Experience with Flutter and Razorpay API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B60271-CC36-038E-7174-CCC14F968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C15D8-6180-FBD6-27A3-5327D1A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33497"/>
            <a:ext cx="10593993" cy="10294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Members: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78A896-7B49-2D08-998B-B923994C80B6}"/>
              </a:ext>
            </a:extLst>
          </p:cNvPr>
          <p:cNvSpPr txBox="1">
            <a:spLocks/>
          </p:cNvSpPr>
          <p:nvPr/>
        </p:nvSpPr>
        <p:spPr>
          <a:xfrm>
            <a:off x="758952" y="5132438"/>
            <a:ext cx="4550467" cy="866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Guide: Prof. Disha Wankhede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BFC885-B2EC-F6CF-D36F-9C009E57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6426"/>
              </p:ext>
            </p:extLst>
          </p:nvPr>
        </p:nvGraphicFramePr>
        <p:xfrm>
          <a:off x="758952" y="1362916"/>
          <a:ext cx="8286003" cy="361473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520167">
                  <a:extLst>
                    <a:ext uri="{9D8B030D-6E8A-4147-A177-3AD203B41FA5}">
                      <a16:colId xmlns:a16="http://schemas.microsoft.com/office/drawing/2014/main" val="2649703482"/>
                    </a:ext>
                  </a:extLst>
                </a:gridCol>
                <a:gridCol w="3221662">
                  <a:extLst>
                    <a:ext uri="{9D8B030D-6E8A-4147-A177-3AD203B41FA5}">
                      <a16:colId xmlns:a16="http://schemas.microsoft.com/office/drawing/2014/main" val="3393461602"/>
                    </a:ext>
                  </a:extLst>
                </a:gridCol>
                <a:gridCol w="1596568">
                  <a:extLst>
                    <a:ext uri="{9D8B030D-6E8A-4147-A177-3AD203B41FA5}">
                      <a16:colId xmlns:a16="http://schemas.microsoft.com/office/drawing/2014/main" val="1218036423"/>
                    </a:ext>
                  </a:extLst>
                </a:gridCol>
                <a:gridCol w="1947606">
                  <a:extLst>
                    <a:ext uri="{9D8B030D-6E8A-4147-A177-3AD203B41FA5}">
                      <a16:colId xmlns:a16="http://schemas.microsoft.com/office/drawing/2014/main" val="1954182167"/>
                    </a:ext>
                  </a:extLst>
                </a:gridCol>
              </a:tblGrid>
              <a:tr h="602456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Sr. No.</a:t>
                      </a:r>
                      <a:endParaRPr lang="en-IN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8256" marR="129427" marT="129427" marB="129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IN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8256" marR="129427" marT="129427" marB="1294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Roll No</a:t>
                      </a:r>
                      <a:endParaRPr lang="en-IN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8256" marR="129427" marT="129427" marB="1294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PRN</a:t>
                      </a:r>
                      <a:endParaRPr lang="en-IN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8256" marR="129427" marT="129427" marB="1294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59060"/>
                  </a:ext>
                </a:extLst>
              </a:tr>
              <a:tr h="60245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Naman Gatpalli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322023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22110337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02274"/>
                  </a:ext>
                </a:extLst>
              </a:tr>
              <a:tr h="60245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Prajwal Mahajan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321042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22110401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87429"/>
                  </a:ext>
                </a:extLst>
              </a:tr>
              <a:tr h="60245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</a:rPr>
                        <a:t>Harshal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 Patil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322048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22110409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127955"/>
                  </a:ext>
                </a:extLst>
              </a:tr>
              <a:tr h="60245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</a:rPr>
                        <a:t>Sameeksha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</a:rPr>
                        <a:t>Hedau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324023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22110353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703176"/>
                  </a:ext>
                </a:extLst>
              </a:tr>
              <a:tr h="602456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Yugandhar Patil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323051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22110256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8256" marR="129427" marT="129427" marB="12942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25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38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380CA-15A5-63C6-2C54-1E01A6DB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Introduction to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74D2-591C-AF39-4C3E-F47515CC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Pizza Ordering App</a:t>
            </a:r>
          </a:p>
          <a:p>
            <a:r>
              <a:rPr lang="en-US" sz="2000" dirty="0"/>
              <a:t>Technologies used </a:t>
            </a:r>
          </a:p>
          <a:p>
            <a:pPr marL="514350"/>
            <a:r>
              <a:rPr lang="en-US" sz="2000" dirty="0"/>
              <a:t>Flutter</a:t>
            </a:r>
          </a:p>
          <a:p>
            <a:pPr marL="514350"/>
            <a:r>
              <a:rPr lang="en-US" sz="2000" dirty="0"/>
              <a:t>Razorpay API</a:t>
            </a:r>
          </a:p>
        </p:txBody>
      </p:sp>
      <p:pic>
        <p:nvPicPr>
          <p:cNvPr id="5" name="Picture 4" descr="Slices of pizza">
            <a:extLst>
              <a:ext uri="{FF2B5EF4-FFF2-40B4-BE49-F238E27FC236}">
                <a16:creationId xmlns:a16="http://schemas.microsoft.com/office/drawing/2014/main" id="{A09D7A32-6A4E-C8A5-C16E-B2D017DFB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" r="48616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9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6D39-087C-8511-B6E4-CD5A6D5E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Current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87D0-A577-B369-3DB4-DC19AF8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Overview of current features: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Authentication and 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Selecting Pizzas and ordering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Making payments using Razorpay API</a:t>
            </a:r>
          </a:p>
          <a:p>
            <a:endParaRPr lang="en-US" sz="2000" dirty="0"/>
          </a:p>
          <a:p>
            <a:r>
              <a:rPr lang="en-US" sz="2000" dirty="0"/>
              <a:t>Benefits of current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Seamless ordering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Secure payment transactions</a:t>
            </a:r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7C3CB18B-7151-E648-9342-0FCCCC4D9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36" r="-1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61C9-ABEE-A73B-8718-D9B03F2F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Scope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FAE606B-3EFD-8EB3-D131-02CC68D79E5E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58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A66C5-3CE1-62A6-D126-74F07D5B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Tracking Process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26F1A51-35C6-106E-B4FD-16D93A388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09481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58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93023-3414-72A2-E274-D20701FC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Technical Implementation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F25EB95-4541-C952-0171-43CFEE6B5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17566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75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03AF6-9632-27F8-AF24-A93B0A59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Experience Enhancement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1BB677-4EBB-7B75-8082-0ACE4AAC9068}"/>
              </a:ext>
            </a:extLst>
          </p:cNvPr>
          <p:cNvGrpSpPr/>
          <p:nvPr/>
        </p:nvGrpSpPr>
        <p:grpSpPr>
          <a:xfrm>
            <a:off x="977970" y="2187975"/>
            <a:ext cx="10308304" cy="2963123"/>
            <a:chOff x="977970" y="2187975"/>
            <a:chExt cx="10308304" cy="29631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3674F7-F35A-891D-DB95-008A307D6925}"/>
                </a:ext>
              </a:extLst>
            </p:cNvPr>
            <p:cNvSpPr/>
            <p:nvPr/>
          </p:nvSpPr>
          <p:spPr>
            <a:xfrm>
              <a:off x="10476274" y="2187975"/>
              <a:ext cx="810000" cy="81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6000" r="-26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234E90-F875-0A1D-9176-79DCBB2315AE}"/>
                </a:ext>
              </a:extLst>
            </p:cNvPr>
            <p:cNvSpPr/>
            <p:nvPr/>
          </p:nvSpPr>
          <p:spPr>
            <a:xfrm>
              <a:off x="977970" y="4389101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12" name="Rectangle 11" descr="Eye">
              <a:extLst>
                <a:ext uri="{FF2B5EF4-FFF2-40B4-BE49-F238E27FC236}">
                  <a16:creationId xmlns:a16="http://schemas.microsoft.com/office/drawing/2014/main" id="{3E617158-668B-1D20-D6F3-72050709F676}"/>
                </a:ext>
              </a:extLst>
            </p:cNvPr>
            <p:cNvSpPr/>
            <p:nvPr/>
          </p:nvSpPr>
          <p:spPr>
            <a:xfrm>
              <a:off x="1967970" y="3266261"/>
              <a:ext cx="810000" cy="8100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72D9EA-E1B3-B66A-DA06-B758300B42B5}"/>
                </a:ext>
              </a:extLst>
            </p:cNvPr>
            <p:cNvSpPr/>
            <p:nvPr/>
          </p:nvSpPr>
          <p:spPr>
            <a:xfrm>
              <a:off x="1472970" y="438561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Visual representation of delivery progress</a:t>
              </a:r>
            </a:p>
          </p:txBody>
        </p:sp>
        <p:sp>
          <p:nvSpPr>
            <p:cNvPr id="16" name="Rectangle 15" descr="Checkmark">
              <a:extLst>
                <a:ext uri="{FF2B5EF4-FFF2-40B4-BE49-F238E27FC236}">
                  <a16:creationId xmlns:a16="http://schemas.microsoft.com/office/drawing/2014/main" id="{2F2A44D7-D969-5597-1E98-9B4F461A20C1}"/>
                </a:ext>
              </a:extLst>
            </p:cNvPr>
            <p:cNvSpPr/>
            <p:nvPr/>
          </p:nvSpPr>
          <p:spPr>
            <a:xfrm>
              <a:off x="4082970" y="3244279"/>
              <a:ext cx="810000" cy="810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158314-F004-978C-2F44-C75851C00CDA}"/>
                </a:ext>
              </a:extLst>
            </p:cNvPr>
            <p:cNvSpPr/>
            <p:nvPr/>
          </p:nvSpPr>
          <p:spPr>
            <a:xfrm>
              <a:off x="3587970" y="438561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Notifications for key delivery milestones</a:t>
              </a:r>
            </a:p>
          </p:txBody>
        </p:sp>
        <p:sp>
          <p:nvSpPr>
            <p:cNvPr id="18" name="Rectangle 17" descr="Smiling Face with No Fill">
              <a:extLst>
                <a:ext uri="{FF2B5EF4-FFF2-40B4-BE49-F238E27FC236}">
                  <a16:creationId xmlns:a16="http://schemas.microsoft.com/office/drawing/2014/main" id="{B4D235AA-D747-8002-91EF-C5AB6177E0E2}"/>
                </a:ext>
              </a:extLst>
            </p:cNvPr>
            <p:cNvSpPr/>
            <p:nvPr/>
          </p:nvSpPr>
          <p:spPr>
            <a:xfrm>
              <a:off x="6442768" y="3266261"/>
              <a:ext cx="810000" cy="81000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45BFD4-38F1-DADE-669E-FC3BD5FE6515}"/>
                </a:ext>
              </a:extLst>
            </p:cNvPr>
            <p:cNvSpPr/>
            <p:nvPr/>
          </p:nvSpPr>
          <p:spPr>
            <a:xfrm>
              <a:off x="5947768" y="4431098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Option for user feedback on delivery experience</a:t>
              </a:r>
            </a:p>
          </p:txBody>
        </p:sp>
        <p:sp>
          <p:nvSpPr>
            <p:cNvPr id="20" name="Rectangle 19" descr="Thumbs Up Sign">
              <a:extLst>
                <a:ext uri="{FF2B5EF4-FFF2-40B4-BE49-F238E27FC236}">
                  <a16:creationId xmlns:a16="http://schemas.microsoft.com/office/drawing/2014/main" id="{051EAE34-96AB-A476-9C3D-5CF23CB43191}"/>
                </a:ext>
              </a:extLst>
            </p:cNvPr>
            <p:cNvSpPr/>
            <p:nvPr/>
          </p:nvSpPr>
          <p:spPr>
            <a:xfrm>
              <a:off x="8570940" y="3244279"/>
              <a:ext cx="810000" cy="810000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B2CE38-1FDA-8B60-F478-3F497584FA66}"/>
                </a:ext>
              </a:extLst>
            </p:cNvPr>
            <p:cNvSpPr/>
            <p:nvPr/>
          </p:nvSpPr>
          <p:spPr>
            <a:xfrm>
              <a:off x="8075940" y="4376139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Comparison with competitors and how the addition of delivery tracking sets your app apart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9CF3EC-D695-56AB-59CF-C0A2B04703AD}"/>
              </a:ext>
            </a:extLst>
          </p:cNvPr>
          <p:cNvSpPr txBox="1"/>
          <p:nvPr/>
        </p:nvSpPr>
        <p:spPr>
          <a:xfrm>
            <a:off x="1288026" y="2310581"/>
            <a:ext cx="607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delivery tracking enhances user experience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44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F1D35-5881-0B7C-CA7F-F06874FB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pic>
        <p:nvPicPr>
          <p:cNvPr id="5" name="Picture 4" descr="Slices of pizza">
            <a:extLst>
              <a:ext uri="{FF2B5EF4-FFF2-40B4-BE49-F238E27FC236}">
                <a16:creationId xmlns:a16="http://schemas.microsoft.com/office/drawing/2014/main" id="{F0C04F95-2252-4BC1-148A-F183DCFFB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4" r="56086" b="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04B68-3FA1-A163-52FD-50C63106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	Project objectives and achievements</a:t>
            </a:r>
          </a:p>
          <a:p>
            <a:pPr marL="514350"/>
            <a:r>
              <a:rPr lang="en-US" sz="2000" dirty="0"/>
              <a:t>Invitation for feedback and suggestions</a:t>
            </a:r>
          </a:p>
          <a:p>
            <a:pPr marL="514350"/>
            <a:r>
              <a:rPr lang="en-US" sz="2000" dirty="0"/>
              <a:t>Contact information for further inquiries</a:t>
            </a:r>
          </a:p>
          <a:p>
            <a:pPr marL="514350"/>
            <a:r>
              <a:rPr lang="en-US" sz="2000" dirty="0"/>
              <a:t>Plans for marketing and promotion to attract more users to the app</a:t>
            </a:r>
          </a:p>
          <a:p>
            <a:pPr marL="514350"/>
            <a:r>
              <a:rPr lang="en-US" sz="2000" dirty="0"/>
              <a:t>Potential partnerships with local pizza chains or delivery services for expanded reach</a:t>
            </a:r>
          </a:p>
          <a:p>
            <a:pPr marL="514350"/>
            <a:r>
              <a:rPr lang="en-US" sz="2000" dirty="0"/>
              <a:t>Along with this, use of AI will further improve user experience by learning user likes and dislikes and showing recommendations accordingly</a:t>
            </a:r>
          </a:p>
        </p:txBody>
      </p:sp>
    </p:spTree>
    <p:extLst>
      <p:ext uri="{BB962C8B-B14F-4D97-AF65-F5344CB8AC3E}">
        <p14:creationId xmlns:p14="http://schemas.microsoft.com/office/powerpoint/2010/main" val="124899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277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Pizza Ordering App </vt:lpstr>
      <vt:lpstr>Group Members:</vt:lpstr>
      <vt:lpstr>Introduction to the project</vt:lpstr>
      <vt:lpstr>Current Features</vt:lpstr>
      <vt:lpstr>Future Scope</vt:lpstr>
      <vt:lpstr>Delivery Tracking Process</vt:lpstr>
      <vt:lpstr>Technical Implementation</vt:lpstr>
      <vt:lpstr>User Experience Enhancement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Ordering App </dc:title>
  <dc:creator>Yugandhar Patil</dc:creator>
  <cp:lastModifiedBy>Naman Gatpalli</cp:lastModifiedBy>
  <cp:revision>3</cp:revision>
  <dcterms:created xsi:type="dcterms:W3CDTF">2024-04-22T18:45:10Z</dcterms:created>
  <dcterms:modified xsi:type="dcterms:W3CDTF">2024-04-23T08:43:23Z</dcterms:modified>
</cp:coreProperties>
</file>