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7" r:id="rId2"/>
    <p:sldId id="281" r:id="rId3"/>
    <p:sldId id="292" r:id="rId4"/>
    <p:sldId id="284" r:id="rId5"/>
    <p:sldId id="285" r:id="rId6"/>
    <p:sldId id="287" r:id="rId7"/>
    <p:sldId id="291" r:id="rId8"/>
    <p:sldId id="289" r:id="rId9"/>
    <p:sldId id="296" r:id="rId10"/>
    <p:sldId id="297" r:id="rId11"/>
    <p:sldId id="295" r:id="rId12"/>
    <p:sldId id="298" r:id="rId13"/>
    <p:sldId id="293" r:id="rId14"/>
    <p:sldId id="299" r:id="rId15"/>
    <p:sldId id="286" r:id="rId16"/>
    <p:sldId id="300" r:id="rId17"/>
    <p:sldId id="288" r:id="rId18"/>
    <p:sldId id="294" r:id="rId19"/>
    <p:sldId id="301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2" autoAdjust="0"/>
  </p:normalViewPr>
  <p:slideViewPr>
    <p:cSldViewPr>
      <p:cViewPr>
        <p:scale>
          <a:sx n="73" d="100"/>
          <a:sy n="73" d="100"/>
        </p:scale>
        <p:origin x="-2640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3570-8F07-48B7-94EA-18E71EA9F9CD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46A48-9969-4824-891B-E5280F644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BitKeeper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github.com, gitlab.com, bitbucket.org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219202"/>
            <a:ext cx="8458200" cy="990599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3800" b="1" cap="none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" pitchFamily="34" charset="0"/>
              </a:defRPr>
            </a:lvl1pPr>
          </a:lstStyle>
          <a:p>
            <a:r>
              <a:rPr lang="en-US" smtClean="0"/>
              <a:t>[CURRICULUM NAME]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2438400"/>
            <a:ext cx="80772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[Topic Name/Title]</a:t>
            </a:r>
            <a:endParaRPr lang="en-US"/>
          </a:p>
        </p:txBody>
      </p:sp>
      <p:pic>
        <p:nvPicPr>
          <p:cNvPr id="8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9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191000"/>
            <a:ext cx="6248400" cy="1600200"/>
          </a:xfrm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[Presenter Name]</a:t>
            </a:r>
          </a:p>
          <a:p>
            <a:r>
              <a:rPr lang="en-US" smtClean="0"/>
              <a:t>[Title], [Company] (optional)</a:t>
            </a:r>
          </a:p>
          <a:p>
            <a:r>
              <a:rPr lang="en-US" smtClean="0"/>
              <a:t>[Contact] (email / blogs address)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80823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1295399"/>
            <a:ext cx="6211888" cy="3886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367339"/>
            <a:ext cx="8686800" cy="8048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4"/>
          </a:xfr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406900"/>
            <a:ext cx="8382000" cy="1362075"/>
          </a:xfrm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none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906714"/>
            <a:ext cx="8382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8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1"/>
            <a:ext cx="42672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1910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268789" cy="955675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9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194174" cy="9906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9801"/>
            <a:ext cx="4194174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219200"/>
            <a:ext cx="3236914" cy="933450"/>
          </a:xfrm>
        </p:spPr>
        <p:txBody>
          <a:bodyPr anchor="b"/>
          <a:lstStyle>
            <a:lvl1pPr algn="l">
              <a:defRPr sz="2000" b="1" cap="none" spc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340350" cy="49069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2133600"/>
            <a:ext cx="3236914" cy="3992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86106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87F0-33D7-41F8-8AB7-98D61B8C8B6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b="1" kern="1200" cap="none" spc="0">
          <a:ln w="0"/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reflection blurRad="12700" stA="50000" endPos="50000" dist="5000" dir="5400000" sy="-100000" rotWithShape="0"/>
          </a:effectLst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i-krsoftware/open-retail" TargetMode="External"/><Relationship Id="rId2" Type="http://schemas.openxmlformats.org/officeDocument/2006/relationships/hyperlink" Target="http://coding4ever.ne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ajar-ng0ding/calculator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 txBox="1">
            <a:spLocks/>
          </p:cNvSpPr>
          <p:nvPr/>
        </p:nvSpPr>
        <p:spPr>
          <a:xfrm>
            <a:off x="0" y="243840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PEMROGRAMAN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Version Control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Menggunakan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Git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Universitas</a:t>
            </a:r>
            <a:r>
              <a:rPr lang="en-US" sz="4000" dirty="0" smtClean="0"/>
              <a:t> AMIKOM Yogyakarta</a:t>
            </a:r>
            <a:endParaRPr lang="en-US" sz="40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447800" y="4419600"/>
            <a:ext cx="647700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</a:rPr>
              <a:t>Kamarudin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000" smtClean="0">
                <a:latin typeface="Segoe" pitchFamily="34" charset="0"/>
                <a:hlinkClick r:id="rId2"/>
              </a:rPr>
              <a:t>http</a:t>
            </a:r>
            <a:r>
              <a:rPr lang="en-US" sz="2000" dirty="0">
                <a:latin typeface="Segoe" pitchFamily="34" charset="0"/>
                <a:hlinkClick r:id="rId2"/>
              </a:rPr>
              <a:t>://coding4ever.net</a:t>
            </a:r>
            <a:r>
              <a:rPr lang="en-US" sz="2000" dirty="0" smtClean="0">
                <a:latin typeface="Segoe" pitchFamily="34" charset="0"/>
                <a:hlinkClick r:id="rId2"/>
              </a:rPr>
              <a:t>/</a:t>
            </a:r>
            <a:endParaRPr lang="en-US" sz="2000" dirty="0" smtClean="0">
              <a:latin typeface="Segoe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000" dirty="0" smtClean="0">
                <a:latin typeface="Segoe" pitchFamily="34" charset="0"/>
                <a:hlinkClick r:id="rId3"/>
              </a:rPr>
              <a:t>https</a:t>
            </a:r>
            <a:r>
              <a:rPr lang="en-US" sz="2000" dirty="0">
                <a:latin typeface="Segoe" pitchFamily="34" charset="0"/>
                <a:hlinkClick r:id="rId3"/>
              </a:rPr>
              <a:t>://</a:t>
            </a:r>
            <a:r>
              <a:rPr lang="en-US" sz="2000" dirty="0" smtClean="0">
                <a:latin typeface="Segoe" pitchFamily="34" charset="0"/>
                <a:hlinkClick r:id="rId3"/>
              </a:rPr>
              <a:t>github.com/rudi-krsoftware/open-retail</a:t>
            </a:r>
            <a:endParaRPr lang="en-US" sz="2000" dirty="0" smtClean="0">
              <a:latin typeface="Segoe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57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 smtClean="0"/>
              <a:t>Mempersiapkan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(working </a:t>
            </a:r>
            <a:r>
              <a:rPr lang="en-US" sz="2400" smtClean="0"/>
              <a:t>folder)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455676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" y="2846614"/>
            <a:ext cx="8915400" cy="81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smtClean="0"/>
              <a:t>Buat file baru dengan nama </a:t>
            </a:r>
            <a:r>
              <a:rPr lang="en-US" sz="2400" i="1" smtClean="0"/>
              <a:t>Calculator.cs</a:t>
            </a:r>
            <a:r>
              <a:rPr lang="en-US" sz="2400" smtClean="0"/>
              <a:t> di folder </a:t>
            </a:r>
            <a:r>
              <a:rPr lang="en-US" sz="2400" i="1" smtClean="0"/>
              <a:t>Calculator</a:t>
            </a:r>
            <a:r>
              <a:rPr lang="en-US" sz="2400" smtClean="0"/>
              <a:t> kemudian lengkapi kodenya seperti berikut:</a:t>
            </a:r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6593"/>
            <a:ext cx="2237986" cy="108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5894614"/>
            <a:ext cx="8458200" cy="81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Anda bisa menggunakan Notepad++ untuk membuat file tersebut.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48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err="1" smtClean="0"/>
              <a:t>Latihan</a:t>
            </a:r>
            <a:r>
              <a:rPr lang="en-US" smtClean="0"/>
              <a:t> Git (Lanjutan)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1143000"/>
            <a:ext cx="89154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 smtClean="0"/>
              <a:t>Mempersiapkan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682625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 smtClean="0"/>
              <a:t>Ekstrak</a:t>
            </a:r>
            <a:r>
              <a:rPr lang="en-US" sz="2400" dirty="0"/>
              <a:t> </a:t>
            </a:r>
            <a:r>
              <a:rPr lang="en-US" sz="2400"/>
              <a:t>file </a:t>
            </a:r>
            <a:r>
              <a:rPr lang="en-US" sz="2400" smtClean="0"/>
              <a:t>PortableGit.exe</a:t>
            </a:r>
          </a:p>
          <a:p>
            <a:pPr marL="682625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smtClean="0"/>
              <a:t>Kemudian klik </a:t>
            </a:r>
            <a:r>
              <a:rPr lang="en-US" sz="2400"/>
              <a:t>ganda file git-cmd.exe</a:t>
            </a: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" y="2514601"/>
            <a:ext cx="3155224" cy="14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" y="4084319"/>
            <a:ext cx="31813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4947284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smtClean="0"/>
              <a:t>Kemudian pindah ke direktori kerja, dengan menggunakan perintah cd (change directory)</a:t>
            </a:r>
            <a:endParaRPr lang="en-US" sz="2400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5" y="5791200"/>
            <a:ext cx="4343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err="1" smtClean="0"/>
              <a:t>Latihan</a:t>
            </a:r>
            <a:r>
              <a:rPr lang="en-US" smtClean="0"/>
              <a:t> Git (Lanjutan)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1143000"/>
            <a:ext cx="8915400" cy="57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smtClean="0"/>
              <a:t>Membuat </a:t>
            </a:r>
            <a:r>
              <a:rPr lang="en-US" sz="2400" dirty="0" smtClean="0"/>
              <a:t>repository public (github.com)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5" y="1600200"/>
            <a:ext cx="55330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95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endParaRPr lang="en-US" sz="2400" dirty="0" smtClean="0"/>
          </a:p>
          <a:p>
            <a:pPr marL="339725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mengeset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email.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362200"/>
            <a:ext cx="845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--global user.name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kamarudin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"kamarudin@amikom.ac.id"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896" y="3056707"/>
            <a:ext cx="8458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513907"/>
            <a:ext cx="6942755" cy="159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1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err="1" smtClean="0"/>
              <a:t>Perintah</a:t>
            </a:r>
            <a:r>
              <a:rPr lang="en-US" smtClean="0"/>
              <a:t> Git (Lanjutan)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219200"/>
            <a:ext cx="89154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Membuat</a:t>
            </a:r>
            <a:r>
              <a:rPr lang="en-US" sz="2400" dirty="0"/>
              <a:t> repository </a:t>
            </a:r>
            <a:r>
              <a:rPr lang="en-US" sz="2400" dirty="0" err="1"/>
              <a:t>baru</a:t>
            </a:r>
            <a:endParaRPr lang="en-US" sz="2400" dirty="0" smtClean="0"/>
          </a:p>
          <a:p>
            <a:pPr marL="339725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err="1"/>
              <a:t>Untuk</a:t>
            </a:r>
            <a:r>
              <a:rPr lang="en-US" sz="2400"/>
              <a:t> </a:t>
            </a:r>
            <a:r>
              <a:rPr lang="en-US" sz="2400" smtClean="0"/>
              <a:t>mulai </a:t>
            </a:r>
            <a:r>
              <a:rPr lang="en-US" sz="2400" dirty="0" err="1"/>
              <a:t>bekerja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repository </a:t>
            </a:r>
            <a:r>
              <a:rPr lang="en-US" sz="2400" dirty="0" err="1"/>
              <a:t>dulu</a:t>
            </a:r>
            <a:r>
              <a:rPr lang="en-US" sz="2400" dirty="0"/>
              <a:t>. Repository </a:t>
            </a:r>
            <a:r>
              <a:rPr lang="en-US" sz="2400" dirty="0" err="1"/>
              <a:t>adalah</a:t>
            </a:r>
            <a:r>
              <a:rPr lang="en-US" sz="2400" dirty="0"/>
              <a:t> database </a:t>
            </a:r>
            <a:r>
              <a:rPr lang="en-US" sz="2400"/>
              <a:t>yang </a:t>
            </a:r>
            <a:r>
              <a:rPr lang="en-US" sz="2400" smtClean="0"/>
              <a:t>menyimpan riwayat </a:t>
            </a:r>
            <a:r>
              <a:rPr lang="en-US" sz="2400" dirty="0" err="1"/>
              <a:t>perubahan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/>
              <a:t>folder</a:t>
            </a:r>
            <a:r>
              <a:rPr lang="en-US" sz="2400" smtClean="0"/>
              <a:t>.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895600"/>
            <a:ext cx="8458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896" y="3314700"/>
            <a:ext cx="8458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71900"/>
            <a:ext cx="52387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181100"/>
            <a:ext cx="8915400" cy="285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Membuat</a:t>
            </a:r>
            <a:r>
              <a:rPr lang="en-US" sz="2400" dirty="0"/>
              <a:t> ignore file</a:t>
            </a:r>
            <a:endParaRPr lang="en-US" sz="2400" dirty="0" smtClean="0"/>
          </a:p>
          <a:p>
            <a:pPr marL="339725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project, </a:t>
            </a:r>
            <a:r>
              <a:rPr lang="en-US" sz="2400" dirty="0" err="1"/>
              <a:t>ada</a:t>
            </a:r>
            <a:r>
              <a:rPr lang="en-US" sz="2400" dirty="0"/>
              <a:t> file-file yang </a:t>
            </a:r>
            <a:r>
              <a:rPr lang="en-US" sz="2400" dirty="0" err="1"/>
              <a:t>ada</a:t>
            </a:r>
            <a:r>
              <a:rPr lang="en-US" sz="2400" dirty="0"/>
              <a:t> di folder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repository. </a:t>
            </a:r>
            <a:r>
              <a:rPr lang="en-US" sz="2400" dirty="0" err="1"/>
              <a:t>Misalnya</a:t>
            </a:r>
            <a:r>
              <a:rPr lang="en-US" sz="2400" dirty="0"/>
              <a:t> file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, setting IDE,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 File </a:t>
            </a:r>
            <a:r>
              <a:rPr lang="en-US" sz="2400" dirty="0" err="1"/>
              <a:t>dan</a:t>
            </a:r>
            <a:r>
              <a:rPr lang="en-US" sz="2400" dirty="0"/>
              <a:t> folder </a:t>
            </a:r>
            <a:r>
              <a:rPr lang="en-US" sz="2400" dirty="0" err="1"/>
              <a:t>hasil</a:t>
            </a:r>
            <a:r>
              <a:rPr lang="en-US" sz="2400" dirty="0"/>
              <a:t> generate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daftarkan</a:t>
            </a:r>
            <a:r>
              <a:rPr lang="en-US" sz="2400" dirty="0"/>
              <a:t> di ignore </a:t>
            </a:r>
            <a:r>
              <a:rPr lang="en-US" sz="2400" dirty="0" smtClean="0"/>
              <a:t>list,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err="1"/>
              <a:t>ikut</a:t>
            </a:r>
            <a:r>
              <a:rPr lang="en-US" sz="2400"/>
              <a:t> </a:t>
            </a:r>
            <a:r>
              <a:rPr lang="en-US" sz="2400" smtClean="0"/>
              <a:t>tercommit </a:t>
            </a:r>
            <a:r>
              <a:rPr lang="en-US" sz="2400" dirty="0" err="1"/>
              <a:t>ke</a:t>
            </a:r>
            <a:r>
              <a:rPr lang="en-US" sz="2400" dirty="0"/>
              <a:t> repository</a:t>
            </a:r>
            <a:r>
              <a:rPr lang="en-US" sz="2400" dirty="0" smtClean="0"/>
              <a:t>.</a:t>
            </a:r>
          </a:p>
          <a:p>
            <a:pPr marL="339725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filenya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.</a:t>
            </a:r>
            <a:r>
              <a:rPr lang="en-US" sz="2400" b="1" i="1" dirty="0" err="1" smtClean="0"/>
              <a:t>gitignore</a:t>
            </a:r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399218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6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295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Melihat</a:t>
            </a:r>
            <a:r>
              <a:rPr lang="en-US" sz="2400" dirty="0"/>
              <a:t> status working folder</a:t>
            </a:r>
            <a:endParaRPr lang="en-US" sz="2400" dirty="0" smtClean="0"/>
          </a:p>
          <a:p>
            <a:pPr marL="339725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/>
              <a:t>status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smtClean="0"/>
              <a:t>file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folder,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di working </a:t>
            </a:r>
            <a:r>
              <a:rPr lang="en-US" sz="2400" dirty="0" smtClean="0"/>
              <a:t>folder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/>
              <a:t>di </a:t>
            </a:r>
            <a:r>
              <a:rPr lang="en-US" sz="2400" smtClean="0"/>
              <a:t>staging.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438400"/>
            <a:ext cx="8458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status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5972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8896" y="2895600"/>
            <a:ext cx="8458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34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staging </a:t>
            </a:r>
            <a:r>
              <a:rPr lang="en-US" sz="2400" dirty="0" smtClean="0"/>
              <a:t>area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524000"/>
            <a:ext cx="845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1&gt;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2286000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staging area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772592"/>
            <a:ext cx="845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reset</a:t>
            </a:r>
          </a:p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reset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file&gt;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5257800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Melihat</a:t>
            </a:r>
            <a:r>
              <a:rPr lang="en-US" sz="2400" dirty="0"/>
              <a:t> history </a:t>
            </a:r>
            <a:r>
              <a:rPr lang="en-US" sz="2400" dirty="0" err="1"/>
              <a:t>perubahan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5744392"/>
            <a:ext cx="8458200" cy="96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log -5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log lima commit 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terakhir</a:t>
            </a: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log 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hanya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menampilkan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summary</a:t>
            </a: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3505200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repository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4038600"/>
            <a:ext cx="8458200" cy="32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git commit -m "diisi dengan keterangan commit"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3252" y="4405993"/>
            <a:ext cx="84582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4853396"/>
            <a:ext cx="8458200" cy="32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git commit -m "inisialisasi project"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  <p:bldP spid="6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143000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Mendaftarkan</a:t>
            </a:r>
            <a:r>
              <a:rPr lang="en-US" sz="2400" dirty="0"/>
              <a:t> remote repository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629592"/>
            <a:ext cx="8458200" cy="351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remote add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remote&gt;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remote </a:t>
            </a:r>
            <a:r>
              <a:rPr lang="en-US" sz="180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en-US" sz="18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4495800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err="1"/>
              <a:t>Mengupload</a:t>
            </a:r>
            <a:r>
              <a:rPr lang="en-US" sz="2400"/>
              <a:t> </a:t>
            </a:r>
            <a:r>
              <a:rPr lang="en-US" sz="2400" smtClean="0"/>
              <a:t>perubahan di local repository ke remote.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982392"/>
            <a:ext cx="8458200" cy="32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pl-PL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&lt;nama </a:t>
            </a:r>
            <a:r>
              <a:rPr lang="pl-PL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remote&gt;</a:t>
            </a:r>
            <a:r>
              <a:rPr lang="pl-PL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&lt;nama </a:t>
            </a:r>
            <a:r>
              <a:rPr lang="pl-PL" sz="180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branch</a:t>
            </a:r>
            <a:r>
              <a:rPr lang="pl-PL" sz="18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" y="3639094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remote </a:t>
            </a:r>
            <a:r>
              <a:rPr lang="en-US" sz="2400" dirty="0"/>
              <a:t>repository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4125686"/>
            <a:ext cx="8458200" cy="343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remote -v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2514600"/>
            <a:ext cx="845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remote add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https://github.com/k4m4r82/calculator-app.git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011" y="2007326"/>
            <a:ext cx="84582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5845085"/>
            <a:ext cx="8458200" cy="403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8011" y="5336722"/>
            <a:ext cx="84582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8011" y="3200400"/>
            <a:ext cx="84582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i="1" smtClean="0"/>
              <a:t>Perintah di atas, ditulis satu baris.</a:t>
            </a:r>
            <a:endParaRPr lang="en-US" sz="2400" i="1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8011" y="6248400"/>
            <a:ext cx="84582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i="1" smtClean="0"/>
              <a:t>Kemudian cek repository github Anda.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6867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build="p"/>
      <p:bldP spid="8" grpId="0" animBg="1"/>
      <p:bldP spid="10" grpId="0" build="p"/>
      <p:bldP spid="12" grpId="0" animBg="1"/>
      <p:bldP spid="9" grpId="0" animBg="1"/>
      <p:bldP spid="11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Kasus (Lanjutan)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95809"/>
            <a:ext cx="8752114" cy="525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9" y="4314825"/>
            <a:ext cx="3590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9" y="5381625"/>
            <a:ext cx="3629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3" y="2076450"/>
            <a:ext cx="7962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43200" y="4572000"/>
            <a:ext cx="5791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2: Menambahkan fungsi Penambahan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0" y="5638800"/>
            <a:ext cx="5791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3: Menambahkan fungsi Pengurangan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2200" y="2133600"/>
            <a:ext cx="5181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4: Melengkapi fungsi Main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Version </a:t>
            </a:r>
            <a:r>
              <a:rPr lang="en-US" dirty="0" smtClean="0"/>
              <a:t>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8534400" cy="1371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1658938" algn="l"/>
              </a:tabLst>
            </a:pPr>
            <a:r>
              <a:rPr lang="en-US" sz="2400" dirty="0"/>
              <a:t>Version control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err="1"/>
              <a:t>sebuah</a:t>
            </a:r>
            <a:r>
              <a:rPr lang="en-US" sz="2400"/>
              <a:t> </a:t>
            </a:r>
            <a:r>
              <a:rPr lang="en-US" sz="2400" smtClean="0"/>
              <a:t>sistem/aplikasi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mencatat</a:t>
            </a:r>
            <a:r>
              <a:rPr lang="en-US" sz="2400" dirty="0" smtClean="0"/>
              <a:t> </a:t>
            </a:r>
            <a:r>
              <a:rPr lang="en-US" sz="2400" err="1"/>
              <a:t>semua</a:t>
            </a:r>
            <a:r>
              <a:rPr lang="en-US" sz="2400"/>
              <a:t> </a:t>
            </a:r>
            <a:r>
              <a:rPr lang="en-US" sz="2400" smtClean="0"/>
              <a:t>riwayat </a:t>
            </a:r>
            <a:r>
              <a:rPr lang="en-US" sz="2400" dirty="0" err="1"/>
              <a:t>perubahan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folder</a:t>
            </a:r>
            <a:r>
              <a:rPr lang="en-US" sz="24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295400"/>
            <a:ext cx="634785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5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33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 smtClean="0"/>
              <a:t>Mengcopy</a:t>
            </a:r>
            <a:r>
              <a:rPr lang="en-US" sz="2400" dirty="0" smtClean="0"/>
              <a:t> repository remote (clone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002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remote repository&gt;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folder]</a:t>
            </a:r>
            <a:endParaRPr lang="en-US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657055"/>
            <a:ext cx="8915400" cy="50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di </a:t>
            </a:r>
            <a:r>
              <a:rPr lang="en-US" sz="2400" dirty="0" smtClean="0"/>
              <a:t>repository remote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143647"/>
            <a:ext cx="8458200" cy="32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pl-PL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pull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&lt;nama </a:t>
            </a:r>
            <a:r>
              <a:rPr lang="pl-PL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remote&gt;</a:t>
            </a:r>
            <a:r>
              <a:rPr lang="pl-PL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&lt;nama </a:t>
            </a:r>
            <a:r>
              <a:rPr lang="pl-PL" sz="180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branch</a:t>
            </a:r>
            <a:r>
              <a:rPr lang="pl-PL" sz="180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0" y="5867400"/>
            <a:ext cx="9144000" cy="62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defRPr/>
            </a:pP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Selesai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  <a:sym typeface="Wingdings" pitchFamily="2" charset="2"/>
              </a:rPr>
              <a:t></a:t>
            </a:r>
            <a:endParaRPr kumimoji="0" lang="en-US" sz="32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Segoe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2553788"/>
            <a:ext cx="8458200" cy="951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clone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https</a:t>
            </a:r>
            <a:r>
              <a:rPr lang="en-US" sz="18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github.com/k4m4r82/calculator.git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https</a:t>
            </a:r>
            <a:r>
              <a:rPr lang="en-US" sz="180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hlinkClick r:id="rId3"/>
              </a:rPr>
              <a:t>://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hlinkClick r:id="rId3"/>
              </a:rPr>
              <a:t>github.com/k4m4r82/calculator.git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my-calculator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0189" y="2018211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005796"/>
            <a:ext cx="8458200" cy="32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git pull </a:t>
            </a:r>
            <a:r>
              <a:rPr 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calculator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0189" y="4548596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/>
              <a:t>Contoh: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02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build="p"/>
      <p:bldP spid="8" grpId="0" animBg="1"/>
      <p:bldP spid="13" grpId="0"/>
      <p:bldP spid="9" grpId="0" animBg="1"/>
      <p:bldP spid="10" grpId="0" build="p"/>
      <p:bldP spid="11" grpId="0" animBg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38100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 smtClean="0"/>
              <a:t>Mencatat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pelaku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>
              <a:spcBef>
                <a:spcPts val="60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undo,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periode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err="1" smtClean="0"/>
              <a:t>secara</a:t>
            </a:r>
            <a:r>
              <a:rPr lang="en-US" sz="2400" smtClean="0"/>
              <a:t> paralel</a:t>
            </a:r>
            <a:r>
              <a:rPr lang="en-US" sz="2400"/>
              <a:t> </a:t>
            </a:r>
            <a:r>
              <a:rPr lang="en-US" sz="2400" smtClean="0"/>
              <a:t>(kolaborasi)</a:t>
            </a:r>
            <a:endParaRPr lang="en-US" sz="2400" dirty="0" smtClean="0"/>
          </a:p>
          <a:p>
            <a:pPr algn="just">
              <a:spcBef>
                <a:spcPts val="60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difungsikan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media backup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35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4" y="1295400"/>
            <a:ext cx="86895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Jenis-jenis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486400"/>
            <a:ext cx="8915400" cy="68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ü"/>
              <a:tabLst>
                <a:tab pos="1658938" algn="l"/>
              </a:tabLst>
            </a:pPr>
            <a:r>
              <a:rPr lang="en-US" sz="2400"/>
              <a:t>Repository - Database yang menyimpan </a:t>
            </a:r>
            <a:r>
              <a:rPr lang="en-US" sz="2400" smtClean="0"/>
              <a:t>riwayat </a:t>
            </a:r>
            <a:r>
              <a:rPr lang="en-US" sz="2400"/>
              <a:t>perubahan file atau folder</a:t>
            </a:r>
            <a:endParaRPr lang="en-US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993310" cy="46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8691366">
            <a:off x="548641" y="31775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commit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3440094">
            <a:off x="1949806" y="359711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update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36837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commit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691366">
            <a:off x="5622087" y="28896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push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3612953">
            <a:off x="6814268" y="35502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pull</a:t>
            </a: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541041" cy="49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2265137"/>
            <a:ext cx="427608" cy="51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6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7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/>
              <a:t>Repository - </a:t>
            </a:r>
            <a:r>
              <a:rPr lang="en-US" sz="2400" dirty="0" smtClean="0"/>
              <a:t>database </a:t>
            </a:r>
            <a:r>
              <a:rPr lang="en-US" sz="2400"/>
              <a:t>yang </a:t>
            </a:r>
            <a:r>
              <a:rPr lang="en-US" sz="2400" smtClean="0"/>
              <a:t>menyimpan riwayat </a:t>
            </a:r>
            <a:r>
              <a:rPr lang="en-US" sz="2400" dirty="0" err="1"/>
              <a:t>perubahan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smtClean="0"/>
              <a:t>folder.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/>
              <a:t>Local </a:t>
            </a:r>
            <a:r>
              <a:rPr lang="en-US" sz="2400" smtClean="0"/>
              <a:t>Repository - </a:t>
            </a:r>
            <a:r>
              <a:rPr lang="en-US" sz="2400" dirty="0"/>
              <a:t>repository yang </a:t>
            </a:r>
            <a:r>
              <a:rPr lang="en-US" sz="2400" dirty="0" err="1"/>
              <a:t>ada</a:t>
            </a:r>
            <a:r>
              <a:rPr lang="en-US" sz="2400" dirty="0"/>
              <a:t> di pc/laptop developer.</a:t>
            </a:r>
            <a:endParaRPr lang="it-IT" sz="2400" dirty="0"/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it-IT" sz="2400"/>
              <a:t>Remote </a:t>
            </a:r>
            <a:r>
              <a:rPr lang="it-IT" sz="2400" smtClean="0"/>
              <a:t>Repository - </a:t>
            </a:r>
            <a:r>
              <a:rPr lang="it-IT" sz="2400" dirty="0"/>
              <a:t>repository yang ada </a:t>
            </a:r>
            <a:r>
              <a:rPr lang="it-IT" sz="2400"/>
              <a:t>di </a:t>
            </a:r>
            <a:r>
              <a:rPr lang="it-IT" sz="2400" smtClean="0"/>
              <a:t>server</a:t>
            </a:r>
            <a:r>
              <a:rPr lang="en-US" sz="2400" smtClean="0"/>
              <a:t>. Ex: github</a:t>
            </a:r>
            <a:endParaRPr lang="en-US" sz="2400" dirty="0" smtClean="0"/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/>
              <a:t>Staging area –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di memory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folder </a:t>
            </a:r>
            <a:r>
              <a:rPr lang="en-US" sz="2400" dirty="0" err="1"/>
              <a:t>dari</a:t>
            </a:r>
            <a:r>
              <a:rPr lang="en-US" sz="2400" dirty="0"/>
              <a:t> working folder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di commit.</a:t>
            </a:r>
            <a:endParaRPr lang="en-US" sz="2400" dirty="0" smtClean="0"/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/>
              <a:t>Commit -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folder </a:t>
            </a:r>
            <a:r>
              <a:rPr lang="en-US" sz="2400" err="1"/>
              <a:t>ke</a:t>
            </a:r>
            <a:r>
              <a:rPr lang="en-US" sz="2400"/>
              <a:t> </a:t>
            </a:r>
            <a:r>
              <a:rPr lang="en-US" sz="2400" smtClean="0"/>
              <a:t>local repository.</a:t>
            </a:r>
            <a:endParaRPr lang="en-US" sz="2400" dirty="0" smtClean="0"/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dirty="0"/>
              <a:t>Push - </a:t>
            </a:r>
            <a:r>
              <a:rPr lang="en-US" sz="2400" dirty="0" err="1" smtClean="0"/>
              <a:t>menguplod</a:t>
            </a:r>
            <a:r>
              <a:rPr lang="en-US" sz="2400" dirty="0" smtClean="0"/>
              <a:t> </a:t>
            </a:r>
            <a:r>
              <a:rPr lang="en-US" sz="2400" err="1"/>
              <a:t>perubahan</a:t>
            </a:r>
            <a:r>
              <a:rPr lang="en-US" sz="2400"/>
              <a:t> </a:t>
            </a:r>
            <a:r>
              <a:rPr lang="en-US" sz="2400" smtClean="0"/>
              <a:t>dari local </a:t>
            </a:r>
            <a:r>
              <a:rPr lang="en-US" sz="2400" err="1"/>
              <a:t>ke</a:t>
            </a:r>
            <a:r>
              <a:rPr lang="en-US" sz="2400"/>
              <a:t> </a:t>
            </a:r>
            <a:r>
              <a:rPr lang="en-US" sz="2400" smtClean="0"/>
              <a:t>remote repository</a:t>
            </a:r>
            <a:endParaRPr lang="en-US" sz="2400" dirty="0" smtClean="0"/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smtClean="0"/>
              <a:t>Clone - mengopy remote repository.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 smtClean="0"/>
              <a:t>Pull </a:t>
            </a:r>
            <a:r>
              <a:rPr lang="en-US" sz="2400" dirty="0"/>
              <a:t>-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/>
              <a:t>di </a:t>
            </a:r>
            <a:r>
              <a:rPr lang="en-US" sz="2400" smtClean="0"/>
              <a:t>remote repository, </a:t>
            </a:r>
            <a:r>
              <a:rPr lang="en-US" sz="2400" dirty="0" err="1"/>
              <a:t>kemudian</a:t>
            </a:r>
            <a:r>
              <a:rPr lang="en-US" sz="2400" dirty="0"/>
              <a:t> di merge </a:t>
            </a:r>
            <a:r>
              <a:rPr lang="en-US" sz="2400" err="1"/>
              <a:t>ke</a:t>
            </a:r>
            <a:r>
              <a:rPr lang="en-US" sz="2400"/>
              <a:t> </a:t>
            </a:r>
            <a:r>
              <a:rPr lang="en-US" sz="2400" smtClean="0"/>
              <a:t>repository local.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  <a:tabLst>
                <a:tab pos="1658938" algn="l"/>
              </a:tabLst>
            </a:pPr>
            <a:r>
              <a:rPr lang="en-US" sz="2400"/>
              <a:t>Branch </a:t>
            </a:r>
            <a:r>
              <a:rPr lang="en-US" sz="2400" smtClean="0"/>
              <a:t>– Atau cabang, mirip </a:t>
            </a:r>
            <a:r>
              <a:rPr lang="en-US" sz="2400"/>
              <a:t>dengan sebuah folder yang ada di dalam repository</a:t>
            </a:r>
            <a:r>
              <a:rPr lang="en-US" sz="2400" smtClean="0"/>
              <a:t>. Branch default adalah </a:t>
            </a:r>
            <a:r>
              <a:rPr lang="en-US" sz="2400" i="1" smtClean="0"/>
              <a:t>master</a:t>
            </a:r>
            <a:r>
              <a:rPr lang="en-US" sz="240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03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dirty="0" err="1" smtClean="0"/>
              <a:t>Git</a:t>
            </a:r>
            <a:r>
              <a:rPr lang="en-US" sz="2400" dirty="0" smtClean="0"/>
              <a:t> Workflow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229" y="1600200"/>
            <a:ext cx="655038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83908"/>
            <a:ext cx="694993" cy="63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24426"/>
            <a:ext cx="493060" cy="59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1658938" algn="l"/>
              </a:tabLst>
            </a:pPr>
            <a:r>
              <a:rPr lang="en-US" sz="2400" dirty="0" err="1" smtClean="0"/>
              <a:t>Git</a:t>
            </a:r>
            <a:r>
              <a:rPr lang="en-US" sz="2400" dirty="0" smtClean="0"/>
              <a:t> Workflow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00200"/>
            <a:ext cx="667424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694993" cy="63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69318"/>
            <a:ext cx="493060" cy="59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5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Kasus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5721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4495800" cy="8425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658938" algn="l"/>
              </a:tabLst>
            </a:pPr>
            <a:r>
              <a:rPr lang="en-US" sz="2400" smtClean="0">
                <a:solidFill>
                  <a:srgbClr val="FF0000"/>
                </a:solidFill>
              </a:rPr>
              <a:t>Tugas 1: Membuat struktur kode aplikasi calculator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Kasus (Lanjutan)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95809"/>
            <a:ext cx="8752114" cy="525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9" y="4314825"/>
            <a:ext cx="3590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9" y="5381625"/>
            <a:ext cx="3629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3" y="2076450"/>
            <a:ext cx="7962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589145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2: Menambahkan fungsi Penambahan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4600" y="5715000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3: Menambahkan fungsi Pengurangan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2200" y="2209800"/>
            <a:ext cx="5181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1658938" algn="l"/>
              </a:tabLst>
            </a:pPr>
            <a:r>
              <a:rPr lang="en-US" sz="2000" smtClean="0">
                <a:solidFill>
                  <a:srgbClr val="FF0000"/>
                </a:solidFill>
              </a:rPr>
              <a:t>Tugas 4: Melengkapi fungsi Main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nline-curriculum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online-curriculum-template</Template>
  <TotalTime>7571</TotalTime>
  <Words>832</Words>
  <Application>Microsoft Office PowerPoint</Application>
  <PresentationFormat>On-screen Show (4:3)</PresentationFormat>
  <Paragraphs>139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online-curriculum-template</vt:lpstr>
      <vt:lpstr>Universitas AMIKOM Yogyakarta</vt:lpstr>
      <vt:lpstr>Apa itu Version Control?</vt:lpstr>
      <vt:lpstr>Manfaat Version Control</vt:lpstr>
      <vt:lpstr>Jenis-jenis Version Control</vt:lpstr>
      <vt:lpstr>Istilah-istilah Git</vt:lpstr>
      <vt:lpstr>Git Workflow</vt:lpstr>
      <vt:lpstr>Git Workflow (Lanjutan)</vt:lpstr>
      <vt:lpstr>Contoh Kasus</vt:lpstr>
      <vt:lpstr>Contoh Kasus (Lanjutan)</vt:lpstr>
      <vt:lpstr>Persiapan Latihan Git</vt:lpstr>
      <vt:lpstr>Persiapan Latihan Git (Lanjutan)</vt:lpstr>
      <vt:lpstr>Persiapan Latihan Git (Lanjutan)</vt:lpstr>
      <vt:lpstr>Dasar-dasar Perintah Git</vt:lpstr>
      <vt:lpstr>Dasar-dasar Perintah Git (Lanjutan)</vt:lpstr>
      <vt:lpstr>Dasar-dasar Perintah Git (Lanjutan)</vt:lpstr>
      <vt:lpstr>Dasar-dasar Perintah Git (Lanjutan)</vt:lpstr>
      <vt:lpstr>Dasar-dasar Perintah Git (Lanjutan)</vt:lpstr>
      <vt:lpstr>Dasar-dasar Perintah Git (Lanjutan)</vt:lpstr>
      <vt:lpstr>Contoh Kasus (Lanjutan)</vt:lpstr>
      <vt:lpstr>Dasar-dasar Perintah Git (Lanjutan)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[Nama Curriculum]</dc:title>
  <dc:creator>v-welw</dc:creator>
  <cp:lastModifiedBy>Windows User</cp:lastModifiedBy>
  <cp:revision>261</cp:revision>
  <dcterms:created xsi:type="dcterms:W3CDTF">2009-03-19T04:00:16Z</dcterms:created>
  <dcterms:modified xsi:type="dcterms:W3CDTF">2020-03-09T06:54:23Z</dcterms:modified>
</cp:coreProperties>
</file>