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f08c87e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af08c87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af08c87ea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af08c87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App Review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Review Analysis For Google Play store and App Store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want to designs operating systems and want to build a major apps store into user interface.</a:t>
            </a:r>
            <a:endParaRPr sz="1600"/>
          </a:p>
        </p:txBody>
      </p:sp>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are the Marketing consultancy </a:t>
            </a:r>
            <a:r>
              <a:rPr lang="en" sz="1600"/>
              <a:t>f</a:t>
            </a:r>
            <a:r>
              <a:rPr lang="en" sz="1600"/>
              <a:t>irm</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For that we want to know whether Google Play apps have higher reviews on average than Apple Store apps (or vice versa) as we intending to strike a deal with just one of these companies.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12" name="Google Shape;112;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the Data</a:t>
            </a:r>
            <a:endParaRPr/>
          </a:p>
        </p:txBody>
      </p:sp>
      <p:sp>
        <p:nvSpPr>
          <p:cNvPr id="113" name="Google Shape;113;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are going to collect data for app </a:t>
            </a:r>
            <a:r>
              <a:rPr lang="en"/>
              <a:t>rating</a:t>
            </a:r>
            <a:r>
              <a:rPr lang="en"/>
              <a:t> and going to check that which app store will be the best option for us. We are checking that Did Apple Store apps receive better reviews than Google Play apps? (or vice versa)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we are gonna follow</a:t>
            </a:r>
            <a:endParaRPr/>
          </a:p>
        </p:txBody>
      </p:sp>
      <p:sp>
        <p:nvSpPr>
          <p:cNvPr id="124" name="Google Shape;124;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5" name="Google Shape;125;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Sourcing and loading</a:t>
            </a:r>
            <a:endParaRPr>
              <a:solidFill>
                <a:schemeClr val="lt1"/>
              </a:solidFill>
            </a:endParaRPr>
          </a:p>
        </p:txBody>
      </p:sp>
      <p:sp>
        <p:nvSpPr>
          <p:cNvPr id="126" name="Google Shape;126;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Loading Data</a:t>
            </a:r>
            <a:endParaRPr b="1" sz="1600"/>
          </a:p>
          <a:p>
            <a:pPr indent="0" lvl="0" marL="0" rtl="0" algn="l">
              <a:spcBef>
                <a:spcPts val="800"/>
              </a:spcBef>
              <a:spcAft>
                <a:spcPts val="800"/>
              </a:spcAft>
              <a:buNone/>
            </a:pPr>
            <a:r>
              <a:rPr lang="en" sz="1600"/>
              <a:t>We are collecting the data from kaggle from the latest survey on the Google and App Store Data. </a:t>
            </a:r>
            <a:endParaRPr sz="1600"/>
          </a:p>
        </p:txBody>
      </p:sp>
      <p:sp>
        <p:nvSpPr>
          <p:cNvPr id="127" name="Google Shape;127;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Cleaning and transforming</a:t>
            </a:r>
            <a:endParaRPr>
              <a:solidFill>
                <a:schemeClr val="lt1"/>
              </a:solidFill>
            </a:endParaRPr>
          </a:p>
        </p:txBody>
      </p:sp>
      <p:sp>
        <p:nvSpPr>
          <p:cNvPr id="129" name="Google Shape;129;p1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Cleaning and Structuring</a:t>
            </a:r>
            <a:endParaRPr b="1" sz="1600"/>
          </a:p>
          <a:p>
            <a:pPr indent="0" lvl="0" marL="0" rtl="0" algn="l">
              <a:spcBef>
                <a:spcPts val="800"/>
              </a:spcBef>
              <a:spcAft>
                <a:spcPts val="800"/>
              </a:spcAft>
              <a:buNone/>
            </a:pPr>
            <a:r>
              <a:rPr lang="en" sz="1600"/>
              <a:t>Cleaning and structuring the data is the most important part. Where we remove invalid data from the data set and make it usable.</a:t>
            </a:r>
            <a:endParaRPr sz="1600"/>
          </a:p>
        </p:txBody>
      </p:sp>
      <p:sp>
        <p:nvSpPr>
          <p:cNvPr id="130" name="Google Shape;130;p1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Modelling</a:t>
            </a:r>
            <a:endParaRPr>
              <a:solidFill>
                <a:schemeClr val="lt1"/>
              </a:solidFill>
            </a:endParaRPr>
          </a:p>
        </p:txBody>
      </p:sp>
      <p:sp>
        <p:nvSpPr>
          <p:cNvPr id="132" name="Google Shape;132;p1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Modelling</a:t>
            </a:r>
            <a:endParaRPr b="1" sz="1600"/>
          </a:p>
          <a:p>
            <a:pPr indent="0" lvl="0" marL="0" rtl="0" algn="l">
              <a:spcBef>
                <a:spcPts val="800"/>
              </a:spcBef>
              <a:spcAft>
                <a:spcPts val="800"/>
              </a:spcAft>
              <a:buNone/>
            </a:pPr>
            <a:r>
              <a:rPr lang="en" sz="1600"/>
              <a:t>After </a:t>
            </a:r>
            <a:r>
              <a:rPr lang="en" sz="1600"/>
              <a:t>getting</a:t>
            </a:r>
            <a:r>
              <a:rPr lang="en" sz="1600"/>
              <a:t> proper structure of the data we are working on some statistical test to get the answer of our problem</a:t>
            </a:r>
            <a:r>
              <a:rPr lang="en" sz="1600"/>
              <a: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Sourcing and loading</a:t>
            </a:r>
            <a:endParaRPr/>
          </a:p>
        </p:txBody>
      </p:sp>
      <p:pic>
        <p:nvPicPr>
          <p:cNvPr id="138" name="Google Shape;138;p18"/>
          <p:cNvPicPr preferRelativeResize="0"/>
          <p:nvPr/>
        </p:nvPicPr>
        <p:blipFill>
          <a:blip r:embed="rId3">
            <a:alphaModFix/>
          </a:blip>
          <a:stretch>
            <a:fillRect/>
          </a:stretch>
        </p:blipFill>
        <p:spPr>
          <a:xfrm>
            <a:off x="1367250" y="1170200"/>
            <a:ext cx="6406601" cy="3820899"/>
          </a:xfrm>
          <a:prstGeom prst="rect">
            <a:avLst/>
          </a:prstGeom>
          <a:noFill/>
          <a:ln>
            <a:noFill/>
          </a:ln>
        </p:spPr>
      </p:pic>
      <p:pic>
        <p:nvPicPr>
          <p:cNvPr id="139" name="Google Shape;139;p18"/>
          <p:cNvPicPr preferRelativeResize="0"/>
          <p:nvPr/>
        </p:nvPicPr>
        <p:blipFill>
          <a:blip r:embed="rId4">
            <a:alphaModFix/>
          </a:blip>
          <a:stretch>
            <a:fillRect/>
          </a:stretch>
        </p:blipFill>
        <p:spPr>
          <a:xfrm>
            <a:off x="911500" y="1154586"/>
            <a:ext cx="7331124" cy="39889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Cleaning, transforming and visualizing</a:t>
            </a:r>
            <a:endParaRPr/>
          </a:p>
        </p:txBody>
      </p:sp>
      <p:pic>
        <p:nvPicPr>
          <p:cNvPr id="145" name="Google Shape;145;p19"/>
          <p:cNvPicPr preferRelativeResize="0"/>
          <p:nvPr/>
        </p:nvPicPr>
        <p:blipFill>
          <a:blip r:embed="rId3">
            <a:alphaModFix/>
          </a:blip>
          <a:stretch>
            <a:fillRect/>
          </a:stretch>
        </p:blipFill>
        <p:spPr>
          <a:xfrm>
            <a:off x="911500" y="1159683"/>
            <a:ext cx="7318099" cy="39838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3948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Modelling</a:t>
            </a:r>
            <a:endParaRPr/>
          </a:p>
        </p:txBody>
      </p:sp>
      <p:pic>
        <p:nvPicPr>
          <p:cNvPr id="151" name="Google Shape;151;p20"/>
          <p:cNvPicPr preferRelativeResize="0"/>
          <p:nvPr/>
        </p:nvPicPr>
        <p:blipFill>
          <a:blip r:embed="rId3">
            <a:alphaModFix/>
          </a:blip>
          <a:stretch>
            <a:fillRect/>
          </a:stretch>
        </p:blipFill>
        <p:spPr>
          <a:xfrm>
            <a:off x="914400" y="1154989"/>
            <a:ext cx="7341250" cy="39885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pSp>
        <p:nvGrpSpPr>
          <p:cNvPr id="156" name="Google Shape;156;p21"/>
          <p:cNvGrpSpPr/>
          <p:nvPr/>
        </p:nvGrpSpPr>
        <p:grpSpPr>
          <a:xfrm>
            <a:off x="5443110" y="1219600"/>
            <a:ext cx="3333586" cy="2704200"/>
            <a:chOff x="4939500" y="1219611"/>
            <a:chExt cx="3837000" cy="2704200"/>
          </a:xfrm>
        </p:grpSpPr>
        <p:cxnSp>
          <p:nvCxnSpPr>
            <p:cNvPr id="157" name="Google Shape;157;p21"/>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8" name="Google Shape;158;p21"/>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9" name="Google Shape;159;p21"/>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0" name="Google Shape;160;p21"/>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1" name="Google Shape;161;p21"/>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2" name="Google Shape;162;p2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3" name="Google Shape;163;p21"/>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4" name="Google Shape;164;p21"/>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5" name="Google Shape;165;p21"/>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6" name="Google Shape;166;p21"/>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67" name="Google Shape;167;p21"/>
          <p:cNvSpPr txBox="1"/>
          <p:nvPr>
            <p:ph type="title"/>
          </p:nvPr>
        </p:nvSpPr>
        <p:spPr>
          <a:xfrm>
            <a:off x="86500" y="1051650"/>
            <a:ext cx="4428600" cy="96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t>
            </a:r>
            <a:r>
              <a:rPr lang="en"/>
              <a:t>ecommendation</a:t>
            </a:r>
            <a:endParaRPr/>
          </a:p>
        </p:txBody>
      </p:sp>
      <p:sp>
        <p:nvSpPr>
          <p:cNvPr id="168" name="Google Shape;168;p21"/>
          <p:cNvSpPr txBox="1"/>
          <p:nvPr>
            <p:ph idx="1" type="subTitle"/>
          </p:nvPr>
        </p:nvSpPr>
        <p:spPr>
          <a:xfrm>
            <a:off x="161350" y="2017050"/>
            <a:ext cx="4278900" cy="24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analysing and </a:t>
            </a:r>
            <a:r>
              <a:rPr lang="en"/>
              <a:t>performing</a:t>
            </a:r>
            <a:r>
              <a:rPr lang="en"/>
              <a:t> lots of test we came to the result is “</a:t>
            </a:r>
            <a:r>
              <a:rPr b="1" lang="en"/>
              <a:t>platform does impact on ratings of the apps</a:t>
            </a:r>
            <a:r>
              <a:rPr lang="en"/>
              <a:t>” and “</a:t>
            </a:r>
            <a:r>
              <a:rPr b="1" lang="en"/>
              <a:t>Google Play apps receive better reviews than Apple Store apps</a:t>
            </a:r>
            <a:r>
              <a:rPr lang="en"/>
              <a:t>.” </a:t>
            </a:r>
            <a:endParaRPr/>
          </a:p>
        </p:txBody>
      </p:sp>
      <p:grpSp>
        <p:nvGrpSpPr>
          <p:cNvPr id="169" name="Google Shape;169;p21"/>
          <p:cNvGrpSpPr/>
          <p:nvPr/>
        </p:nvGrpSpPr>
        <p:grpSpPr>
          <a:xfrm>
            <a:off x="4939534" y="2017046"/>
            <a:ext cx="3825543" cy="1573620"/>
            <a:chOff x="1000000" y="2393988"/>
            <a:chExt cx="4144235" cy="1704713"/>
          </a:xfrm>
        </p:grpSpPr>
        <p:sp>
          <p:nvSpPr>
            <p:cNvPr id="170" name="Google Shape;170;p21"/>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71" name="Google Shape;171;p2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21"/>
          <p:cNvGrpSpPr/>
          <p:nvPr/>
        </p:nvGrpSpPr>
        <p:grpSpPr>
          <a:xfrm>
            <a:off x="4939557" y="1778136"/>
            <a:ext cx="3836911" cy="1503799"/>
            <a:chOff x="1000025" y="2059300"/>
            <a:chExt cx="4156550" cy="1629075"/>
          </a:xfrm>
        </p:grpSpPr>
        <p:sp>
          <p:nvSpPr>
            <p:cNvPr id="180" name="Google Shape;180;p2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81" name="Google Shape;181;p2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