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24384000" cy="1371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1218960" y="3209400"/>
            <a:ext cx="7066080" cy="379440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8638560" y="3209400"/>
            <a:ext cx="7066080" cy="379440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1218960" y="7364520"/>
            <a:ext cx="7066080" cy="379440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8638560" y="7364520"/>
            <a:ext cx="7066080" cy="379440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1218960" y="3209400"/>
            <a:ext cx="7066080" cy="379440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8638560" y="3209400"/>
            <a:ext cx="7066080" cy="379440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1218960" y="7364520"/>
            <a:ext cx="7066080" cy="379440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8638560" y="7364520"/>
            <a:ext cx="7066080" cy="379440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86"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1218960" y="3209400"/>
            <a:ext cx="7066080" cy="379440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8638560" y="3209400"/>
            <a:ext cx="7066080" cy="379440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1218960" y="7364520"/>
            <a:ext cx="7066080" cy="379440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8638560" y="7364520"/>
            <a:ext cx="7066080" cy="379440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880" cy="106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880" cy="228996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rot="10800000">
            <a:off x="23076000" y="11966040"/>
            <a:ext cx="254160" cy="507240"/>
          </a:xfrm>
          <a:custGeom>
            <a:avLst/>
            <a:gdLst/>
            <a:ahLst/>
            <a:rect l="l" t="t" r="r" b="b"/>
            <a:pathLst>
              <a:path w="21600" h="21600">
                <a:moveTo>
                  <a:pt x="21468" y="0"/>
                </a:moveTo>
                <a:lnTo>
                  <a:pt x="21600" y="21600"/>
                </a:lnTo>
                <a:lnTo>
                  <a:pt x="0" y="10766"/>
                </a:lnTo>
                <a:lnTo>
                  <a:pt x="21468" y="0"/>
                </a:lnTo>
                <a:close/>
              </a:path>
            </a:pathLst>
          </a:custGeom>
          <a:solidFill>
            <a:srgbClr val="4b90c2"/>
          </a:solidFill>
          <a:ln>
            <a:noFill/>
          </a:ln>
        </p:spPr>
        <p:style>
          <a:lnRef idx="0"/>
          <a:fillRef idx="0"/>
          <a:effectRef idx="0"/>
          <a:fontRef idx="minor"/>
        </p:style>
      </p:sp>
      <p:sp>
        <p:nvSpPr>
          <p:cNvPr id="1" name="PlaceHolder 2"/>
          <p:cNvSpPr>
            <a:spLocks noGrp="1"/>
          </p:cNvSpPr>
          <p:nvPr>
            <p:ph type="title"/>
          </p:nvPr>
        </p:nvSpPr>
        <p:spPr>
          <a:xfrm>
            <a:off x="6437520" y="5741280"/>
            <a:ext cx="11863800" cy="142128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1218960" y="3209400"/>
            <a:ext cx="21944520" cy="795456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rot="10800000">
            <a:off x="23076000" y="11966040"/>
            <a:ext cx="254160" cy="507240"/>
          </a:xfrm>
          <a:custGeom>
            <a:avLst/>
            <a:gdLst/>
            <a:ahLst/>
            <a:rect l="l" t="t" r="r" b="b"/>
            <a:pathLst>
              <a:path w="21600" h="21600">
                <a:moveTo>
                  <a:pt x="21468" y="0"/>
                </a:moveTo>
                <a:lnTo>
                  <a:pt x="21600" y="21600"/>
                </a:lnTo>
                <a:lnTo>
                  <a:pt x="0" y="10766"/>
                </a:lnTo>
                <a:lnTo>
                  <a:pt x="21468" y="0"/>
                </a:lnTo>
                <a:close/>
              </a:path>
            </a:pathLst>
          </a:custGeom>
          <a:solidFill>
            <a:srgbClr val="4b90c2"/>
          </a:solidFill>
          <a:ln>
            <a:noFill/>
          </a:ln>
        </p:spPr>
        <p:style>
          <a:lnRef idx="0"/>
          <a:fillRef idx="0"/>
          <a:effectRef idx="0"/>
          <a:fontRef idx="minor"/>
        </p:style>
      </p:sp>
      <p:sp>
        <p:nvSpPr>
          <p:cNvPr id="40" name="PlaceHolder 2"/>
          <p:cNvSpPr>
            <a:spLocks noGrp="1"/>
          </p:cNvSpPr>
          <p:nvPr>
            <p:ph type="title"/>
          </p:nvPr>
        </p:nvSpPr>
        <p:spPr>
          <a:xfrm>
            <a:off x="1218960" y="547200"/>
            <a:ext cx="21944880" cy="22899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 name="PlaceHolder 3"/>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181ae"/>
            </a:gs>
            <a:gs pos="100000">
              <a:srgbClr val="095474"/>
            </a:gs>
          </a:gsLst>
          <a:path path="circle">
            <a:fillToRect l="50000" t="50000" r="50000" b="50000"/>
          </a:path>
        </a:gradFill>
      </p:bgPr>
    </p:bg>
    <p:spTree>
      <p:nvGrpSpPr>
        <p:cNvPr id="1" name=""/>
        <p:cNvGrpSpPr/>
        <p:nvPr/>
      </p:nvGrpSpPr>
      <p:grpSpPr>
        <a:xfrm>
          <a:off x="0" y="0"/>
          <a:ext cx="0" cy="0"/>
          <a:chOff x="0" y="0"/>
          <a:chExt cx="0" cy="0"/>
        </a:xfrm>
      </p:grpSpPr>
      <p:sp>
        <p:nvSpPr>
          <p:cNvPr id="78" name="CustomShape 1"/>
          <p:cNvSpPr/>
          <p:nvPr/>
        </p:nvSpPr>
        <p:spPr>
          <a:xfrm rot="10800000">
            <a:off x="23076000" y="11966040"/>
            <a:ext cx="254160" cy="507240"/>
          </a:xfrm>
          <a:custGeom>
            <a:avLst/>
            <a:gdLst/>
            <a:ahLst/>
            <a:rect l="l" t="t" r="r" b="b"/>
            <a:pathLst>
              <a:path w="21600" h="21600">
                <a:moveTo>
                  <a:pt x="21468" y="0"/>
                </a:moveTo>
                <a:lnTo>
                  <a:pt x="21600" y="21600"/>
                </a:lnTo>
                <a:lnTo>
                  <a:pt x="0" y="10766"/>
                </a:lnTo>
                <a:lnTo>
                  <a:pt x="21468" y="0"/>
                </a:lnTo>
                <a:close/>
              </a:path>
            </a:pathLst>
          </a:custGeom>
          <a:solidFill>
            <a:srgbClr val="4b90c2"/>
          </a:solidFill>
          <a:ln>
            <a:noFill/>
          </a:ln>
        </p:spPr>
        <p:style>
          <a:lnRef idx="0"/>
          <a:fillRef idx="0"/>
          <a:effectRef idx="0"/>
          <a:fontRef idx="minor"/>
        </p:style>
      </p:sp>
      <p:sp>
        <p:nvSpPr>
          <p:cNvPr id="79" name="PlaceHolder 2"/>
          <p:cNvSpPr>
            <a:spLocks noGrp="1"/>
          </p:cNvSpPr>
          <p:nvPr>
            <p:ph type="title"/>
          </p:nvPr>
        </p:nvSpPr>
        <p:spPr>
          <a:xfrm>
            <a:off x="1218960" y="547200"/>
            <a:ext cx="21944880" cy="22899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0" name="PlaceHolder 3"/>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6000" y="-52200"/>
            <a:ext cx="10815480" cy="10877400"/>
          </a:xfrm>
          <a:custGeom>
            <a:avLst/>
            <a:gdLst/>
            <a:ahLst/>
            <a:rect l="l" t="t" r="r" b="b"/>
            <a:pathLst>
              <a:path w="21600" h="21600">
                <a:moveTo>
                  <a:pt x="0" y="21600"/>
                </a:moveTo>
                <a:lnTo>
                  <a:pt x="21600" y="47"/>
                </a:lnTo>
                <a:lnTo>
                  <a:pt x="54" y="0"/>
                </a:lnTo>
                <a:lnTo>
                  <a:pt x="0" y="21600"/>
                </a:lnTo>
                <a:close/>
              </a:path>
            </a:pathLst>
          </a:custGeom>
          <a:solidFill>
            <a:srgbClr val="ebebeb"/>
          </a:solidFill>
          <a:ln>
            <a:noFill/>
          </a:ln>
        </p:spPr>
        <p:style>
          <a:lnRef idx="0"/>
          <a:fillRef idx="0"/>
          <a:effectRef idx="0"/>
          <a:fontRef idx="minor"/>
        </p:style>
      </p:sp>
      <p:sp>
        <p:nvSpPr>
          <p:cNvPr id="118" name="CustomShape 2"/>
          <p:cNvSpPr/>
          <p:nvPr/>
        </p:nvSpPr>
        <p:spPr>
          <a:xfrm>
            <a:off x="-5400" y="-21240"/>
            <a:ext cx="7960320" cy="6861960"/>
          </a:xfrm>
          <a:custGeom>
            <a:avLst/>
            <a:gdLst/>
            <a:ahLst/>
            <a:rect l="l" t="t" r="r" b="b"/>
            <a:pathLst>
              <a:path w="21600" h="21600">
                <a:moveTo>
                  <a:pt x="13877" y="18"/>
                </a:moveTo>
                <a:lnTo>
                  <a:pt x="21600" y="8941"/>
                </a:lnTo>
                <a:lnTo>
                  <a:pt x="10631" y="21600"/>
                </a:lnTo>
                <a:lnTo>
                  <a:pt x="0" y="9268"/>
                </a:lnTo>
                <a:lnTo>
                  <a:pt x="0" y="0"/>
                </a:lnTo>
                <a:lnTo>
                  <a:pt x="13877" y="18"/>
                </a:lnTo>
                <a:close/>
              </a:path>
            </a:pathLst>
          </a:custGeom>
          <a:solidFill>
            <a:srgbClr val="5aa4da"/>
          </a:solidFill>
          <a:ln>
            <a:noFill/>
          </a:ln>
        </p:spPr>
        <p:style>
          <a:lnRef idx="0"/>
          <a:fillRef idx="0"/>
          <a:effectRef idx="0"/>
          <a:fontRef idx="minor"/>
        </p:style>
      </p:sp>
      <p:sp>
        <p:nvSpPr>
          <p:cNvPr id="119" name="CustomShape 3"/>
          <p:cNvSpPr/>
          <p:nvPr/>
        </p:nvSpPr>
        <p:spPr>
          <a:xfrm>
            <a:off x="-28080" y="6835680"/>
            <a:ext cx="8004960" cy="6921000"/>
          </a:xfrm>
          <a:custGeom>
            <a:avLst/>
            <a:gdLst/>
            <a:ahLst/>
            <a:rect l="l" t="t" r="r" b="b"/>
            <a:pathLst>
              <a:path w="21600" h="21600">
                <a:moveTo>
                  <a:pt x="0" y="12392"/>
                </a:moveTo>
                <a:lnTo>
                  <a:pt x="10635" y="0"/>
                </a:lnTo>
                <a:lnTo>
                  <a:pt x="21600" y="12710"/>
                </a:lnTo>
                <a:lnTo>
                  <a:pt x="13715" y="21600"/>
                </a:lnTo>
                <a:lnTo>
                  <a:pt x="19" y="21600"/>
                </a:lnTo>
                <a:lnTo>
                  <a:pt x="0" y="12392"/>
                </a:lnTo>
                <a:close/>
              </a:path>
            </a:pathLst>
          </a:custGeom>
          <a:solidFill>
            <a:srgbClr val="3e4d61"/>
          </a:solidFill>
          <a:ln>
            <a:noFill/>
          </a:ln>
        </p:spPr>
        <p:style>
          <a:lnRef idx="0"/>
          <a:fillRef idx="0"/>
          <a:effectRef idx="0"/>
          <a:fontRef idx="minor"/>
        </p:style>
      </p:sp>
      <p:sp>
        <p:nvSpPr>
          <p:cNvPr id="120" name="CustomShape 4"/>
          <p:cNvSpPr/>
          <p:nvPr/>
        </p:nvSpPr>
        <p:spPr>
          <a:xfrm>
            <a:off x="3907440" y="2804040"/>
            <a:ext cx="4064040" cy="8100360"/>
          </a:xfrm>
          <a:custGeom>
            <a:avLst/>
            <a:gdLst/>
            <a:ahLst/>
            <a:rect l="l" t="t" r="r" b="b"/>
            <a:pathLst>
              <a:path w="21600" h="21600">
                <a:moveTo>
                  <a:pt x="21468" y="0"/>
                </a:moveTo>
                <a:lnTo>
                  <a:pt x="21600" y="21600"/>
                </a:lnTo>
                <a:lnTo>
                  <a:pt x="0" y="10766"/>
                </a:lnTo>
                <a:lnTo>
                  <a:pt x="21468" y="0"/>
                </a:lnTo>
                <a:close/>
              </a:path>
            </a:pathLst>
          </a:custGeom>
          <a:solidFill>
            <a:srgbClr val="4b90c2"/>
          </a:solidFill>
          <a:ln>
            <a:noFill/>
          </a:ln>
        </p:spPr>
        <p:style>
          <a:lnRef idx="0"/>
          <a:fillRef idx="0"/>
          <a:effectRef idx="0"/>
          <a:fontRef idx="minor"/>
        </p:style>
      </p:sp>
      <p:sp>
        <p:nvSpPr>
          <p:cNvPr id="121" name="CustomShape 5"/>
          <p:cNvSpPr/>
          <p:nvPr/>
        </p:nvSpPr>
        <p:spPr>
          <a:xfrm>
            <a:off x="4981320" y="10887840"/>
            <a:ext cx="5901840" cy="2944440"/>
          </a:xfrm>
          <a:custGeom>
            <a:avLst/>
            <a:gdLst/>
            <a:ahLst/>
            <a:rect l="l" t="t" r="r" b="b"/>
            <a:pathLst>
              <a:path w="21600" h="21600">
                <a:moveTo>
                  <a:pt x="10905" y="0"/>
                </a:moveTo>
                <a:lnTo>
                  <a:pt x="21600" y="21600"/>
                </a:lnTo>
                <a:lnTo>
                  <a:pt x="0" y="21529"/>
                </a:lnTo>
                <a:lnTo>
                  <a:pt x="10905" y="0"/>
                </a:lnTo>
                <a:close/>
              </a:path>
            </a:pathLst>
          </a:custGeom>
          <a:solidFill>
            <a:srgbClr val="c1c4c7"/>
          </a:solidFill>
          <a:ln>
            <a:noFill/>
          </a:ln>
        </p:spPr>
        <p:style>
          <a:lnRef idx="0"/>
          <a:fillRef idx="0"/>
          <a:effectRef idx="0"/>
          <a:fontRef idx="minor"/>
        </p:style>
      </p:sp>
      <p:sp>
        <p:nvSpPr>
          <p:cNvPr id="122" name="CustomShape 6"/>
          <p:cNvSpPr/>
          <p:nvPr/>
        </p:nvSpPr>
        <p:spPr>
          <a:xfrm rot="13500000">
            <a:off x="6262920" y="2167560"/>
            <a:ext cx="1269360" cy="1269360"/>
          </a:xfrm>
          <a:custGeom>
            <a:avLst/>
            <a:gdLst/>
            <a:ahLst/>
            <a:rect l="l" t="t" r="r" b="b"/>
            <a:pathLst>
              <a:path w="21600" h="21600">
                <a:moveTo>
                  <a:pt x="0" y="0"/>
                </a:moveTo>
                <a:lnTo>
                  <a:pt x="0" y="21600"/>
                </a:lnTo>
                <a:lnTo>
                  <a:pt x="21600" y="21600"/>
                </a:lnTo>
                <a:close/>
              </a:path>
            </a:pathLst>
          </a:custGeom>
          <a:solidFill>
            <a:srgbClr val="4b90c2">
              <a:alpha val="47000"/>
            </a:srgbClr>
          </a:solidFill>
          <a:ln>
            <a:noFill/>
          </a:ln>
        </p:spPr>
        <p:style>
          <a:lnRef idx="0"/>
          <a:fillRef idx="0"/>
          <a:effectRef idx="0"/>
          <a:fontRef idx="minor"/>
        </p:style>
      </p:sp>
      <p:sp>
        <p:nvSpPr>
          <p:cNvPr id="123" name="CustomShape 7"/>
          <p:cNvSpPr/>
          <p:nvPr/>
        </p:nvSpPr>
        <p:spPr>
          <a:xfrm rot="13500000">
            <a:off x="5304240" y="3108960"/>
            <a:ext cx="1269360" cy="1269360"/>
          </a:xfrm>
          <a:custGeom>
            <a:avLst/>
            <a:gdLst/>
            <a:ahLst/>
            <a:rect l="l" t="t" r="r" b="b"/>
            <a:pathLst>
              <a:path w="21600" h="21600">
                <a:moveTo>
                  <a:pt x="0" y="0"/>
                </a:moveTo>
                <a:lnTo>
                  <a:pt x="0" y="21600"/>
                </a:lnTo>
                <a:lnTo>
                  <a:pt x="21600" y="21600"/>
                </a:lnTo>
                <a:close/>
              </a:path>
            </a:pathLst>
          </a:custGeom>
          <a:solidFill>
            <a:srgbClr val="4b90c2">
              <a:alpha val="10000"/>
            </a:srgbClr>
          </a:solidFill>
          <a:ln>
            <a:noFill/>
          </a:ln>
        </p:spPr>
        <p:style>
          <a:lnRef idx="0"/>
          <a:fillRef idx="0"/>
          <a:effectRef idx="0"/>
          <a:fontRef idx="minor"/>
        </p:style>
      </p:sp>
      <p:sp>
        <p:nvSpPr>
          <p:cNvPr id="124" name="CustomShape 8"/>
          <p:cNvSpPr/>
          <p:nvPr/>
        </p:nvSpPr>
        <p:spPr>
          <a:xfrm rot="13500000">
            <a:off x="5304240" y="1233720"/>
            <a:ext cx="1269360" cy="1269360"/>
          </a:xfrm>
          <a:custGeom>
            <a:avLst/>
            <a:gdLst/>
            <a:ahLst/>
            <a:rect l="l" t="t" r="r" b="b"/>
            <a:pathLst>
              <a:path w="21600" h="21600">
                <a:moveTo>
                  <a:pt x="0" y="0"/>
                </a:moveTo>
                <a:lnTo>
                  <a:pt x="0" y="21600"/>
                </a:lnTo>
                <a:lnTo>
                  <a:pt x="21600" y="21600"/>
                </a:lnTo>
                <a:close/>
              </a:path>
            </a:pathLst>
          </a:custGeom>
          <a:solidFill>
            <a:srgbClr val="4b90c2">
              <a:alpha val="10000"/>
            </a:srgbClr>
          </a:solidFill>
          <a:ln>
            <a:noFill/>
          </a:ln>
        </p:spPr>
        <p:style>
          <a:lnRef idx="0"/>
          <a:fillRef idx="0"/>
          <a:effectRef idx="0"/>
          <a:fontRef idx="minor"/>
        </p:style>
      </p:sp>
      <p:sp>
        <p:nvSpPr>
          <p:cNvPr id="125" name="CustomShape 9"/>
          <p:cNvSpPr/>
          <p:nvPr/>
        </p:nvSpPr>
        <p:spPr>
          <a:xfrm rot="13500000">
            <a:off x="4369320" y="4046760"/>
            <a:ext cx="1269360" cy="1269360"/>
          </a:xfrm>
          <a:custGeom>
            <a:avLst/>
            <a:gdLst/>
            <a:ahLst/>
            <a:rect l="l" t="t" r="r" b="b"/>
            <a:pathLst>
              <a:path w="21600" h="21600">
                <a:moveTo>
                  <a:pt x="0" y="0"/>
                </a:moveTo>
                <a:lnTo>
                  <a:pt x="0" y="21600"/>
                </a:lnTo>
                <a:lnTo>
                  <a:pt x="21600" y="21600"/>
                </a:lnTo>
                <a:close/>
              </a:path>
            </a:pathLst>
          </a:custGeom>
          <a:solidFill>
            <a:srgbClr val="4b90c2">
              <a:alpha val="10000"/>
            </a:srgbClr>
          </a:solidFill>
          <a:ln>
            <a:noFill/>
          </a:ln>
        </p:spPr>
        <p:style>
          <a:lnRef idx="0"/>
          <a:fillRef idx="0"/>
          <a:effectRef idx="0"/>
          <a:fontRef idx="minor"/>
        </p:style>
      </p:sp>
      <p:sp>
        <p:nvSpPr>
          <p:cNvPr id="126" name="CustomShape 10"/>
          <p:cNvSpPr/>
          <p:nvPr/>
        </p:nvSpPr>
        <p:spPr>
          <a:xfrm rot="13500000">
            <a:off x="4369320" y="2171520"/>
            <a:ext cx="1269360" cy="1269360"/>
          </a:xfrm>
          <a:custGeom>
            <a:avLst/>
            <a:gdLst/>
            <a:ahLst/>
            <a:rect l="l" t="t" r="r" b="b"/>
            <a:pathLst>
              <a:path w="21600" h="21600">
                <a:moveTo>
                  <a:pt x="0" y="0"/>
                </a:moveTo>
                <a:lnTo>
                  <a:pt x="0" y="21600"/>
                </a:lnTo>
                <a:lnTo>
                  <a:pt x="21600" y="21600"/>
                </a:lnTo>
                <a:close/>
              </a:path>
            </a:pathLst>
          </a:custGeom>
          <a:solidFill>
            <a:srgbClr val="4b90c2">
              <a:alpha val="24000"/>
            </a:srgbClr>
          </a:solidFill>
          <a:ln>
            <a:noFill/>
          </a:ln>
        </p:spPr>
        <p:style>
          <a:lnRef idx="0"/>
          <a:fillRef idx="0"/>
          <a:effectRef idx="0"/>
          <a:fontRef idx="minor"/>
        </p:style>
      </p:sp>
      <p:sp>
        <p:nvSpPr>
          <p:cNvPr id="127" name="CustomShape 11"/>
          <p:cNvSpPr/>
          <p:nvPr/>
        </p:nvSpPr>
        <p:spPr>
          <a:xfrm rot="13500000">
            <a:off x="4369320" y="320760"/>
            <a:ext cx="1269360" cy="1269360"/>
          </a:xfrm>
          <a:custGeom>
            <a:avLst/>
            <a:gdLst/>
            <a:ahLst/>
            <a:rect l="l" t="t" r="r" b="b"/>
            <a:pathLst>
              <a:path w="21600" h="21600">
                <a:moveTo>
                  <a:pt x="0" y="0"/>
                </a:moveTo>
                <a:lnTo>
                  <a:pt x="0" y="21600"/>
                </a:lnTo>
                <a:lnTo>
                  <a:pt x="21600" y="21600"/>
                </a:lnTo>
                <a:close/>
              </a:path>
            </a:pathLst>
          </a:custGeom>
          <a:solidFill>
            <a:srgbClr val="4b90c2">
              <a:alpha val="65000"/>
            </a:srgbClr>
          </a:solidFill>
          <a:ln>
            <a:noFill/>
          </a:ln>
        </p:spPr>
        <p:style>
          <a:lnRef idx="0"/>
          <a:fillRef idx="0"/>
          <a:effectRef idx="0"/>
          <a:fontRef idx="minor"/>
        </p:style>
      </p:sp>
      <p:sp>
        <p:nvSpPr>
          <p:cNvPr id="128" name="CustomShape 12"/>
          <p:cNvSpPr/>
          <p:nvPr/>
        </p:nvSpPr>
        <p:spPr>
          <a:xfrm rot="13500000">
            <a:off x="3434040" y="4972320"/>
            <a:ext cx="1269360" cy="1269360"/>
          </a:xfrm>
          <a:custGeom>
            <a:avLst/>
            <a:gdLst/>
            <a:ahLst/>
            <a:rect l="l" t="t" r="r" b="b"/>
            <a:pathLst>
              <a:path w="21600" h="21600">
                <a:moveTo>
                  <a:pt x="0" y="0"/>
                </a:moveTo>
                <a:lnTo>
                  <a:pt x="0" y="21600"/>
                </a:lnTo>
                <a:lnTo>
                  <a:pt x="21600" y="21600"/>
                </a:lnTo>
                <a:close/>
              </a:path>
            </a:pathLst>
          </a:custGeom>
          <a:solidFill>
            <a:srgbClr val="4b90c2">
              <a:alpha val="10000"/>
            </a:srgbClr>
          </a:solidFill>
          <a:ln>
            <a:noFill/>
          </a:ln>
        </p:spPr>
        <p:style>
          <a:lnRef idx="0"/>
          <a:fillRef idx="0"/>
          <a:effectRef idx="0"/>
          <a:fontRef idx="minor"/>
        </p:style>
      </p:sp>
      <p:sp>
        <p:nvSpPr>
          <p:cNvPr id="129" name="CustomShape 13"/>
          <p:cNvSpPr/>
          <p:nvPr/>
        </p:nvSpPr>
        <p:spPr>
          <a:xfrm rot="13500000">
            <a:off x="3434040" y="3096720"/>
            <a:ext cx="1269360" cy="1269360"/>
          </a:xfrm>
          <a:custGeom>
            <a:avLst/>
            <a:gdLst/>
            <a:ahLst/>
            <a:rect l="l" t="t" r="r" b="b"/>
            <a:pathLst>
              <a:path w="21600" h="21600">
                <a:moveTo>
                  <a:pt x="0" y="0"/>
                </a:moveTo>
                <a:lnTo>
                  <a:pt x="0" y="21600"/>
                </a:lnTo>
                <a:lnTo>
                  <a:pt x="21600" y="21600"/>
                </a:lnTo>
                <a:close/>
              </a:path>
            </a:pathLst>
          </a:custGeom>
          <a:solidFill>
            <a:srgbClr val="4b90c2">
              <a:alpha val="65000"/>
            </a:srgbClr>
          </a:solidFill>
          <a:ln>
            <a:noFill/>
          </a:ln>
        </p:spPr>
        <p:style>
          <a:lnRef idx="0"/>
          <a:fillRef idx="0"/>
          <a:effectRef idx="0"/>
          <a:fontRef idx="minor"/>
        </p:style>
      </p:sp>
      <p:sp>
        <p:nvSpPr>
          <p:cNvPr id="130" name="CustomShape 14"/>
          <p:cNvSpPr/>
          <p:nvPr/>
        </p:nvSpPr>
        <p:spPr>
          <a:xfrm rot="13500000">
            <a:off x="3434040" y="1245960"/>
            <a:ext cx="1269360" cy="1269360"/>
          </a:xfrm>
          <a:custGeom>
            <a:avLst/>
            <a:gdLst/>
            <a:ahLst/>
            <a:rect l="l" t="t" r="r" b="b"/>
            <a:pathLst>
              <a:path w="21600" h="21600">
                <a:moveTo>
                  <a:pt x="0" y="0"/>
                </a:moveTo>
                <a:lnTo>
                  <a:pt x="0" y="21600"/>
                </a:lnTo>
                <a:lnTo>
                  <a:pt x="21600" y="21600"/>
                </a:lnTo>
                <a:close/>
              </a:path>
            </a:pathLst>
          </a:custGeom>
          <a:solidFill>
            <a:srgbClr val="4b90c2">
              <a:alpha val="70000"/>
            </a:srgbClr>
          </a:solidFill>
          <a:ln>
            <a:noFill/>
          </a:ln>
        </p:spPr>
        <p:style>
          <a:lnRef idx="0"/>
          <a:fillRef idx="0"/>
          <a:effectRef idx="0"/>
          <a:fontRef idx="minor"/>
        </p:style>
      </p:sp>
      <p:sp>
        <p:nvSpPr>
          <p:cNvPr id="131" name="CustomShape 15"/>
          <p:cNvSpPr/>
          <p:nvPr/>
        </p:nvSpPr>
        <p:spPr>
          <a:xfrm rot="13500000">
            <a:off x="3434040" y="-603720"/>
            <a:ext cx="1269360" cy="1269360"/>
          </a:xfrm>
          <a:custGeom>
            <a:avLst/>
            <a:gdLst/>
            <a:ahLst/>
            <a:rect l="l" t="t" r="r" b="b"/>
            <a:pathLst>
              <a:path w="21600" h="21600">
                <a:moveTo>
                  <a:pt x="0" y="0"/>
                </a:moveTo>
                <a:lnTo>
                  <a:pt x="0" y="21600"/>
                </a:lnTo>
                <a:lnTo>
                  <a:pt x="21600" y="21600"/>
                </a:lnTo>
                <a:close/>
              </a:path>
            </a:pathLst>
          </a:custGeom>
          <a:solidFill>
            <a:srgbClr val="4b90c2">
              <a:alpha val="24000"/>
            </a:srgbClr>
          </a:solidFill>
          <a:ln>
            <a:noFill/>
          </a:ln>
        </p:spPr>
        <p:style>
          <a:lnRef idx="0"/>
          <a:fillRef idx="0"/>
          <a:effectRef idx="0"/>
          <a:fontRef idx="minor"/>
        </p:style>
      </p:sp>
      <p:sp>
        <p:nvSpPr>
          <p:cNvPr id="132" name="CustomShape 16"/>
          <p:cNvSpPr/>
          <p:nvPr/>
        </p:nvSpPr>
        <p:spPr>
          <a:xfrm rot="13500000">
            <a:off x="2475360" y="4034520"/>
            <a:ext cx="1269360" cy="1269360"/>
          </a:xfrm>
          <a:custGeom>
            <a:avLst/>
            <a:gdLst/>
            <a:ahLst/>
            <a:rect l="l" t="t" r="r" b="b"/>
            <a:pathLst>
              <a:path w="21600" h="21600">
                <a:moveTo>
                  <a:pt x="0" y="0"/>
                </a:moveTo>
                <a:lnTo>
                  <a:pt x="0" y="21600"/>
                </a:lnTo>
                <a:lnTo>
                  <a:pt x="21600" y="21600"/>
                </a:lnTo>
                <a:close/>
              </a:path>
            </a:pathLst>
          </a:custGeom>
          <a:solidFill>
            <a:srgbClr val="4b90c2">
              <a:alpha val="24000"/>
            </a:srgbClr>
          </a:solidFill>
          <a:ln>
            <a:noFill/>
          </a:ln>
        </p:spPr>
        <p:style>
          <a:lnRef idx="0"/>
          <a:fillRef idx="0"/>
          <a:effectRef idx="0"/>
          <a:fontRef idx="minor"/>
        </p:style>
      </p:sp>
      <p:sp>
        <p:nvSpPr>
          <p:cNvPr id="133" name="CustomShape 17"/>
          <p:cNvSpPr/>
          <p:nvPr/>
        </p:nvSpPr>
        <p:spPr>
          <a:xfrm rot="13500000">
            <a:off x="2475360" y="2159280"/>
            <a:ext cx="1269360" cy="1269360"/>
          </a:xfrm>
          <a:custGeom>
            <a:avLst/>
            <a:gdLst/>
            <a:ahLst/>
            <a:rect l="l" t="t" r="r" b="b"/>
            <a:pathLst>
              <a:path w="21600" h="21600">
                <a:moveTo>
                  <a:pt x="0" y="0"/>
                </a:moveTo>
                <a:lnTo>
                  <a:pt x="0" y="21600"/>
                </a:lnTo>
                <a:lnTo>
                  <a:pt x="21600" y="21600"/>
                </a:lnTo>
                <a:close/>
              </a:path>
            </a:pathLst>
          </a:custGeom>
          <a:solidFill>
            <a:srgbClr val="4b90c2">
              <a:alpha val="10000"/>
            </a:srgbClr>
          </a:solidFill>
          <a:ln>
            <a:noFill/>
          </a:ln>
        </p:spPr>
        <p:style>
          <a:lnRef idx="0"/>
          <a:fillRef idx="0"/>
          <a:effectRef idx="0"/>
          <a:fontRef idx="minor"/>
        </p:style>
      </p:sp>
      <p:sp>
        <p:nvSpPr>
          <p:cNvPr id="134" name="CustomShape 18"/>
          <p:cNvSpPr/>
          <p:nvPr/>
        </p:nvSpPr>
        <p:spPr>
          <a:xfrm rot="13500000">
            <a:off x="2475360" y="308520"/>
            <a:ext cx="1269360" cy="1269360"/>
          </a:xfrm>
          <a:custGeom>
            <a:avLst/>
            <a:gdLst/>
            <a:ahLst/>
            <a:rect l="l" t="t" r="r" b="b"/>
            <a:pathLst>
              <a:path w="21600" h="21600">
                <a:moveTo>
                  <a:pt x="0" y="0"/>
                </a:moveTo>
                <a:lnTo>
                  <a:pt x="0" y="21600"/>
                </a:lnTo>
                <a:lnTo>
                  <a:pt x="21600" y="21600"/>
                </a:lnTo>
                <a:close/>
              </a:path>
            </a:pathLst>
          </a:custGeom>
          <a:solidFill>
            <a:srgbClr val="4b90c2">
              <a:alpha val="10000"/>
            </a:srgbClr>
          </a:solidFill>
          <a:ln>
            <a:noFill/>
          </a:ln>
        </p:spPr>
        <p:style>
          <a:lnRef idx="0"/>
          <a:fillRef idx="0"/>
          <a:effectRef idx="0"/>
          <a:fontRef idx="minor"/>
        </p:style>
      </p:sp>
      <p:sp>
        <p:nvSpPr>
          <p:cNvPr id="135" name="CustomShape 19"/>
          <p:cNvSpPr/>
          <p:nvPr/>
        </p:nvSpPr>
        <p:spPr>
          <a:xfrm rot="13500000">
            <a:off x="1516320" y="3108960"/>
            <a:ext cx="1269360" cy="1269360"/>
          </a:xfrm>
          <a:custGeom>
            <a:avLst/>
            <a:gdLst/>
            <a:ahLst/>
            <a:rect l="l" t="t" r="r" b="b"/>
            <a:pathLst>
              <a:path w="21600" h="21600">
                <a:moveTo>
                  <a:pt x="0" y="0"/>
                </a:moveTo>
                <a:lnTo>
                  <a:pt x="0" y="21600"/>
                </a:lnTo>
                <a:lnTo>
                  <a:pt x="21600" y="21600"/>
                </a:lnTo>
                <a:close/>
              </a:path>
            </a:pathLst>
          </a:custGeom>
          <a:solidFill>
            <a:srgbClr val="4b90c2">
              <a:alpha val="70000"/>
            </a:srgbClr>
          </a:solidFill>
          <a:ln>
            <a:noFill/>
          </a:ln>
        </p:spPr>
        <p:style>
          <a:lnRef idx="0"/>
          <a:fillRef idx="0"/>
          <a:effectRef idx="0"/>
          <a:fontRef idx="minor"/>
        </p:style>
      </p:sp>
      <p:sp>
        <p:nvSpPr>
          <p:cNvPr id="136" name="CustomShape 20"/>
          <p:cNvSpPr/>
          <p:nvPr/>
        </p:nvSpPr>
        <p:spPr>
          <a:xfrm rot="13500000">
            <a:off x="1516320" y="1233720"/>
            <a:ext cx="1269360" cy="1269360"/>
          </a:xfrm>
          <a:custGeom>
            <a:avLst/>
            <a:gdLst/>
            <a:ahLst/>
            <a:rect l="l" t="t" r="r" b="b"/>
            <a:pathLst>
              <a:path w="21600" h="21600">
                <a:moveTo>
                  <a:pt x="0" y="0"/>
                </a:moveTo>
                <a:lnTo>
                  <a:pt x="0" y="21600"/>
                </a:lnTo>
                <a:lnTo>
                  <a:pt x="21600" y="21600"/>
                </a:lnTo>
                <a:close/>
              </a:path>
            </a:pathLst>
          </a:custGeom>
          <a:solidFill>
            <a:srgbClr val="4b90c2">
              <a:alpha val="24000"/>
            </a:srgbClr>
          </a:solidFill>
          <a:ln>
            <a:noFill/>
          </a:ln>
        </p:spPr>
        <p:style>
          <a:lnRef idx="0"/>
          <a:fillRef idx="0"/>
          <a:effectRef idx="0"/>
          <a:fontRef idx="minor"/>
        </p:style>
      </p:sp>
      <p:sp>
        <p:nvSpPr>
          <p:cNvPr id="137" name="CustomShape 21"/>
          <p:cNvSpPr/>
          <p:nvPr/>
        </p:nvSpPr>
        <p:spPr>
          <a:xfrm rot="13500000">
            <a:off x="1516320" y="-616320"/>
            <a:ext cx="1269360" cy="1269360"/>
          </a:xfrm>
          <a:custGeom>
            <a:avLst/>
            <a:gdLst/>
            <a:ahLst/>
            <a:rect l="l" t="t" r="r" b="b"/>
            <a:pathLst>
              <a:path w="21600" h="21600">
                <a:moveTo>
                  <a:pt x="0" y="0"/>
                </a:moveTo>
                <a:lnTo>
                  <a:pt x="0" y="21600"/>
                </a:lnTo>
                <a:lnTo>
                  <a:pt x="21600" y="21600"/>
                </a:lnTo>
                <a:close/>
              </a:path>
            </a:pathLst>
          </a:custGeom>
          <a:solidFill>
            <a:srgbClr val="4b90c2">
              <a:alpha val="70000"/>
            </a:srgbClr>
          </a:solidFill>
          <a:ln>
            <a:noFill/>
          </a:ln>
        </p:spPr>
        <p:style>
          <a:lnRef idx="0"/>
          <a:fillRef idx="0"/>
          <a:effectRef idx="0"/>
          <a:fontRef idx="minor"/>
        </p:style>
      </p:sp>
      <p:sp>
        <p:nvSpPr>
          <p:cNvPr id="138" name="CustomShape 22"/>
          <p:cNvSpPr/>
          <p:nvPr/>
        </p:nvSpPr>
        <p:spPr>
          <a:xfrm rot="13500000">
            <a:off x="579960" y="2158200"/>
            <a:ext cx="1269360" cy="1269360"/>
          </a:xfrm>
          <a:custGeom>
            <a:avLst/>
            <a:gdLst/>
            <a:ahLst/>
            <a:rect l="l" t="t" r="r" b="b"/>
            <a:pathLst>
              <a:path w="21600" h="21600">
                <a:moveTo>
                  <a:pt x="0" y="0"/>
                </a:moveTo>
                <a:lnTo>
                  <a:pt x="0" y="21600"/>
                </a:lnTo>
                <a:lnTo>
                  <a:pt x="21600" y="21600"/>
                </a:lnTo>
                <a:close/>
              </a:path>
            </a:pathLst>
          </a:custGeom>
          <a:solidFill>
            <a:srgbClr val="4b90c2">
              <a:alpha val="10000"/>
            </a:srgbClr>
          </a:solidFill>
          <a:ln>
            <a:noFill/>
          </a:ln>
        </p:spPr>
        <p:style>
          <a:lnRef idx="0"/>
          <a:fillRef idx="0"/>
          <a:effectRef idx="0"/>
          <a:fontRef idx="minor"/>
        </p:style>
      </p:sp>
      <p:sp>
        <p:nvSpPr>
          <p:cNvPr id="139" name="CustomShape 23"/>
          <p:cNvSpPr/>
          <p:nvPr/>
        </p:nvSpPr>
        <p:spPr>
          <a:xfrm rot="13500000">
            <a:off x="579960" y="282960"/>
            <a:ext cx="1269360" cy="1269360"/>
          </a:xfrm>
          <a:custGeom>
            <a:avLst/>
            <a:gdLst/>
            <a:ahLst/>
            <a:rect l="l" t="t" r="r" b="b"/>
            <a:pathLst>
              <a:path w="21600" h="21600">
                <a:moveTo>
                  <a:pt x="0" y="0"/>
                </a:moveTo>
                <a:lnTo>
                  <a:pt x="0" y="21600"/>
                </a:lnTo>
                <a:lnTo>
                  <a:pt x="21600" y="21600"/>
                </a:lnTo>
                <a:close/>
              </a:path>
            </a:pathLst>
          </a:custGeom>
          <a:solidFill>
            <a:srgbClr val="4b90c2">
              <a:alpha val="65000"/>
            </a:srgbClr>
          </a:solidFill>
          <a:ln>
            <a:noFill/>
          </a:ln>
        </p:spPr>
        <p:style>
          <a:lnRef idx="0"/>
          <a:fillRef idx="0"/>
          <a:effectRef idx="0"/>
          <a:fontRef idx="minor"/>
        </p:style>
      </p:sp>
      <p:sp>
        <p:nvSpPr>
          <p:cNvPr id="140" name="CustomShape 24"/>
          <p:cNvSpPr/>
          <p:nvPr/>
        </p:nvSpPr>
        <p:spPr>
          <a:xfrm rot="13500000">
            <a:off x="-401040" y="1259280"/>
            <a:ext cx="1269360" cy="1269360"/>
          </a:xfrm>
          <a:custGeom>
            <a:avLst/>
            <a:gdLst/>
            <a:ahLst/>
            <a:rect l="l" t="t" r="r" b="b"/>
            <a:pathLst>
              <a:path w="21600" h="21600">
                <a:moveTo>
                  <a:pt x="0" y="0"/>
                </a:moveTo>
                <a:lnTo>
                  <a:pt x="0" y="21600"/>
                </a:lnTo>
                <a:lnTo>
                  <a:pt x="21600" y="21600"/>
                </a:lnTo>
                <a:close/>
              </a:path>
            </a:pathLst>
          </a:custGeom>
          <a:solidFill>
            <a:srgbClr val="4b90c2">
              <a:alpha val="70000"/>
            </a:srgbClr>
          </a:solidFill>
          <a:ln>
            <a:noFill/>
          </a:ln>
        </p:spPr>
        <p:style>
          <a:lnRef idx="0"/>
          <a:fillRef idx="0"/>
          <a:effectRef idx="0"/>
          <a:fontRef idx="minor"/>
        </p:style>
      </p:sp>
      <p:sp>
        <p:nvSpPr>
          <p:cNvPr id="141" name="CustomShape 25"/>
          <p:cNvSpPr/>
          <p:nvPr/>
        </p:nvSpPr>
        <p:spPr>
          <a:xfrm rot="13500000">
            <a:off x="-401040" y="-578160"/>
            <a:ext cx="1269360" cy="1269360"/>
          </a:xfrm>
          <a:custGeom>
            <a:avLst/>
            <a:gdLst/>
            <a:ahLst/>
            <a:rect l="l" t="t" r="r" b="b"/>
            <a:pathLst>
              <a:path w="21600" h="21600">
                <a:moveTo>
                  <a:pt x="0" y="0"/>
                </a:moveTo>
                <a:lnTo>
                  <a:pt x="0" y="21600"/>
                </a:lnTo>
                <a:lnTo>
                  <a:pt x="21600" y="21600"/>
                </a:lnTo>
                <a:close/>
              </a:path>
            </a:pathLst>
          </a:custGeom>
          <a:solidFill>
            <a:srgbClr val="4b90c2">
              <a:alpha val="24000"/>
            </a:srgbClr>
          </a:solidFill>
          <a:ln>
            <a:noFill/>
          </a:ln>
        </p:spPr>
        <p:style>
          <a:lnRef idx="0"/>
          <a:fillRef idx="0"/>
          <a:effectRef idx="0"/>
          <a:fontRef idx="minor"/>
        </p:style>
      </p:sp>
      <p:sp>
        <p:nvSpPr>
          <p:cNvPr id="142" name="CustomShape 26"/>
          <p:cNvSpPr/>
          <p:nvPr/>
        </p:nvSpPr>
        <p:spPr>
          <a:xfrm>
            <a:off x="9118440" y="4014720"/>
            <a:ext cx="14324760" cy="5476320"/>
          </a:xfrm>
          <a:prstGeom prst="rect">
            <a:avLst/>
          </a:prstGeom>
          <a:noFill/>
          <a:ln>
            <a:noFill/>
          </a:ln>
        </p:spPr>
        <p:style>
          <a:lnRef idx="0"/>
          <a:fillRef idx="0"/>
          <a:effectRef idx="0"/>
          <a:fontRef idx="minor"/>
        </p:style>
        <p:txBody>
          <a:bodyPr lIns="50760" rIns="50760" tIns="50760" bIns="50760" anchor="ctr">
            <a:normAutofit/>
          </a:bodyPr>
          <a:p>
            <a:pPr algn="ctr">
              <a:lnSpc>
                <a:spcPct val="90000"/>
              </a:lnSpc>
            </a:pPr>
            <a:r>
              <a:rPr b="0" lang="en-US" sz="9000" spc="-1" strike="noStrike">
                <a:solidFill>
                  <a:srgbClr val="4e5e6a"/>
                </a:solidFill>
                <a:latin typeface="Open Sans"/>
                <a:ea typeface="Open Sans"/>
              </a:rPr>
              <a:t>RATING PREDICTION</a:t>
            </a:r>
            <a:endParaRPr b="0" lang="en-IN" sz="9000" spc="-1" strike="noStrike">
              <a:latin typeface="Arial"/>
            </a:endParaRPr>
          </a:p>
        </p:txBody>
      </p:sp>
      <p:sp>
        <p:nvSpPr>
          <p:cNvPr id="143" name="CustomShape 27"/>
          <p:cNvSpPr/>
          <p:nvPr/>
        </p:nvSpPr>
        <p:spPr>
          <a:xfrm>
            <a:off x="18888480" y="10594080"/>
            <a:ext cx="4008960" cy="1198800"/>
          </a:xfrm>
          <a:prstGeom prst="rect">
            <a:avLst/>
          </a:prstGeom>
          <a:noFill/>
          <a:ln>
            <a:noFill/>
          </a:ln>
        </p:spPr>
        <p:style>
          <a:lnRef idx="0"/>
          <a:fillRef idx="0"/>
          <a:effectRef idx="0"/>
          <a:fontRef idx="minor"/>
        </p:style>
        <p:txBody>
          <a:bodyPr lIns="50760" rIns="50760" tIns="50760" bIns="50760">
            <a:spAutoFit/>
          </a:bodyPr>
          <a:p>
            <a:pPr>
              <a:lnSpc>
                <a:spcPct val="100000"/>
              </a:lnSpc>
            </a:pPr>
            <a:r>
              <a:rPr b="0" lang="en-US" sz="3600" spc="-1" strike="noStrike">
                <a:solidFill>
                  <a:srgbClr val="91969d"/>
                </a:solidFill>
                <a:latin typeface="Roboto"/>
                <a:ea typeface="Roboto"/>
              </a:rPr>
              <a:t>Presented By:</a:t>
            </a:r>
            <a:endParaRPr b="0" lang="en-IN" sz="3600" spc="-1" strike="noStrike">
              <a:latin typeface="Arial"/>
            </a:endParaRPr>
          </a:p>
          <a:p>
            <a:pPr>
              <a:lnSpc>
                <a:spcPct val="100000"/>
              </a:lnSpc>
            </a:pPr>
            <a:r>
              <a:rPr b="0" lang="en-US" sz="3600" spc="-1" strike="noStrike">
                <a:solidFill>
                  <a:srgbClr val="91969d"/>
                </a:solidFill>
                <a:latin typeface="Roboto"/>
                <a:ea typeface="Roboto"/>
              </a:rPr>
              <a:t>Amritesh Kumar</a:t>
            </a:r>
            <a:endParaRPr b="0" lang="en-IN" sz="3600" spc="-1" strike="noStrike">
              <a:latin typeface="Arial"/>
            </a:endParaRPr>
          </a:p>
        </p:txBody>
      </p:sp>
      <p:sp>
        <p:nvSpPr>
          <p:cNvPr id="144" name="CustomShape 28"/>
          <p:cNvSpPr/>
          <p:nvPr/>
        </p:nvSpPr>
        <p:spPr>
          <a:xfrm>
            <a:off x="12105720" y="9657360"/>
            <a:ext cx="7220880" cy="360"/>
          </a:xfrm>
          <a:custGeom>
            <a:avLst/>
            <a:gdLst/>
            <a:ahLst/>
            <a:rect l="l" t="t" r="r" b="b"/>
            <a:pathLst>
              <a:path w="21600" h="21600">
                <a:moveTo>
                  <a:pt x="0" y="0"/>
                </a:moveTo>
                <a:lnTo>
                  <a:pt x="21600" y="21600"/>
                </a:lnTo>
              </a:path>
            </a:pathLst>
          </a:custGeom>
          <a:noFill/>
          <a:ln w="25560">
            <a:solidFill>
              <a:srgbClr val="c1c4c7"/>
            </a:solidFill>
            <a:miter/>
          </a:ln>
        </p:spPr>
        <p:style>
          <a:lnRef idx="0"/>
          <a:fillRef idx="0"/>
          <a:effectRef idx="0"/>
          <a:fontRef idx="minor"/>
        </p:style>
      </p:sp>
      <p:sp>
        <p:nvSpPr>
          <p:cNvPr id="145" name="CustomShape 29"/>
          <p:cNvSpPr/>
          <p:nvPr/>
        </p:nvSpPr>
        <p:spPr>
          <a:xfrm>
            <a:off x="9978840" y="10594080"/>
            <a:ext cx="4825440" cy="1198800"/>
          </a:xfrm>
          <a:prstGeom prst="rect">
            <a:avLst/>
          </a:prstGeom>
          <a:noFill/>
          <a:ln>
            <a:noFill/>
          </a:ln>
        </p:spPr>
        <p:style>
          <a:lnRef idx="0"/>
          <a:fillRef idx="0"/>
          <a:effectRef idx="0"/>
          <a:fontRef idx="minor"/>
        </p:style>
        <p:txBody>
          <a:bodyPr lIns="50760" rIns="50760" tIns="50760" bIns="50760">
            <a:spAutoFit/>
          </a:bodyPr>
          <a:p>
            <a:pPr>
              <a:lnSpc>
                <a:spcPct val="100000"/>
              </a:lnSpc>
            </a:pPr>
            <a:r>
              <a:rPr b="0" lang="en-US" sz="3600" spc="-1" strike="noStrike">
                <a:solidFill>
                  <a:srgbClr val="91969d"/>
                </a:solidFill>
                <a:latin typeface="Roboto"/>
                <a:ea typeface="Roboto"/>
              </a:rPr>
              <a:t>Guided By:</a:t>
            </a:r>
            <a:endParaRPr b="0" lang="en-IN" sz="3600" spc="-1" strike="noStrike">
              <a:latin typeface="Arial"/>
            </a:endParaRPr>
          </a:p>
          <a:p>
            <a:pPr>
              <a:lnSpc>
                <a:spcPct val="100000"/>
              </a:lnSpc>
            </a:pPr>
            <a:r>
              <a:rPr b="0" lang="en-US" sz="3600" spc="-1" strike="noStrike">
                <a:solidFill>
                  <a:srgbClr val="91969d"/>
                </a:solidFill>
                <a:latin typeface="Roboto"/>
                <a:ea typeface="Roboto"/>
              </a:rPr>
              <a:t>Shubham Yadav</a:t>
            </a:r>
            <a:endParaRPr b="0" lang="en-IN" sz="3600" spc="-1" strike="noStrike">
              <a:latin typeface="Arial"/>
            </a:endParaRPr>
          </a:p>
        </p:txBody>
      </p:sp>
      <p:pic>
        <p:nvPicPr>
          <p:cNvPr id="146" name="Google Shape;68;p1" descr=""/>
          <p:cNvPicPr/>
          <p:nvPr/>
        </p:nvPicPr>
        <p:blipFill>
          <a:blip r:embed="rId1"/>
          <a:stretch/>
        </p:blipFill>
        <p:spPr>
          <a:xfrm>
            <a:off x="13447080" y="0"/>
            <a:ext cx="5951880" cy="5091120"/>
          </a:xfrm>
          <a:prstGeom prst="rect">
            <a:avLst/>
          </a:prstGeom>
          <a:ln>
            <a:noFill/>
          </a:ln>
        </p:spPr>
      </p:pic>
      <p:sp>
        <p:nvSpPr>
          <p:cNvPr id="147" name="CustomShape 30"/>
          <p:cNvSpPr/>
          <p:nvPr/>
        </p:nvSpPr>
        <p:spPr>
          <a:xfrm>
            <a:off x="21982680" y="1206684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DDB92003-629B-494F-832E-0AF8C3B04487}" type="slidenum">
              <a:rPr b="1" lang="en-US" sz="2400" spc="-1" strike="noStrike">
                <a:solidFill>
                  <a:srgbClr val="ffffff"/>
                </a:solidFill>
                <a:latin typeface="Roboto"/>
                <a:ea typeface="Roboto"/>
              </a:rPr>
              <a:t>&lt;number&gt;</a:t>
            </a:fld>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8855AF0F-5E1F-4CFD-972F-43E39D67AB02}" type="slidenum">
              <a:rPr b="1" lang="en-US" sz="2400" spc="-1" strike="noStrike">
                <a:solidFill>
                  <a:srgbClr val="3f4347"/>
                </a:solidFill>
                <a:latin typeface="Roboto"/>
                <a:ea typeface="Roboto"/>
              </a:rPr>
              <a:t>&lt;number&gt;</a:t>
            </a:fld>
            <a:endParaRPr b="0" lang="en-IN" sz="2400" spc="-1" strike="noStrike">
              <a:latin typeface="Arial"/>
            </a:endParaRPr>
          </a:p>
        </p:txBody>
      </p:sp>
      <p:sp>
        <p:nvSpPr>
          <p:cNvPr id="184" name="CustomShape 2"/>
          <p:cNvSpPr/>
          <p:nvPr/>
        </p:nvSpPr>
        <p:spPr>
          <a:xfrm>
            <a:off x="2391120" y="471960"/>
            <a:ext cx="21004920" cy="2285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DATA PREPROCESSING</a:t>
            </a:r>
            <a:endParaRPr b="0" lang="en-IN" sz="9000" spc="-1" strike="noStrike">
              <a:latin typeface="Arial"/>
            </a:endParaRPr>
          </a:p>
        </p:txBody>
      </p:sp>
      <p:sp>
        <p:nvSpPr>
          <p:cNvPr id="185" name="CustomShape 3"/>
          <p:cNvSpPr/>
          <p:nvPr/>
        </p:nvSpPr>
        <p:spPr>
          <a:xfrm>
            <a:off x="2391120" y="2804040"/>
            <a:ext cx="19425600" cy="5039280"/>
          </a:xfrm>
          <a:prstGeom prst="rect">
            <a:avLst/>
          </a:prstGeom>
          <a:noFill/>
          <a:ln>
            <a:noFill/>
          </a:ln>
        </p:spPr>
        <p:style>
          <a:lnRef idx="0"/>
          <a:fillRef idx="0"/>
          <a:effectRef idx="0"/>
          <a:fontRef idx="minor"/>
        </p:style>
        <p:txBody>
          <a:bodyPr lIns="50760" rIns="50760" tIns="50760" bIns="50760">
            <a:spAutoFit/>
          </a:bodyPr>
          <a:p>
            <a:pPr marL="571680" indent="-570960" algn="just">
              <a:lnSpc>
                <a:spcPct val="100000"/>
              </a:lnSpc>
              <a:buClr>
                <a:srgbClr val="91969d"/>
              </a:buClr>
              <a:buFont typeface="Arial"/>
              <a:buChar char="•"/>
            </a:pPr>
            <a:r>
              <a:rPr b="0" lang="en-US" sz="3600" spc="-1" strike="noStrike">
                <a:solidFill>
                  <a:srgbClr val="91969d"/>
                </a:solidFill>
                <a:latin typeface="Times New Roman"/>
                <a:ea typeface="Times New Roman"/>
              </a:rPr>
              <a:t>The Complete data is divided in the ration of 80:20 for train and test respectively.</a:t>
            </a:r>
            <a:endParaRPr b="0" lang="en-IN" sz="3600" spc="-1" strike="noStrike">
              <a:latin typeface="Arial"/>
            </a:endParaRPr>
          </a:p>
          <a:p>
            <a:pPr algn="just">
              <a:lnSpc>
                <a:spcPct val="100000"/>
              </a:lnSpc>
            </a:pPr>
            <a:endParaRPr b="0" lang="en-IN" sz="3600" spc="-1" strike="noStrike">
              <a:latin typeface="Arial"/>
            </a:endParaRPr>
          </a:p>
          <a:p>
            <a:pPr marL="571680" indent="-570960" algn="just">
              <a:lnSpc>
                <a:spcPct val="100000"/>
              </a:lnSpc>
              <a:buClr>
                <a:srgbClr val="91969d"/>
              </a:buClr>
              <a:buFont typeface="Arial"/>
              <a:buChar char="•"/>
            </a:pPr>
            <a:r>
              <a:rPr b="0" lang="en-US" sz="3600" spc="-1" strike="noStrike">
                <a:solidFill>
                  <a:srgbClr val="91969d"/>
                </a:solidFill>
                <a:latin typeface="Times New Roman"/>
                <a:ea typeface="Times New Roman"/>
              </a:rPr>
              <a:t>There is no null value present in the data set and almost all the columns type is objective so we don’t need to check for outliers.</a:t>
            </a:r>
            <a:endParaRPr b="0" lang="en-IN" sz="3600" spc="-1" strike="noStrike">
              <a:latin typeface="Arial"/>
            </a:endParaRPr>
          </a:p>
          <a:p>
            <a:pPr marL="571680" indent="-342360" algn="just">
              <a:lnSpc>
                <a:spcPct val="100000"/>
              </a:lnSpc>
            </a:pPr>
            <a:endParaRPr b="0" lang="en-IN" sz="3600" spc="-1" strike="noStrike">
              <a:latin typeface="Arial"/>
            </a:endParaRPr>
          </a:p>
          <a:p>
            <a:pPr marL="571680" indent="-570960" algn="just">
              <a:lnSpc>
                <a:spcPct val="100000"/>
              </a:lnSpc>
              <a:buClr>
                <a:srgbClr val="91969d"/>
              </a:buClr>
              <a:buFont typeface="Arial"/>
              <a:buChar char="•"/>
            </a:pPr>
            <a:r>
              <a:rPr b="0" lang="en-US" sz="3600" spc="-1" strike="noStrike">
                <a:solidFill>
                  <a:srgbClr val="91969d"/>
                </a:solidFill>
                <a:latin typeface="Times New Roman"/>
                <a:ea typeface="Times New Roman"/>
              </a:rPr>
              <a:t>Once our data is ready, we’ll do further processing.</a:t>
            </a:r>
            <a:endParaRPr b="0" lang="en-IN" sz="3600" spc="-1" strike="noStrike">
              <a:latin typeface="Arial"/>
            </a:endParaRPr>
          </a:p>
          <a:p>
            <a:pPr algn="just">
              <a:lnSpc>
                <a:spcPct val="100000"/>
              </a:lnSpc>
            </a:pPr>
            <a:endParaRPr b="0" lang="en-IN" sz="3600" spc="-1" strike="noStrike">
              <a:latin typeface="Arial"/>
            </a:endParaRPr>
          </a:p>
          <a:p>
            <a:pPr marL="571680" indent="-570960" algn="just">
              <a:lnSpc>
                <a:spcPct val="100000"/>
              </a:lnSpc>
              <a:buClr>
                <a:srgbClr val="91969d"/>
              </a:buClr>
              <a:buFont typeface="Arial"/>
              <a:buChar char="•"/>
            </a:pPr>
            <a:r>
              <a:rPr b="0" lang="en-US" sz="3600" spc="-1" strike="noStrike">
                <a:solidFill>
                  <a:srgbClr val="91969d"/>
                </a:solidFill>
                <a:latin typeface="Times New Roman"/>
                <a:ea typeface="Times New Roman"/>
              </a:rPr>
              <a:t>I have not dropped any column since the model accuracy is good.</a:t>
            </a:r>
            <a:endParaRPr b="0" lang="en-IN" sz="3600" spc="-1" strike="noStrike">
              <a:latin typeface="Arial"/>
            </a:endParaRPr>
          </a:p>
          <a:p>
            <a:pPr algn="just">
              <a:lnSpc>
                <a:spcPct val="100000"/>
              </a:lnSpc>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391120" y="471960"/>
            <a:ext cx="16183080" cy="2285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Roboto"/>
                <a:ea typeface="Roboto"/>
              </a:rPr>
              <a:t>EVALUTION PROCESS</a:t>
            </a:r>
            <a:endParaRPr b="0" lang="en-IN" sz="9000" spc="-1" strike="noStrike">
              <a:latin typeface="Arial"/>
            </a:endParaRPr>
          </a:p>
        </p:txBody>
      </p:sp>
      <p:sp>
        <p:nvSpPr>
          <p:cNvPr id="187" name="CustomShape 2"/>
          <p:cNvSpPr/>
          <p:nvPr/>
        </p:nvSpPr>
        <p:spPr>
          <a:xfrm>
            <a:off x="2391120" y="2804040"/>
            <a:ext cx="19425600" cy="7782480"/>
          </a:xfrm>
          <a:prstGeom prst="rect">
            <a:avLst/>
          </a:prstGeom>
          <a:noFill/>
          <a:ln>
            <a:noFill/>
          </a:ln>
        </p:spPr>
        <p:style>
          <a:lnRef idx="0"/>
          <a:fillRef idx="0"/>
          <a:effectRef idx="0"/>
          <a:fontRef idx="minor"/>
        </p:style>
        <p:txBody>
          <a:bodyPr lIns="50760" rIns="50760" tIns="50760" bIns="50760">
            <a:spAutoFit/>
          </a:bodyPr>
          <a:p>
            <a:pPr algn="just">
              <a:lnSpc>
                <a:spcPct val="100000"/>
              </a:lnSpc>
            </a:pPr>
            <a:r>
              <a:rPr b="0" lang="en-US" sz="3600" spc="-1" strike="noStrike">
                <a:solidFill>
                  <a:srgbClr val="91969d"/>
                </a:solidFill>
                <a:latin typeface="Times New Roman"/>
                <a:ea typeface="Times New Roman"/>
              </a:rPr>
              <a:t>Evaluation Matrices:</a:t>
            </a:r>
            <a:endParaRPr b="0" lang="en-IN" sz="3600" spc="-1" strike="noStrike">
              <a:latin typeface="Arial"/>
            </a:endParaRPr>
          </a:p>
          <a:p>
            <a:pPr algn="just">
              <a:lnSpc>
                <a:spcPct val="100000"/>
              </a:lnSpc>
            </a:pP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Accuracy - it determines how often a model predicts default and non default correctly.</a:t>
            </a: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Precision-it calculates whenever our models predicts it is default how often it is correct.</a:t>
            </a: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Recall- Recall regulate the actual default that the model is actually predict.</a:t>
            </a: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Precision Recall Curve - PRC will display the tradeoff between Precision and Recall threshold.</a:t>
            </a:r>
            <a:endParaRPr b="0" lang="en-IN" sz="3600" spc="-1" strike="noStrike">
              <a:latin typeface="Arial"/>
            </a:endParaRPr>
          </a:p>
          <a:p>
            <a:pPr marL="571680" indent="-342360" algn="just">
              <a:lnSpc>
                <a:spcPct val="100000"/>
              </a:lnSpc>
            </a:pPr>
            <a:endParaRPr b="0" lang="en-IN" sz="3600" spc="-1" strike="noStrike">
              <a:latin typeface="Arial"/>
            </a:endParaRPr>
          </a:p>
          <a:p>
            <a:pPr marL="571680" indent="-342360" algn="just">
              <a:lnSpc>
                <a:spcPct val="100000"/>
              </a:lnSpc>
            </a:pPr>
            <a:endParaRPr b="0" lang="en-IN" sz="3600" spc="-1" strike="noStrike">
              <a:latin typeface="Arial"/>
            </a:endParaRPr>
          </a:p>
          <a:p>
            <a:pPr marL="571680" indent="-342360" algn="just">
              <a:lnSpc>
                <a:spcPct val="100000"/>
              </a:lnSpc>
            </a:pPr>
            <a:endParaRPr b="0" lang="en-IN" sz="3600" spc="-1" strike="noStrike">
              <a:latin typeface="Arial"/>
            </a:endParaRPr>
          </a:p>
          <a:p>
            <a:pPr marL="571680" indent="-342360" algn="just">
              <a:lnSpc>
                <a:spcPct val="100000"/>
              </a:lnSpc>
            </a:pPr>
            <a:endParaRPr b="0" lang="en-IN" sz="3600" spc="-1" strike="noStrike">
              <a:latin typeface="Arial"/>
            </a:endParaRPr>
          </a:p>
          <a:p>
            <a:pPr marL="571680" indent="-342360" algn="just">
              <a:lnSpc>
                <a:spcPct val="100000"/>
              </a:lnSpc>
            </a:pPr>
            <a:r>
              <a:rPr b="0" lang="en-US" sz="3600" spc="-1" strike="noStrike">
                <a:solidFill>
                  <a:srgbClr val="91969d"/>
                </a:solidFill>
                <a:latin typeface="Times New Roman"/>
                <a:ea typeface="Times New Roman"/>
              </a:rPr>
              <a:t>Cross Validations:</a:t>
            </a:r>
            <a:endParaRPr b="0" lang="en-IN" sz="3600" spc="-1" strike="noStrike">
              <a:latin typeface="Arial"/>
            </a:endParaRPr>
          </a:p>
          <a:p>
            <a:pPr marL="571680" indent="-342360" algn="just">
              <a:lnSpc>
                <a:spcPct val="100000"/>
              </a:lnSpc>
            </a:pPr>
            <a:endParaRPr b="0" lang="en-IN" sz="3600" spc="-1" strike="noStrike">
              <a:latin typeface="Arial"/>
            </a:endParaRPr>
          </a:p>
          <a:p>
            <a:pPr marL="571680" indent="-570960" algn="just">
              <a:lnSpc>
                <a:spcPct val="100000"/>
              </a:lnSpc>
              <a:buClr>
                <a:srgbClr val="91969d"/>
              </a:buClr>
              <a:buFont typeface="Arial"/>
              <a:buChar char="•"/>
            </a:pPr>
            <a:r>
              <a:rPr b="0" lang="en-US" sz="3600" spc="-1" strike="noStrike">
                <a:solidFill>
                  <a:srgbClr val="91969d"/>
                </a:solidFill>
                <a:latin typeface="Times New Roman"/>
                <a:ea typeface="Times New Roman"/>
              </a:rPr>
              <a:t>K Fold cross validations , K = 5</a:t>
            </a:r>
            <a:endParaRPr b="0" lang="en-IN" sz="3600" spc="-1" strike="noStrike">
              <a:latin typeface="Arial"/>
            </a:endParaRPr>
          </a:p>
          <a:p>
            <a:pPr algn="just">
              <a:lnSpc>
                <a:spcPct val="100000"/>
              </a:lnSpc>
            </a:pPr>
            <a:endParaRPr b="0" lang="en-IN" sz="3600" spc="-1" strike="noStrike">
              <a:latin typeface="Arial"/>
            </a:endParaRPr>
          </a:p>
        </p:txBody>
      </p:sp>
      <p:sp>
        <p:nvSpPr>
          <p:cNvPr id="188" name="CustomShape 3"/>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90330A12-16A7-4A51-89DC-61E07A843E22}" type="slidenum">
              <a:rPr b="1" lang="en-US" sz="2400" spc="-1" strike="noStrike">
                <a:solidFill>
                  <a:srgbClr val="3f4347"/>
                </a:solidFill>
                <a:latin typeface="Roboto"/>
                <a:ea typeface="Roboto"/>
              </a:rPr>
              <a:t>&lt;number&gt;</a:t>
            </a:fld>
            <a:endParaRPr b="0" lang="en-IN" sz="2400" spc="-1" strike="noStrike">
              <a:latin typeface="Arial"/>
            </a:endParaRPr>
          </a:p>
        </p:txBody>
      </p:sp>
      <p:pic>
        <p:nvPicPr>
          <p:cNvPr id="189" name="Google Shape;147;p12" descr=""/>
          <p:cNvPicPr/>
          <p:nvPr/>
        </p:nvPicPr>
        <p:blipFill>
          <a:blip r:embed="rId1"/>
          <a:stretch/>
        </p:blipFill>
        <p:spPr>
          <a:xfrm>
            <a:off x="6506280" y="6733080"/>
            <a:ext cx="8415720" cy="14022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101760" y="471960"/>
            <a:ext cx="12273840" cy="15728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Logistic Regression</a:t>
            </a:r>
            <a:endParaRPr b="0" lang="en-IN" sz="9000" spc="-1" strike="noStrike">
              <a:latin typeface="Arial"/>
            </a:endParaRPr>
          </a:p>
        </p:txBody>
      </p:sp>
      <p:sp>
        <p:nvSpPr>
          <p:cNvPr id="191" name="CustomShape 2"/>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DABD6081-5378-4BD5-928B-55D0403A2C9F}" type="slidenum">
              <a:rPr b="1" lang="en-US" sz="2400" spc="-1" strike="noStrike">
                <a:solidFill>
                  <a:srgbClr val="3f4347"/>
                </a:solidFill>
                <a:latin typeface="Roboto"/>
                <a:ea typeface="Roboto"/>
              </a:rPr>
              <a:t>&lt;number&gt;</a:t>
            </a:fld>
            <a:endParaRPr b="0" lang="en-IN" sz="2400" spc="-1" strike="noStrike">
              <a:latin typeface="Arial"/>
            </a:endParaRPr>
          </a:p>
        </p:txBody>
      </p:sp>
      <p:pic>
        <p:nvPicPr>
          <p:cNvPr id="192" name="" descr=""/>
          <p:cNvPicPr/>
          <p:nvPr/>
        </p:nvPicPr>
        <p:blipFill>
          <a:blip r:embed="rId1"/>
          <a:stretch/>
        </p:blipFill>
        <p:spPr>
          <a:xfrm>
            <a:off x="1944000" y="2592000"/>
            <a:ext cx="15191640" cy="90860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3101760" y="471960"/>
            <a:ext cx="15831000" cy="15728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K-neighbors Classifier</a:t>
            </a:r>
            <a:endParaRPr b="0" lang="en-IN" sz="9000" spc="-1" strike="noStrike">
              <a:latin typeface="Arial"/>
            </a:endParaRPr>
          </a:p>
        </p:txBody>
      </p:sp>
      <p:sp>
        <p:nvSpPr>
          <p:cNvPr id="194" name="CustomShape 2"/>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B774469B-F4D3-457E-A982-788F161DF009}" type="slidenum">
              <a:rPr b="1" lang="en-US" sz="2400" spc="-1" strike="noStrike">
                <a:solidFill>
                  <a:srgbClr val="3f4347"/>
                </a:solidFill>
                <a:latin typeface="Roboto"/>
                <a:ea typeface="Roboto"/>
              </a:rPr>
              <a:t>&lt;number&gt;</a:t>
            </a:fld>
            <a:endParaRPr b="0" lang="en-IN" sz="2400" spc="-1" strike="noStrike">
              <a:latin typeface="Arial"/>
            </a:endParaRPr>
          </a:p>
        </p:txBody>
      </p:sp>
      <p:pic>
        <p:nvPicPr>
          <p:cNvPr id="195" name="" descr=""/>
          <p:cNvPicPr/>
          <p:nvPr/>
        </p:nvPicPr>
        <p:blipFill>
          <a:blip r:embed="rId1"/>
          <a:stretch/>
        </p:blipFill>
        <p:spPr>
          <a:xfrm>
            <a:off x="1944000" y="2755800"/>
            <a:ext cx="14039640" cy="86918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101760" y="471960"/>
            <a:ext cx="12273840" cy="15728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Bernoulli NB</a:t>
            </a:r>
            <a:endParaRPr b="0" lang="en-IN" sz="9000" spc="-1" strike="noStrike">
              <a:latin typeface="Arial"/>
            </a:endParaRPr>
          </a:p>
        </p:txBody>
      </p:sp>
      <p:sp>
        <p:nvSpPr>
          <p:cNvPr id="197" name="CustomShape 2"/>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66A4035E-0EEC-41C0-A869-368EAD273084}" type="slidenum">
              <a:rPr b="1" lang="en-US" sz="2400" spc="-1" strike="noStrike">
                <a:solidFill>
                  <a:srgbClr val="3f4347"/>
                </a:solidFill>
                <a:latin typeface="Roboto"/>
                <a:ea typeface="Roboto"/>
              </a:rPr>
              <a:t>&lt;number&gt;</a:t>
            </a:fld>
            <a:endParaRPr b="0" lang="en-IN" sz="2400" spc="-1" strike="noStrike">
              <a:latin typeface="Arial"/>
            </a:endParaRPr>
          </a:p>
        </p:txBody>
      </p:sp>
      <p:pic>
        <p:nvPicPr>
          <p:cNvPr id="198" name="" descr=""/>
          <p:cNvPicPr/>
          <p:nvPr/>
        </p:nvPicPr>
        <p:blipFill>
          <a:blip r:embed="rId1"/>
          <a:stretch/>
        </p:blipFill>
        <p:spPr>
          <a:xfrm>
            <a:off x="2370240" y="2831760"/>
            <a:ext cx="14117400" cy="87350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101760" y="471960"/>
            <a:ext cx="12273840" cy="15728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Decision Tree Classifier</a:t>
            </a:r>
            <a:endParaRPr b="0" lang="en-IN" sz="9000" spc="-1" strike="noStrike">
              <a:latin typeface="Arial"/>
            </a:endParaRPr>
          </a:p>
        </p:txBody>
      </p:sp>
      <p:sp>
        <p:nvSpPr>
          <p:cNvPr id="200" name="CustomShape 2"/>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4FC36DAF-16D8-4F12-AA57-48D85F3C4E88}" type="slidenum">
              <a:rPr b="1" lang="en-US" sz="2400" spc="-1" strike="noStrike">
                <a:solidFill>
                  <a:srgbClr val="3f4347"/>
                </a:solidFill>
                <a:latin typeface="Roboto"/>
                <a:ea typeface="Roboto"/>
              </a:rPr>
              <a:t>&lt;number&gt;</a:t>
            </a:fld>
            <a:endParaRPr b="0" lang="en-IN" sz="2400" spc="-1" strike="noStrike">
              <a:latin typeface="Arial"/>
            </a:endParaRPr>
          </a:p>
        </p:txBody>
      </p:sp>
      <p:pic>
        <p:nvPicPr>
          <p:cNvPr id="201" name="" descr=""/>
          <p:cNvPicPr/>
          <p:nvPr/>
        </p:nvPicPr>
        <p:blipFill>
          <a:blip r:embed="rId1"/>
          <a:stretch/>
        </p:blipFill>
        <p:spPr>
          <a:xfrm>
            <a:off x="2189160" y="2799360"/>
            <a:ext cx="14442480" cy="92131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21982680" y="1206684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B90DDEA8-8576-4DF2-9C4A-0BA3DAA019AD}" type="slidenum">
              <a:rPr b="1" lang="en-US" sz="2400" spc="-1" strike="noStrike">
                <a:solidFill>
                  <a:srgbClr val="ffffff"/>
                </a:solidFill>
                <a:latin typeface="Roboto"/>
                <a:ea typeface="Roboto"/>
              </a:rPr>
              <a:t>&lt;number&gt;</a:t>
            </a:fld>
            <a:endParaRPr b="0" lang="en-IN" sz="2400" spc="-1" strike="noStrike">
              <a:latin typeface="Arial"/>
            </a:endParaRPr>
          </a:p>
        </p:txBody>
      </p:sp>
      <p:sp>
        <p:nvSpPr>
          <p:cNvPr id="203" name="CustomShape 2"/>
          <p:cNvSpPr/>
          <p:nvPr/>
        </p:nvSpPr>
        <p:spPr>
          <a:xfrm>
            <a:off x="3101760" y="471960"/>
            <a:ext cx="12273840" cy="15728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Random Forest Classifier</a:t>
            </a:r>
            <a:endParaRPr b="0" lang="en-IN" sz="9000" spc="-1" strike="noStrike">
              <a:latin typeface="Arial"/>
            </a:endParaRPr>
          </a:p>
        </p:txBody>
      </p:sp>
      <p:pic>
        <p:nvPicPr>
          <p:cNvPr id="204" name="" descr=""/>
          <p:cNvPicPr/>
          <p:nvPr/>
        </p:nvPicPr>
        <p:blipFill>
          <a:blip r:embed="rId1"/>
          <a:stretch/>
        </p:blipFill>
        <p:spPr>
          <a:xfrm>
            <a:off x="2664000" y="2952000"/>
            <a:ext cx="14543640" cy="88840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21982680" y="1206684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D7D40AC4-564B-42FC-B5F7-A55102368E21}" type="slidenum">
              <a:rPr b="1" lang="en-US" sz="2400" spc="-1" strike="noStrike">
                <a:solidFill>
                  <a:srgbClr val="ffffff"/>
                </a:solidFill>
                <a:latin typeface="Roboto"/>
                <a:ea typeface="Roboto"/>
              </a:rPr>
              <a:t>&lt;number&gt;</a:t>
            </a:fld>
            <a:endParaRPr b="0" lang="en-IN" sz="2400" spc="-1" strike="noStrike">
              <a:latin typeface="Arial"/>
            </a:endParaRPr>
          </a:p>
        </p:txBody>
      </p:sp>
      <p:sp>
        <p:nvSpPr>
          <p:cNvPr id="206" name="CustomShape 2"/>
          <p:cNvSpPr/>
          <p:nvPr/>
        </p:nvSpPr>
        <p:spPr>
          <a:xfrm>
            <a:off x="1936440" y="471960"/>
            <a:ext cx="19094040" cy="15728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K neighbors Classifier (n_neighbors=3)</a:t>
            </a:r>
            <a:endParaRPr b="0" lang="en-IN" sz="9000" spc="-1" strike="noStrike">
              <a:latin typeface="Arial"/>
            </a:endParaRPr>
          </a:p>
        </p:txBody>
      </p:sp>
      <p:pic>
        <p:nvPicPr>
          <p:cNvPr id="207" name="" descr=""/>
          <p:cNvPicPr/>
          <p:nvPr/>
        </p:nvPicPr>
        <p:blipFill>
          <a:blip r:embed="rId1"/>
          <a:stretch/>
        </p:blipFill>
        <p:spPr>
          <a:xfrm>
            <a:off x="1762200" y="2880000"/>
            <a:ext cx="15589440" cy="93186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061360" y="1157760"/>
            <a:ext cx="19222920" cy="1533960"/>
          </a:xfrm>
          <a:prstGeom prst="rect">
            <a:avLst/>
          </a:prstGeom>
          <a:noFill/>
          <a:ln>
            <a:noFill/>
          </a:ln>
        </p:spPr>
        <p:style>
          <a:lnRef idx="0"/>
          <a:fillRef idx="0"/>
          <a:effectRef idx="0"/>
          <a:fontRef idx="minor"/>
        </p:style>
        <p:txBody>
          <a:bodyPr lIns="90000" rIns="90000" tIns="45000" bIns="45000">
            <a:noAutofit/>
          </a:bodyPr>
          <a:p>
            <a:pPr algn="just">
              <a:lnSpc>
                <a:spcPct val="90000"/>
              </a:lnSpc>
            </a:pPr>
            <a:r>
              <a:rPr b="0" lang="en-US" sz="9000" spc="-1" strike="noStrike">
                <a:solidFill>
                  <a:srgbClr val="2f3235"/>
                </a:solidFill>
                <a:latin typeface="Times New Roman"/>
                <a:ea typeface="Times New Roman"/>
              </a:rPr>
              <a:t>RESULT</a:t>
            </a:r>
            <a:endParaRPr b="0" lang="en-IN" sz="9000" spc="-1" strike="noStrike">
              <a:latin typeface="Arial"/>
            </a:endParaRPr>
          </a:p>
        </p:txBody>
      </p:sp>
      <p:sp>
        <p:nvSpPr>
          <p:cNvPr id="209" name="CustomShape 2"/>
          <p:cNvSpPr/>
          <p:nvPr/>
        </p:nvSpPr>
        <p:spPr>
          <a:xfrm>
            <a:off x="2061360" y="3019680"/>
            <a:ext cx="20547720" cy="869040"/>
          </a:xfrm>
          <a:prstGeom prst="rect">
            <a:avLst/>
          </a:prstGeom>
          <a:noFill/>
          <a:ln>
            <a:noFill/>
          </a:ln>
        </p:spPr>
        <p:style>
          <a:lnRef idx="0"/>
          <a:fillRef idx="0"/>
          <a:effectRef idx="0"/>
          <a:fontRef idx="minor"/>
        </p:style>
        <p:txBody>
          <a:bodyPr lIns="50760" rIns="50760" tIns="50760" bIns="50760">
            <a:spAutoFit/>
          </a:bodyPr>
          <a:p>
            <a:pPr algn="just">
              <a:lnSpc>
                <a:spcPct val="70000"/>
              </a:lnSpc>
            </a:pPr>
            <a:r>
              <a:rPr b="0" lang="en-US" sz="3600" spc="-1" strike="noStrike">
                <a:solidFill>
                  <a:srgbClr val="91969d"/>
                </a:solidFill>
                <a:latin typeface="Times New Roman"/>
                <a:ea typeface="Times New Roman"/>
              </a:rPr>
              <a:t>From the details on the above solutions it is clearly understandable that  we are getting best result with the help of SVC, so we save this model with the help of joblib Library.</a:t>
            </a:r>
            <a:endParaRPr b="0" lang="en-IN" sz="3600" spc="-1" strike="noStrike">
              <a:latin typeface="Arial"/>
            </a:endParaRPr>
          </a:p>
        </p:txBody>
      </p:sp>
      <p:sp>
        <p:nvSpPr>
          <p:cNvPr id="210" name="CustomShape 3"/>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E2B82F03-7C99-4A9F-BB96-6D91B5C3DDF2}" type="slidenum">
              <a:rPr b="1" lang="en-US" sz="2400" spc="-1" strike="noStrike">
                <a:solidFill>
                  <a:srgbClr val="3f4347"/>
                </a:solidFill>
                <a:latin typeface="Roboto"/>
                <a:ea typeface="Roboto"/>
              </a:rPr>
              <a:t>&lt;number&gt;</a:t>
            </a:fld>
            <a:endParaRPr b="0" lang="en-IN" sz="2400" spc="-1" strike="noStrike">
              <a:latin typeface="Arial"/>
            </a:endParaRPr>
          </a:p>
        </p:txBody>
      </p:sp>
      <p:pic>
        <p:nvPicPr>
          <p:cNvPr id="211" name="" descr=""/>
          <p:cNvPicPr/>
          <p:nvPr/>
        </p:nvPicPr>
        <p:blipFill>
          <a:blip r:embed="rId1"/>
          <a:stretch/>
        </p:blipFill>
        <p:spPr>
          <a:xfrm>
            <a:off x="2664000" y="5544000"/>
            <a:ext cx="18610560" cy="6695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380240" y="3214440"/>
            <a:ext cx="21192120" cy="5474520"/>
          </a:xfrm>
          <a:prstGeom prst="rect">
            <a:avLst/>
          </a:prstGeom>
          <a:noFill/>
          <a:ln>
            <a:noFill/>
          </a:ln>
        </p:spPr>
        <p:style>
          <a:lnRef idx="0"/>
          <a:fillRef idx="0"/>
          <a:effectRef idx="0"/>
          <a:fontRef idx="minor"/>
        </p:style>
        <p:txBody>
          <a:bodyPr lIns="50760" rIns="50760" tIns="50760" bIns="50760">
            <a:spAutoFit/>
          </a:bodyPr>
          <a:p>
            <a:pPr algn="just">
              <a:lnSpc>
                <a:spcPct val="70000"/>
              </a:lnSpc>
            </a:pPr>
            <a:r>
              <a:rPr b="0" lang="en-US" sz="3600" spc="-1" strike="noStrike">
                <a:solidFill>
                  <a:srgbClr val="91969d"/>
                </a:solidFill>
                <a:latin typeface="Times New Roman"/>
                <a:ea typeface="Times New Roman"/>
              </a:rPr>
              <a:t>As we know data is increasing in every second in our day today life. So more the data better the model. </a:t>
            </a:r>
            <a:endParaRPr b="0" lang="en-IN" sz="3600" spc="-1" strike="noStrike">
              <a:latin typeface="Arial"/>
            </a:endParaRPr>
          </a:p>
          <a:p>
            <a:pPr algn="just">
              <a:lnSpc>
                <a:spcPct val="70000"/>
              </a:lnSpc>
            </a:pPr>
            <a:endParaRPr b="0" lang="en-IN" sz="3600" spc="-1" strike="noStrike">
              <a:latin typeface="Arial"/>
            </a:endParaRPr>
          </a:p>
          <a:p>
            <a:pPr algn="just">
              <a:lnSpc>
                <a:spcPct val="70000"/>
              </a:lnSpc>
            </a:pPr>
            <a:r>
              <a:rPr b="0" lang="en-US" sz="3600" spc="-1" strike="noStrike">
                <a:solidFill>
                  <a:srgbClr val="91969d"/>
                </a:solidFill>
                <a:latin typeface="Times New Roman"/>
                <a:ea typeface="Times New Roman"/>
              </a:rPr>
              <a:t>If we make this data set for sentiment analysis, we choose ratings 3 or more as our threshold for being helpful reviews or good or positive reviews and below 3 we choose reviews is not helpful or bad reviews or negative reviews. </a:t>
            </a:r>
            <a:endParaRPr b="0" lang="en-IN" sz="3600" spc="-1" strike="noStrike">
              <a:latin typeface="Arial"/>
            </a:endParaRPr>
          </a:p>
          <a:p>
            <a:pPr algn="just">
              <a:lnSpc>
                <a:spcPct val="70000"/>
              </a:lnSpc>
            </a:pPr>
            <a:endParaRPr b="0" lang="en-IN" sz="3600" spc="-1" strike="noStrike">
              <a:latin typeface="Arial"/>
            </a:endParaRPr>
          </a:p>
          <a:p>
            <a:pPr algn="just">
              <a:lnSpc>
                <a:spcPct val="70000"/>
              </a:lnSpc>
            </a:pPr>
            <a:r>
              <a:rPr b="0" lang="en-US" sz="3600" spc="-1" strike="noStrike">
                <a:solidFill>
                  <a:srgbClr val="91969d"/>
                </a:solidFill>
                <a:latin typeface="Times New Roman"/>
                <a:ea typeface="Times New Roman"/>
              </a:rPr>
              <a:t>For example: two people give their reviews on a product as ‘a nice product. But their ratings are ‘4’ and ‘5’ respectively. This is where the model fails to predict whether to choose rating ‘4’ or’5’.</a:t>
            </a:r>
            <a:endParaRPr b="0" lang="en-IN" sz="3600" spc="-1" strike="noStrike">
              <a:latin typeface="Arial"/>
            </a:endParaRPr>
          </a:p>
          <a:p>
            <a:pPr algn="just">
              <a:lnSpc>
                <a:spcPct val="70000"/>
              </a:lnSpc>
            </a:pPr>
            <a:endParaRPr b="0" lang="en-IN" sz="3600" spc="-1" strike="noStrike">
              <a:latin typeface="Arial"/>
            </a:endParaRPr>
          </a:p>
          <a:p>
            <a:pPr algn="just">
              <a:lnSpc>
                <a:spcPct val="70000"/>
              </a:lnSpc>
            </a:pPr>
            <a:r>
              <a:rPr b="0" lang="en-US" sz="3600" spc="-1" strike="noStrike">
                <a:solidFill>
                  <a:srgbClr val="91969d"/>
                </a:solidFill>
                <a:latin typeface="Times New Roman"/>
                <a:ea typeface="Times New Roman"/>
              </a:rPr>
              <a:t>Due to increase in data in our daily basics, this model can be used to predict ratings of reviews. </a:t>
            </a:r>
            <a:endParaRPr b="0" lang="en-IN" sz="3600" spc="-1" strike="noStrike">
              <a:latin typeface="Arial"/>
            </a:endParaRPr>
          </a:p>
          <a:p>
            <a:pPr algn="just">
              <a:lnSpc>
                <a:spcPct val="70000"/>
              </a:lnSpc>
            </a:pPr>
            <a:endParaRPr b="0" lang="en-IN" sz="3600" spc="-1" strike="noStrike">
              <a:latin typeface="Arial"/>
            </a:endParaRPr>
          </a:p>
          <a:p>
            <a:pPr algn="just">
              <a:lnSpc>
                <a:spcPct val="70000"/>
              </a:lnSpc>
            </a:pPr>
            <a:r>
              <a:rPr b="0" lang="en-US" sz="3600" spc="-1" strike="noStrike">
                <a:solidFill>
                  <a:srgbClr val="91969d"/>
                </a:solidFill>
                <a:latin typeface="Times New Roman"/>
                <a:ea typeface="Times New Roman"/>
              </a:rPr>
              <a:t>It might be a good tool for online shopping sites and manufacturer companies who may predict their customers ratings so that they can make their investment according to the demand of customers, which might help them to save time and earn more profits.</a:t>
            </a:r>
            <a:endParaRPr b="0" lang="en-IN" sz="3600" spc="-1" strike="noStrike">
              <a:latin typeface="Arial"/>
            </a:endParaRPr>
          </a:p>
        </p:txBody>
      </p:sp>
      <p:sp>
        <p:nvSpPr>
          <p:cNvPr id="213" name="CustomShape 2"/>
          <p:cNvSpPr/>
          <p:nvPr/>
        </p:nvSpPr>
        <p:spPr>
          <a:xfrm>
            <a:off x="2721240" y="1157760"/>
            <a:ext cx="18563040" cy="1533960"/>
          </a:xfrm>
          <a:prstGeom prst="rect">
            <a:avLst/>
          </a:prstGeom>
          <a:noFill/>
          <a:ln>
            <a:noFill/>
          </a:ln>
        </p:spPr>
        <p:style>
          <a:lnRef idx="0"/>
          <a:fillRef idx="0"/>
          <a:effectRef idx="0"/>
          <a:fontRef idx="minor"/>
        </p:style>
        <p:txBody>
          <a:bodyPr lIns="90000" rIns="90000" tIns="45000" bIns="45000">
            <a:noAutofit/>
          </a:bodyPr>
          <a:p>
            <a:pPr algn="just">
              <a:lnSpc>
                <a:spcPct val="90000"/>
              </a:lnSpc>
            </a:pPr>
            <a:r>
              <a:rPr b="0" lang="en-US" sz="9000" spc="-1" strike="noStrike">
                <a:solidFill>
                  <a:srgbClr val="2f3235"/>
                </a:solidFill>
                <a:latin typeface="Times New Roman"/>
                <a:ea typeface="Times New Roman"/>
              </a:rPr>
              <a:t>CONCLUSION</a:t>
            </a:r>
            <a:endParaRPr b="0" lang="en-IN" sz="9000" spc="-1" strike="noStrike">
              <a:latin typeface="Arial"/>
            </a:endParaRPr>
          </a:p>
        </p:txBody>
      </p:sp>
      <p:sp>
        <p:nvSpPr>
          <p:cNvPr id="214" name="CustomShape 3"/>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9E99D336-2B44-490F-B2BE-02952E7FD04D}" type="slidenum">
              <a:rPr b="1" lang="en-US" sz="2400" spc="-1" strike="noStrike">
                <a:solidFill>
                  <a:srgbClr val="3f4347"/>
                </a:solidFill>
                <a:latin typeface="Roboto"/>
                <a:ea typeface="Roboto"/>
              </a:rPr>
              <a:t>&lt;number&gt;</a:t>
            </a:fld>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641680" y="929160"/>
            <a:ext cx="20779920" cy="2285280"/>
          </a:xfrm>
          <a:prstGeom prst="rect">
            <a:avLst/>
          </a:prstGeom>
          <a:noFill/>
          <a:ln>
            <a:noFill/>
          </a:ln>
        </p:spPr>
        <p:style>
          <a:lnRef idx="0"/>
          <a:fillRef idx="0"/>
          <a:effectRef idx="0"/>
          <a:fontRef idx="minor"/>
        </p:style>
        <p:txBody>
          <a:bodyPr lIns="50760" rIns="50760" tIns="50760" bIns="50760" anchor="ctr">
            <a:normAutofit/>
          </a:bodyPr>
          <a:p>
            <a:pPr>
              <a:lnSpc>
                <a:spcPct val="90000"/>
              </a:lnSpc>
            </a:pPr>
            <a:r>
              <a:rPr b="0" lang="en-US" sz="9000" spc="-1" strike="noStrike">
                <a:solidFill>
                  <a:srgbClr val="2f3235"/>
                </a:solidFill>
                <a:latin typeface="Times New Roman"/>
                <a:ea typeface="Times New Roman"/>
              </a:rPr>
              <a:t>INTRODUCTION</a:t>
            </a:r>
            <a:endParaRPr b="0" lang="en-IN" sz="9000" spc="-1" strike="noStrike">
              <a:latin typeface="Arial"/>
            </a:endParaRPr>
          </a:p>
        </p:txBody>
      </p:sp>
      <p:sp>
        <p:nvSpPr>
          <p:cNvPr id="149" name="CustomShape 2"/>
          <p:cNvSpPr/>
          <p:nvPr/>
        </p:nvSpPr>
        <p:spPr>
          <a:xfrm>
            <a:off x="2391120" y="4331160"/>
            <a:ext cx="19425600" cy="4490640"/>
          </a:xfrm>
          <a:prstGeom prst="rect">
            <a:avLst/>
          </a:prstGeom>
          <a:noFill/>
          <a:ln>
            <a:noFill/>
          </a:ln>
        </p:spPr>
        <p:style>
          <a:lnRef idx="0"/>
          <a:fillRef idx="0"/>
          <a:effectRef idx="0"/>
          <a:fontRef idx="minor"/>
        </p:style>
        <p:txBody>
          <a:bodyPr lIns="50760" rIns="50760" tIns="50760" bIns="50760">
            <a:spAutoFit/>
          </a:bodyPr>
          <a:p>
            <a:pPr algn="just">
              <a:lnSpc>
                <a:spcPct val="100000"/>
              </a:lnSpc>
            </a:pPr>
            <a:r>
              <a:rPr b="0" lang="en-US" sz="3600" spc="-1" strike="noStrike">
                <a:solidFill>
                  <a:srgbClr val="91969d"/>
                </a:solidFill>
                <a:latin typeface="Times New Roman"/>
                <a:ea typeface="Times New Roman"/>
              </a:rPr>
              <a:t>We have a client who has a website where people write different reviews for technical products. Now they are adding a new feature to their website i.e. The reviewer will have to add stars(rating) as well with the review. </a:t>
            </a:r>
            <a:endParaRPr b="0" lang="en-IN" sz="3600" spc="-1" strike="noStrike">
              <a:latin typeface="Arial"/>
            </a:endParaRPr>
          </a:p>
          <a:p>
            <a:pPr algn="just">
              <a:lnSpc>
                <a:spcPct val="100000"/>
              </a:lnSpc>
            </a:pP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The rating is out 5 stars and it only has 5 options available 1 star, 2 stars, 3 stars, 4 stars, 5 stars. Now they want to predict ratings for the reviews which were written in the past and they don’t have a rating. </a:t>
            </a:r>
            <a:endParaRPr b="0" lang="en-IN" sz="3600" spc="-1" strike="noStrike">
              <a:latin typeface="Arial"/>
            </a:endParaRPr>
          </a:p>
          <a:p>
            <a:pPr algn="just">
              <a:lnSpc>
                <a:spcPct val="100000"/>
              </a:lnSpc>
            </a:pP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Wehave to build an application which can predict the rating by seeing the review.</a:t>
            </a:r>
            <a:endParaRPr b="0" lang="en-IN" sz="3600" spc="-1" strike="noStrike">
              <a:latin typeface="Arial"/>
            </a:endParaRPr>
          </a:p>
        </p:txBody>
      </p:sp>
      <p:sp>
        <p:nvSpPr>
          <p:cNvPr id="150" name="CustomShape 3"/>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91C195CB-DA6B-4D5B-BF6B-82D34A8E263C}" type="slidenum">
              <a:rPr b="1" lang="en-US" sz="2400" spc="-1" strike="noStrike">
                <a:solidFill>
                  <a:srgbClr val="3f4347"/>
                </a:solidFill>
                <a:latin typeface="Roboto"/>
                <a:ea typeface="Roboto"/>
              </a:rPr>
              <a:t>2</a:t>
            </a:fld>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6858000" y="5695920"/>
            <a:ext cx="10134000" cy="18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1500" spc="-1" strike="noStrike">
                <a:solidFill>
                  <a:srgbClr val="ffffff"/>
                </a:solidFill>
                <a:latin typeface="Times New Roman"/>
                <a:ea typeface="Times New Roman"/>
              </a:rPr>
              <a:t>THANK YOU</a:t>
            </a:r>
            <a:endParaRPr b="0" lang="en-IN" sz="11500" spc="-1" strike="noStrike">
              <a:latin typeface="Arial"/>
            </a:endParaRPr>
          </a:p>
        </p:txBody>
      </p:sp>
      <p:sp>
        <p:nvSpPr>
          <p:cNvPr id="216" name="CustomShape 2"/>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027CA5D2-9077-406D-85D7-698036DD1E1C}" type="slidenum">
              <a:rPr b="1" lang="en-US" sz="2400" spc="-1" strike="noStrike">
                <a:solidFill>
                  <a:srgbClr val="3f4347"/>
                </a:solidFill>
                <a:latin typeface="Roboto"/>
                <a:ea typeface="Roboto"/>
              </a:rPr>
              <a:t>&lt;number&gt;</a:t>
            </a:fld>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2391120" y="471960"/>
            <a:ext cx="21004920" cy="2285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EXPERIMENTAL SET UP</a:t>
            </a:r>
            <a:endParaRPr b="0" lang="en-IN" sz="9000" spc="-1" strike="noStrike">
              <a:latin typeface="Arial"/>
            </a:endParaRPr>
          </a:p>
        </p:txBody>
      </p:sp>
      <p:sp>
        <p:nvSpPr>
          <p:cNvPr id="152" name="CustomShape 2"/>
          <p:cNvSpPr/>
          <p:nvPr/>
        </p:nvSpPr>
        <p:spPr>
          <a:xfrm>
            <a:off x="2391120" y="3340440"/>
            <a:ext cx="19425600" cy="5217120"/>
          </a:xfrm>
          <a:prstGeom prst="rect">
            <a:avLst/>
          </a:prstGeom>
          <a:noFill/>
          <a:ln>
            <a:noFill/>
          </a:ln>
        </p:spPr>
        <p:style>
          <a:lnRef idx="0"/>
          <a:fillRef idx="0"/>
          <a:effectRef idx="0"/>
          <a:fontRef idx="minor"/>
        </p:style>
        <p:txBody>
          <a:bodyPr lIns="50760" rIns="50760" tIns="50760" bIns="50760">
            <a:spAutoFit/>
          </a:bodyPr>
          <a:p>
            <a:pPr algn="just">
              <a:lnSpc>
                <a:spcPct val="70000"/>
              </a:lnSpc>
            </a:pPr>
            <a:r>
              <a:rPr b="0" lang="en-US" sz="4800" spc="-1" strike="noStrike">
                <a:solidFill>
                  <a:srgbClr val="141617"/>
                </a:solidFill>
                <a:latin typeface="Times New Roman"/>
                <a:ea typeface="Times New Roman"/>
              </a:rPr>
              <a:t>Hardware requirements:-</a:t>
            </a:r>
            <a:endParaRPr b="0" lang="en-IN" sz="4800" spc="-1" strike="noStrike">
              <a:latin typeface="Arial"/>
            </a:endParaRPr>
          </a:p>
          <a:p>
            <a:pPr algn="just">
              <a:lnSpc>
                <a:spcPct val="70000"/>
              </a:lnSpc>
            </a:pPr>
            <a:endParaRPr b="0" lang="en-IN" sz="4800" spc="-1" strike="noStrike">
              <a:latin typeface="Arial"/>
            </a:endParaRPr>
          </a:p>
          <a:p>
            <a:pPr algn="just">
              <a:lnSpc>
                <a:spcPct val="70000"/>
              </a:lnSpc>
            </a:pPr>
            <a:r>
              <a:rPr b="0" lang="en-US" sz="4800" spc="-1" strike="noStrike">
                <a:solidFill>
                  <a:srgbClr val="91969d"/>
                </a:solidFill>
                <a:latin typeface="Times New Roman"/>
                <a:ea typeface="Times New Roman"/>
              </a:rPr>
              <a:t>1. Processor — core i5 and above</a:t>
            </a:r>
            <a:endParaRPr b="0" lang="en-IN" sz="4800" spc="-1" strike="noStrike">
              <a:latin typeface="Arial"/>
            </a:endParaRPr>
          </a:p>
          <a:p>
            <a:pPr algn="just">
              <a:lnSpc>
                <a:spcPct val="70000"/>
              </a:lnSpc>
            </a:pPr>
            <a:r>
              <a:rPr b="0" lang="en-US" sz="4800" spc="-1" strike="noStrike">
                <a:solidFill>
                  <a:srgbClr val="91969d"/>
                </a:solidFill>
                <a:latin typeface="Times New Roman"/>
                <a:ea typeface="Times New Roman"/>
              </a:rPr>
              <a:t>2. RAM — 8 GB or above</a:t>
            </a:r>
            <a:endParaRPr b="0" lang="en-IN" sz="4800" spc="-1" strike="noStrike">
              <a:latin typeface="Arial"/>
            </a:endParaRPr>
          </a:p>
          <a:p>
            <a:pPr algn="just">
              <a:lnSpc>
                <a:spcPct val="70000"/>
              </a:lnSpc>
            </a:pPr>
            <a:r>
              <a:rPr b="0" lang="en-US" sz="4800" spc="-1" strike="noStrike">
                <a:solidFill>
                  <a:srgbClr val="91969d"/>
                </a:solidFill>
                <a:latin typeface="Times New Roman"/>
                <a:ea typeface="Times New Roman"/>
              </a:rPr>
              <a:t>3. SSD— 250 GB or above</a:t>
            </a:r>
            <a:endParaRPr b="0" lang="en-IN" sz="4800" spc="-1" strike="noStrike">
              <a:latin typeface="Arial"/>
            </a:endParaRPr>
          </a:p>
          <a:p>
            <a:pPr algn="just">
              <a:lnSpc>
                <a:spcPct val="70000"/>
              </a:lnSpc>
            </a:pPr>
            <a:endParaRPr b="0" lang="en-IN" sz="4800" spc="-1" strike="noStrike">
              <a:latin typeface="Arial"/>
            </a:endParaRPr>
          </a:p>
          <a:p>
            <a:pPr algn="just">
              <a:lnSpc>
                <a:spcPct val="70000"/>
              </a:lnSpc>
            </a:pPr>
            <a:endParaRPr b="0" lang="en-IN" sz="4800" spc="-1" strike="noStrike">
              <a:latin typeface="Arial"/>
            </a:endParaRPr>
          </a:p>
          <a:p>
            <a:pPr algn="just">
              <a:lnSpc>
                <a:spcPct val="70000"/>
              </a:lnSpc>
            </a:pPr>
            <a:r>
              <a:rPr b="0" lang="en-US" sz="4800" spc="-1" strike="noStrike">
                <a:solidFill>
                  <a:srgbClr val="141617"/>
                </a:solidFill>
                <a:latin typeface="Times New Roman"/>
                <a:ea typeface="Times New Roman"/>
              </a:rPr>
              <a:t>Software requirements:-</a:t>
            </a:r>
            <a:endParaRPr b="0" lang="en-IN" sz="4800" spc="-1" strike="noStrike">
              <a:latin typeface="Arial"/>
            </a:endParaRPr>
          </a:p>
          <a:p>
            <a:pPr algn="just">
              <a:lnSpc>
                <a:spcPct val="70000"/>
              </a:lnSpc>
            </a:pPr>
            <a:endParaRPr b="0" lang="en-IN" sz="4800" spc="-1" strike="noStrike">
              <a:latin typeface="Arial"/>
            </a:endParaRPr>
          </a:p>
          <a:p>
            <a:pPr algn="just">
              <a:lnSpc>
                <a:spcPct val="70000"/>
              </a:lnSpc>
            </a:pPr>
            <a:r>
              <a:rPr b="0" lang="en-US" sz="4800" spc="-1" strike="noStrike">
                <a:solidFill>
                  <a:srgbClr val="91969d"/>
                </a:solidFill>
                <a:latin typeface="Times New Roman"/>
                <a:ea typeface="Times New Roman"/>
              </a:rPr>
              <a:t>1. ANACONDA</a:t>
            </a:r>
            <a:endParaRPr b="0" lang="en-IN" sz="4800" spc="-1" strike="noStrike">
              <a:latin typeface="Arial"/>
            </a:endParaRPr>
          </a:p>
        </p:txBody>
      </p:sp>
      <p:sp>
        <p:nvSpPr>
          <p:cNvPr id="153" name="CustomShape 3"/>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CC6DE38B-3E56-4865-85FC-DFF796716D96}" type="slidenum">
              <a:rPr b="1" lang="en-US" sz="2400" spc="-1" strike="noStrike">
                <a:solidFill>
                  <a:srgbClr val="3f4347"/>
                </a:solidFill>
                <a:latin typeface="Roboto"/>
                <a:ea typeface="Roboto"/>
              </a:rPr>
              <a:t>2</a:t>
            </a:fld>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391120" y="1157760"/>
            <a:ext cx="14179680" cy="20926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DATA PREPRATION</a:t>
            </a:r>
            <a:endParaRPr b="0" lang="en-IN" sz="9000" spc="-1" strike="noStrike">
              <a:latin typeface="Arial"/>
            </a:endParaRPr>
          </a:p>
        </p:txBody>
      </p:sp>
      <p:sp>
        <p:nvSpPr>
          <p:cNvPr id="155" name="CustomShape 2"/>
          <p:cNvSpPr/>
          <p:nvPr/>
        </p:nvSpPr>
        <p:spPr>
          <a:xfrm>
            <a:off x="2391120" y="3222360"/>
            <a:ext cx="19425600" cy="4928760"/>
          </a:xfrm>
          <a:prstGeom prst="rect">
            <a:avLst/>
          </a:prstGeom>
          <a:noFill/>
          <a:ln>
            <a:noFill/>
          </a:ln>
        </p:spPr>
        <p:style>
          <a:lnRef idx="0"/>
          <a:fillRef idx="0"/>
          <a:effectRef idx="0"/>
          <a:fontRef idx="minor"/>
        </p:style>
        <p:txBody>
          <a:bodyPr lIns="50760" rIns="50760" tIns="50760" bIns="50760">
            <a:spAutoFit/>
          </a:bodyPr>
          <a:p>
            <a:pPr algn="just">
              <a:lnSpc>
                <a:spcPct val="80000"/>
              </a:lnSpc>
            </a:pPr>
            <a:r>
              <a:rPr b="0" lang="en-US" sz="3600" spc="-1" strike="noStrike">
                <a:solidFill>
                  <a:srgbClr val="91969d"/>
                </a:solidFill>
                <a:latin typeface="Times New Roman"/>
                <a:ea typeface="Times New Roman"/>
              </a:rPr>
              <a:t>With the help of Pandas Library We will upload our data to Jupyter Notebook.</a:t>
            </a:r>
            <a:endParaRPr b="0" lang="en-IN" sz="3600" spc="-1" strike="noStrike">
              <a:latin typeface="Arial"/>
            </a:endParaRPr>
          </a:p>
          <a:p>
            <a:pPr algn="just">
              <a:lnSpc>
                <a:spcPct val="80000"/>
              </a:lnSpc>
            </a:pPr>
            <a:endParaRPr b="0" lang="en-IN" sz="3600" spc="-1" strike="noStrike">
              <a:latin typeface="Arial"/>
            </a:endParaRPr>
          </a:p>
          <a:p>
            <a:pPr algn="just">
              <a:lnSpc>
                <a:spcPct val="80000"/>
              </a:lnSpc>
            </a:pPr>
            <a:r>
              <a:rPr b="0" lang="en-US" sz="3600" spc="-1" strike="noStrike">
                <a:solidFill>
                  <a:srgbClr val="91969d"/>
                </a:solidFill>
                <a:latin typeface="Times New Roman"/>
                <a:ea typeface="Times New Roman"/>
              </a:rPr>
              <a:t>Once our data is uploaded with the help of predefined method (i.e. read_csv) we can read data for further processing.   </a:t>
            </a:r>
            <a:endParaRPr b="0" lang="en-IN" sz="3600" spc="-1" strike="noStrike">
              <a:latin typeface="Arial"/>
            </a:endParaRPr>
          </a:p>
          <a:p>
            <a:pPr algn="just">
              <a:lnSpc>
                <a:spcPct val="80000"/>
              </a:lnSpc>
            </a:pPr>
            <a:endParaRPr b="0" lang="en-IN" sz="3600" spc="-1" strike="noStrike">
              <a:latin typeface="Arial"/>
            </a:endParaRPr>
          </a:p>
          <a:p>
            <a:pPr algn="just">
              <a:lnSpc>
                <a:spcPct val="80000"/>
              </a:lnSpc>
            </a:pPr>
            <a:r>
              <a:rPr b="0" lang="en-US" sz="3600" spc="-1" strike="noStrike">
                <a:solidFill>
                  <a:srgbClr val="91969d"/>
                </a:solidFill>
                <a:latin typeface="Times New Roman"/>
                <a:ea typeface="Times New Roman"/>
              </a:rPr>
              <a:t>We have two type of variables in the data:-</a:t>
            </a:r>
            <a:endParaRPr b="0" lang="en-IN" sz="3600" spc="-1" strike="noStrike">
              <a:latin typeface="Arial"/>
            </a:endParaRPr>
          </a:p>
          <a:p>
            <a:pPr algn="just">
              <a:lnSpc>
                <a:spcPct val="80000"/>
              </a:lnSpc>
            </a:pPr>
            <a:endParaRPr b="0" lang="en-IN" sz="3600" spc="-1" strike="noStrike">
              <a:latin typeface="Arial"/>
            </a:endParaRPr>
          </a:p>
          <a:p>
            <a:pPr marL="571680" indent="-570960" algn="just">
              <a:lnSpc>
                <a:spcPct val="80000"/>
              </a:lnSpc>
              <a:buClr>
                <a:srgbClr val="91969d"/>
              </a:buClr>
              <a:buFont typeface="Arial"/>
              <a:buChar char="•"/>
            </a:pPr>
            <a:r>
              <a:rPr b="0" lang="en-US" sz="3600" spc="-1" strike="noStrike">
                <a:solidFill>
                  <a:srgbClr val="91969d"/>
                </a:solidFill>
                <a:latin typeface="Times New Roman"/>
                <a:ea typeface="Times New Roman"/>
              </a:rPr>
              <a:t>Dependent Variable</a:t>
            </a:r>
            <a:endParaRPr b="0" lang="en-IN" sz="3600" spc="-1" strike="noStrike">
              <a:latin typeface="Arial"/>
            </a:endParaRPr>
          </a:p>
          <a:p>
            <a:pPr marL="571680" indent="-570960" algn="just">
              <a:lnSpc>
                <a:spcPct val="80000"/>
              </a:lnSpc>
              <a:buClr>
                <a:srgbClr val="91969d"/>
              </a:buClr>
              <a:buFont typeface="Arial"/>
              <a:buChar char="•"/>
            </a:pPr>
            <a:r>
              <a:rPr b="0" lang="en-US" sz="3600" spc="-1" strike="noStrike">
                <a:solidFill>
                  <a:srgbClr val="91969d"/>
                </a:solidFill>
                <a:latin typeface="Times New Roman"/>
                <a:ea typeface="Times New Roman"/>
              </a:rPr>
              <a:t>Independent Variable</a:t>
            </a:r>
            <a:endParaRPr b="0" lang="en-IN" sz="3600" spc="-1" strike="noStrike">
              <a:latin typeface="Arial"/>
            </a:endParaRPr>
          </a:p>
          <a:p>
            <a:pPr marL="571680" indent="-342360" algn="just">
              <a:lnSpc>
                <a:spcPct val="80000"/>
              </a:lnSpc>
            </a:pPr>
            <a:endParaRPr b="0" lang="en-IN" sz="3600" spc="-1" strike="noStrike">
              <a:latin typeface="Arial"/>
            </a:endParaRPr>
          </a:p>
          <a:p>
            <a:pPr marL="571680" indent="-342360" algn="just">
              <a:lnSpc>
                <a:spcPct val="80000"/>
              </a:lnSpc>
            </a:pPr>
            <a:endParaRPr b="0" lang="en-IN" sz="3600" spc="-1" strike="noStrike">
              <a:latin typeface="Arial"/>
            </a:endParaRPr>
          </a:p>
        </p:txBody>
      </p:sp>
      <p:sp>
        <p:nvSpPr>
          <p:cNvPr id="156" name="CustomShape 3"/>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6D66BF9D-3669-4690-AF06-793353D15A98}" type="slidenum">
              <a:rPr b="1" lang="en-US" sz="2400" spc="-1" strike="noStrike">
                <a:solidFill>
                  <a:srgbClr val="3f4347"/>
                </a:solidFill>
                <a:latin typeface="Roboto"/>
                <a:ea typeface="Roboto"/>
              </a:rPr>
              <a:t>2</a:t>
            </a:fld>
            <a:endParaRPr b="0" lang="en-IN" sz="2400" spc="-1" strike="noStrike">
              <a:latin typeface="Arial"/>
            </a:endParaRPr>
          </a:p>
        </p:txBody>
      </p:sp>
      <p:pic>
        <p:nvPicPr>
          <p:cNvPr id="157" name="" descr=""/>
          <p:cNvPicPr/>
          <p:nvPr/>
        </p:nvPicPr>
        <p:blipFill>
          <a:blip r:embed="rId1"/>
          <a:stretch/>
        </p:blipFill>
        <p:spPr>
          <a:xfrm>
            <a:off x="2808000" y="7676640"/>
            <a:ext cx="12023640" cy="4923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828800" y="8197560"/>
            <a:ext cx="18750960" cy="545040"/>
          </a:xfrm>
          <a:prstGeom prst="rect">
            <a:avLst/>
          </a:prstGeom>
          <a:noFill/>
          <a:ln>
            <a:noFill/>
          </a:ln>
        </p:spPr>
        <p:style>
          <a:lnRef idx="0"/>
          <a:fillRef idx="0"/>
          <a:effectRef idx="0"/>
          <a:fontRef idx="minor"/>
        </p:style>
      </p:sp>
      <p:sp>
        <p:nvSpPr>
          <p:cNvPr id="159" name="CustomShape 2"/>
          <p:cNvSpPr/>
          <p:nvPr/>
        </p:nvSpPr>
        <p:spPr>
          <a:xfrm>
            <a:off x="22147920" y="1196532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FD3A4C04-347D-4E68-8652-CE088503A4C8}" type="slidenum">
              <a:rPr b="1" lang="en-US" sz="2400" spc="-1" strike="noStrike">
                <a:solidFill>
                  <a:srgbClr val="3f4347"/>
                </a:solidFill>
                <a:latin typeface="Roboto"/>
                <a:ea typeface="Roboto"/>
              </a:rPr>
              <a:t>&lt;number&gt;</a:t>
            </a:fld>
            <a:endParaRPr b="0" lang="en-IN" sz="2400" spc="-1" strike="noStrike">
              <a:latin typeface="Arial"/>
            </a:endParaRPr>
          </a:p>
        </p:txBody>
      </p:sp>
      <p:sp>
        <p:nvSpPr>
          <p:cNvPr id="160" name="CustomShape 3"/>
          <p:cNvSpPr/>
          <p:nvPr/>
        </p:nvSpPr>
        <p:spPr>
          <a:xfrm>
            <a:off x="2391120" y="471960"/>
            <a:ext cx="21004920" cy="2285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ONE STAR RATING</a:t>
            </a:r>
            <a:endParaRPr b="0" lang="en-IN" sz="9000" spc="-1" strike="noStrike">
              <a:latin typeface="Arial"/>
            </a:endParaRPr>
          </a:p>
        </p:txBody>
      </p:sp>
      <p:pic>
        <p:nvPicPr>
          <p:cNvPr id="161" name="" descr=""/>
          <p:cNvPicPr/>
          <p:nvPr/>
        </p:nvPicPr>
        <p:blipFill>
          <a:blip r:embed="rId1"/>
          <a:stretch/>
        </p:blipFill>
        <p:spPr>
          <a:xfrm>
            <a:off x="1381680" y="6912000"/>
            <a:ext cx="9489960" cy="5111640"/>
          </a:xfrm>
          <a:prstGeom prst="rect">
            <a:avLst/>
          </a:prstGeom>
          <a:ln>
            <a:noFill/>
          </a:ln>
        </p:spPr>
      </p:pic>
      <p:pic>
        <p:nvPicPr>
          <p:cNvPr id="162" name="" descr=""/>
          <p:cNvPicPr/>
          <p:nvPr/>
        </p:nvPicPr>
        <p:blipFill>
          <a:blip r:embed="rId2"/>
          <a:stretch/>
        </p:blipFill>
        <p:spPr>
          <a:xfrm>
            <a:off x="12556440" y="6768000"/>
            <a:ext cx="8539200" cy="4599360"/>
          </a:xfrm>
          <a:prstGeom prst="rect">
            <a:avLst/>
          </a:prstGeom>
          <a:ln>
            <a:noFill/>
          </a:ln>
        </p:spPr>
      </p:pic>
      <p:sp>
        <p:nvSpPr>
          <p:cNvPr id="163" name="CustomShape 4"/>
          <p:cNvSpPr/>
          <p:nvPr/>
        </p:nvSpPr>
        <p:spPr>
          <a:xfrm>
            <a:off x="1944000" y="3900240"/>
            <a:ext cx="20375640" cy="135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0" spc="-1" strike="noStrike">
                <a:solidFill>
                  <a:srgbClr val="2f3235"/>
                </a:solidFill>
                <a:latin typeface="Times New Roman"/>
                <a:ea typeface="Times New Roman"/>
              </a:rPr>
              <a:t>Review Title                  Review Description</a:t>
            </a:r>
            <a:endParaRPr b="0" lang="en-IN" sz="9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391120" y="471960"/>
            <a:ext cx="21004920" cy="2285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TWO STAR RATING</a:t>
            </a:r>
            <a:endParaRPr b="0" lang="en-IN" sz="9000" spc="-1" strike="noStrike">
              <a:latin typeface="Arial"/>
            </a:endParaRPr>
          </a:p>
        </p:txBody>
      </p:sp>
      <p:sp>
        <p:nvSpPr>
          <p:cNvPr id="165" name="CustomShape 2"/>
          <p:cNvSpPr/>
          <p:nvPr/>
        </p:nvSpPr>
        <p:spPr>
          <a:xfrm>
            <a:off x="1944000" y="3900240"/>
            <a:ext cx="20375640" cy="135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0" spc="-1" strike="noStrike">
                <a:solidFill>
                  <a:srgbClr val="2f3235"/>
                </a:solidFill>
                <a:latin typeface="Times New Roman"/>
                <a:ea typeface="Times New Roman"/>
              </a:rPr>
              <a:t>Review Title                  Review Description</a:t>
            </a:r>
            <a:endParaRPr b="0" lang="en-IN" sz="9000" spc="-1" strike="noStrike">
              <a:latin typeface="Arial"/>
            </a:endParaRPr>
          </a:p>
        </p:txBody>
      </p:sp>
      <p:pic>
        <p:nvPicPr>
          <p:cNvPr id="166" name="" descr=""/>
          <p:cNvPicPr/>
          <p:nvPr/>
        </p:nvPicPr>
        <p:blipFill>
          <a:blip r:embed="rId1"/>
          <a:stretch/>
        </p:blipFill>
        <p:spPr>
          <a:xfrm>
            <a:off x="2160000" y="6120000"/>
            <a:ext cx="7841160" cy="4223520"/>
          </a:xfrm>
          <a:prstGeom prst="rect">
            <a:avLst/>
          </a:prstGeom>
          <a:ln>
            <a:noFill/>
          </a:ln>
        </p:spPr>
      </p:pic>
      <p:pic>
        <p:nvPicPr>
          <p:cNvPr id="167" name="" descr=""/>
          <p:cNvPicPr/>
          <p:nvPr/>
        </p:nvPicPr>
        <p:blipFill>
          <a:blip r:embed="rId2"/>
          <a:stretch/>
        </p:blipFill>
        <p:spPr>
          <a:xfrm>
            <a:off x="13464000" y="6068160"/>
            <a:ext cx="7581240" cy="4083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1982680" y="1206684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BAC39DD7-BAD7-4842-AD61-D52C71D282B5}" type="slidenum">
              <a:rPr b="1" lang="en-US" sz="2400" spc="-1" strike="noStrike">
                <a:solidFill>
                  <a:srgbClr val="ffffff"/>
                </a:solidFill>
                <a:latin typeface="Roboto"/>
                <a:ea typeface="Roboto"/>
              </a:rPr>
              <a:t>&lt;number&gt;</a:t>
            </a:fld>
            <a:endParaRPr b="0" lang="en-IN" sz="2400" spc="-1" strike="noStrike">
              <a:latin typeface="Arial"/>
            </a:endParaRPr>
          </a:p>
        </p:txBody>
      </p:sp>
      <p:sp>
        <p:nvSpPr>
          <p:cNvPr id="169" name="CustomShape 2"/>
          <p:cNvSpPr/>
          <p:nvPr/>
        </p:nvSpPr>
        <p:spPr>
          <a:xfrm>
            <a:off x="2391120" y="471960"/>
            <a:ext cx="21004920" cy="2285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THREE STAR RATING</a:t>
            </a:r>
            <a:endParaRPr b="0" lang="en-IN" sz="9000" spc="-1" strike="noStrike">
              <a:latin typeface="Arial"/>
            </a:endParaRPr>
          </a:p>
        </p:txBody>
      </p:sp>
      <p:sp>
        <p:nvSpPr>
          <p:cNvPr id="170" name="CustomShape 3"/>
          <p:cNvSpPr/>
          <p:nvPr/>
        </p:nvSpPr>
        <p:spPr>
          <a:xfrm>
            <a:off x="1584000" y="3252240"/>
            <a:ext cx="20375640" cy="135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0" spc="-1" strike="noStrike">
                <a:solidFill>
                  <a:srgbClr val="2f3235"/>
                </a:solidFill>
                <a:latin typeface="Times New Roman"/>
                <a:ea typeface="Times New Roman"/>
              </a:rPr>
              <a:t>Review Title                  Review Description</a:t>
            </a:r>
            <a:endParaRPr b="0" lang="en-IN" sz="9000" spc="-1" strike="noStrike">
              <a:latin typeface="Arial"/>
            </a:endParaRPr>
          </a:p>
        </p:txBody>
      </p:sp>
      <p:pic>
        <p:nvPicPr>
          <p:cNvPr id="171" name="" descr=""/>
          <p:cNvPicPr/>
          <p:nvPr/>
        </p:nvPicPr>
        <p:blipFill>
          <a:blip r:embed="rId1"/>
          <a:stretch/>
        </p:blipFill>
        <p:spPr>
          <a:xfrm>
            <a:off x="1368000" y="6336000"/>
            <a:ext cx="8249400" cy="4443480"/>
          </a:xfrm>
          <a:prstGeom prst="rect">
            <a:avLst/>
          </a:prstGeom>
          <a:ln>
            <a:noFill/>
          </a:ln>
        </p:spPr>
      </p:pic>
      <p:pic>
        <p:nvPicPr>
          <p:cNvPr id="172" name="" descr=""/>
          <p:cNvPicPr/>
          <p:nvPr/>
        </p:nvPicPr>
        <p:blipFill>
          <a:blip r:embed="rId2"/>
          <a:stretch/>
        </p:blipFill>
        <p:spPr>
          <a:xfrm>
            <a:off x="13680000" y="6072120"/>
            <a:ext cx="8242200" cy="4439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21982680" y="1206684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8EDB8BBC-949E-4E1B-B867-A0EE11855112}" type="slidenum">
              <a:rPr b="1" lang="en-US" sz="2400" spc="-1" strike="noStrike">
                <a:solidFill>
                  <a:srgbClr val="ffffff"/>
                </a:solidFill>
                <a:latin typeface="Roboto"/>
                <a:ea typeface="Roboto"/>
              </a:rPr>
              <a:t>&lt;number&gt;</a:t>
            </a:fld>
            <a:endParaRPr b="0" lang="en-IN" sz="2400" spc="-1" strike="noStrike">
              <a:latin typeface="Arial"/>
            </a:endParaRPr>
          </a:p>
        </p:txBody>
      </p:sp>
      <p:sp>
        <p:nvSpPr>
          <p:cNvPr id="174" name="CustomShape 2"/>
          <p:cNvSpPr/>
          <p:nvPr/>
        </p:nvSpPr>
        <p:spPr>
          <a:xfrm>
            <a:off x="2391120" y="471960"/>
            <a:ext cx="21004920" cy="2285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FOUR STAR RATING</a:t>
            </a:r>
            <a:endParaRPr b="0" lang="en-IN" sz="9000" spc="-1" strike="noStrike">
              <a:latin typeface="Arial"/>
            </a:endParaRPr>
          </a:p>
        </p:txBody>
      </p:sp>
      <p:sp>
        <p:nvSpPr>
          <p:cNvPr id="175" name="CustomShape 3"/>
          <p:cNvSpPr/>
          <p:nvPr/>
        </p:nvSpPr>
        <p:spPr>
          <a:xfrm>
            <a:off x="1512000" y="2892240"/>
            <a:ext cx="20375640" cy="135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0" spc="-1" strike="noStrike">
                <a:solidFill>
                  <a:srgbClr val="2f3235"/>
                </a:solidFill>
                <a:latin typeface="Times New Roman"/>
                <a:ea typeface="Times New Roman"/>
              </a:rPr>
              <a:t>Review Title                  Review Description</a:t>
            </a:r>
            <a:endParaRPr b="0" lang="en-IN" sz="9000" spc="-1" strike="noStrike">
              <a:latin typeface="Arial"/>
            </a:endParaRPr>
          </a:p>
        </p:txBody>
      </p:sp>
      <p:pic>
        <p:nvPicPr>
          <p:cNvPr id="176" name="" descr=""/>
          <p:cNvPicPr/>
          <p:nvPr/>
        </p:nvPicPr>
        <p:blipFill>
          <a:blip r:embed="rId1"/>
          <a:stretch/>
        </p:blipFill>
        <p:spPr>
          <a:xfrm>
            <a:off x="881280" y="5688000"/>
            <a:ext cx="9846360" cy="5303520"/>
          </a:xfrm>
          <a:prstGeom prst="rect">
            <a:avLst/>
          </a:prstGeom>
          <a:ln>
            <a:noFill/>
          </a:ln>
        </p:spPr>
      </p:pic>
      <p:pic>
        <p:nvPicPr>
          <p:cNvPr id="177" name="" descr=""/>
          <p:cNvPicPr/>
          <p:nvPr/>
        </p:nvPicPr>
        <p:blipFill>
          <a:blip r:embed="rId2"/>
          <a:stretch/>
        </p:blipFill>
        <p:spPr>
          <a:xfrm>
            <a:off x="11808000" y="5400000"/>
            <a:ext cx="9578880" cy="51595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1982680" y="12066840"/>
            <a:ext cx="923760" cy="8056440"/>
          </a:xfrm>
          <a:prstGeom prst="rect">
            <a:avLst/>
          </a:prstGeom>
          <a:noFill/>
          <a:ln>
            <a:noFill/>
          </a:ln>
        </p:spPr>
        <p:style>
          <a:lnRef idx="0"/>
          <a:fillRef idx="0"/>
          <a:effectRef idx="0"/>
          <a:fontRef idx="minor"/>
        </p:style>
        <p:txBody>
          <a:bodyPr lIns="50760" rIns="50760" tIns="50760" bIns="50760">
            <a:noAutofit/>
          </a:bodyPr>
          <a:p>
            <a:pPr algn="ctr">
              <a:lnSpc>
                <a:spcPct val="100000"/>
              </a:lnSpc>
            </a:pPr>
            <a:fld id="{E02C3001-DC0E-484C-B0CC-F9DC04AB8F7B}" type="slidenum">
              <a:rPr b="1" lang="en-US" sz="2400" spc="-1" strike="noStrike">
                <a:solidFill>
                  <a:srgbClr val="ffffff"/>
                </a:solidFill>
                <a:latin typeface="Roboto"/>
                <a:ea typeface="Roboto"/>
              </a:rPr>
              <a:t>&lt;number&gt;</a:t>
            </a:fld>
            <a:endParaRPr b="0" lang="en-IN" sz="2400" spc="-1" strike="noStrike">
              <a:latin typeface="Arial"/>
            </a:endParaRPr>
          </a:p>
        </p:txBody>
      </p:sp>
      <p:sp>
        <p:nvSpPr>
          <p:cNvPr id="179" name="CustomShape 2"/>
          <p:cNvSpPr/>
          <p:nvPr/>
        </p:nvSpPr>
        <p:spPr>
          <a:xfrm>
            <a:off x="2391120" y="471960"/>
            <a:ext cx="21004920" cy="2285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9000" spc="-1" strike="noStrike">
                <a:solidFill>
                  <a:srgbClr val="2f3235"/>
                </a:solidFill>
                <a:latin typeface="Times New Roman"/>
                <a:ea typeface="Times New Roman"/>
              </a:rPr>
              <a:t>FIVE STAR RATING</a:t>
            </a:r>
            <a:endParaRPr b="0" lang="en-IN" sz="9000" spc="-1" strike="noStrike">
              <a:latin typeface="Arial"/>
            </a:endParaRPr>
          </a:p>
        </p:txBody>
      </p:sp>
      <p:sp>
        <p:nvSpPr>
          <p:cNvPr id="180" name="CustomShape 3"/>
          <p:cNvSpPr/>
          <p:nvPr/>
        </p:nvSpPr>
        <p:spPr>
          <a:xfrm>
            <a:off x="1512000" y="3036240"/>
            <a:ext cx="20375640" cy="135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0" spc="-1" strike="noStrike">
                <a:solidFill>
                  <a:srgbClr val="2f3235"/>
                </a:solidFill>
                <a:latin typeface="Times New Roman"/>
                <a:ea typeface="Times New Roman"/>
              </a:rPr>
              <a:t>Review Title                  Review Description</a:t>
            </a:r>
            <a:endParaRPr b="0" lang="en-IN" sz="9000" spc="-1" strike="noStrike">
              <a:latin typeface="Arial"/>
            </a:endParaRPr>
          </a:p>
        </p:txBody>
      </p:sp>
      <p:pic>
        <p:nvPicPr>
          <p:cNvPr id="181" name="" descr=""/>
          <p:cNvPicPr/>
          <p:nvPr/>
        </p:nvPicPr>
        <p:blipFill>
          <a:blip r:embed="rId1"/>
          <a:stretch/>
        </p:blipFill>
        <p:spPr>
          <a:xfrm>
            <a:off x="1251360" y="6120000"/>
            <a:ext cx="9044280" cy="4871520"/>
          </a:xfrm>
          <a:prstGeom prst="rect">
            <a:avLst/>
          </a:prstGeom>
          <a:ln>
            <a:noFill/>
          </a:ln>
        </p:spPr>
      </p:pic>
      <p:pic>
        <p:nvPicPr>
          <p:cNvPr id="182" name="" descr=""/>
          <p:cNvPicPr/>
          <p:nvPr/>
        </p:nvPicPr>
        <p:blipFill>
          <a:blip r:embed="rId2"/>
          <a:stretch/>
        </p:blipFill>
        <p:spPr>
          <a:xfrm>
            <a:off x="12960000" y="5640120"/>
            <a:ext cx="8509320" cy="45835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LibreOffice/6.4.2.2$Linux_X86_64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2022-01-15T23:41:32Z</dcterms:modified>
  <cp:revision>2</cp:revision>
  <dc:subject/>
  <dc:title/>
</cp:coreProperties>
</file>