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10.png" ContentType="image/png"/>
  <Override PartName="/ppt/media/image5.png" ContentType="image/png"/>
  <Override PartName="/ppt/media/image22.png" ContentType="image/png"/>
  <Override PartName="/ppt/media/image4.png" ContentType="image/png"/>
  <Override PartName="/ppt/media/image21.png" ContentType="image/png"/>
  <Override PartName="/ppt/media/image19.png" ContentType="image/png"/>
  <Override PartName="/ppt/media/image1.png" ContentType="image/png"/>
  <Override PartName="/ppt/media/image3.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484280" y="685800"/>
            <a:ext cx="10018080" cy="1751760"/>
          </a:xfrm>
          <a:prstGeom prst="rect">
            <a:avLst/>
          </a:prstGeom>
        </p:spPr>
        <p:txBody>
          <a:bodyPr lIns="0" rIns="0" tIns="0" bIns="0" anchor="ctr">
            <a:noAutofit/>
          </a:bodyPr>
          <a:p>
            <a:pPr algn="ctr"/>
            <a:endParaRPr b="0" lang="en-IN" sz="4400" spc="-1" strike="noStrike">
              <a:latin typeface="Arial"/>
            </a:endParaRPr>
          </a:p>
        </p:txBody>
      </p:sp>
      <p:sp>
        <p:nvSpPr>
          <p:cNvPr id="38" name="PlaceHolder 2"/>
          <p:cNvSpPr>
            <a:spLocks noGrp="1"/>
          </p:cNvSpPr>
          <p:nvPr>
            <p:ph type="body"/>
          </p:nvPr>
        </p:nvSpPr>
        <p:spPr>
          <a:xfrm>
            <a:off x="609480" y="1604520"/>
            <a:ext cx="10972080" cy="1896840"/>
          </a:xfrm>
          <a:prstGeom prst="rect">
            <a:avLst/>
          </a:prstGeom>
        </p:spPr>
        <p:txBody>
          <a:bodyPr lIns="0" rIns="0" tIns="0" bIns="0">
            <a:normAutofit/>
          </a:bodyPr>
          <a:p>
            <a:endParaRPr b="0" lang="en-IN" sz="3200" spc="-1" strike="noStrike">
              <a:latin typeface="Arial"/>
            </a:endParaRPr>
          </a:p>
        </p:txBody>
      </p:sp>
      <p:sp>
        <p:nvSpPr>
          <p:cNvPr id="39" name="PlaceHolder 3"/>
          <p:cNvSpPr>
            <a:spLocks noGrp="1"/>
          </p:cNvSpPr>
          <p:nvPr>
            <p:ph type="body"/>
          </p:nvPr>
        </p:nvSpPr>
        <p:spPr>
          <a:xfrm>
            <a:off x="609480" y="3682080"/>
            <a:ext cx="109720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484280" y="685800"/>
            <a:ext cx="10018080" cy="1751760"/>
          </a:xfrm>
          <a:prstGeom prst="rect">
            <a:avLst/>
          </a:prstGeom>
        </p:spPr>
        <p:txBody>
          <a:bodyPr lIns="0" rIns="0" tIns="0" bIns="0" anchor="ctr">
            <a:noAutofit/>
          </a:bodyPr>
          <a:p>
            <a:pPr algn="ctr"/>
            <a:endParaRPr b="0" lang="en-IN" sz="4400" spc="-1" strike="noStrike">
              <a:latin typeface="Arial"/>
            </a:endParaRPr>
          </a:p>
        </p:txBody>
      </p:sp>
      <p:sp>
        <p:nvSpPr>
          <p:cNvPr id="4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4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4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4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1484280" y="685800"/>
            <a:ext cx="10018080" cy="1751760"/>
          </a:xfrm>
          <a:prstGeom prst="rect">
            <a:avLst/>
          </a:prstGeom>
        </p:spPr>
        <p:txBody>
          <a:bodyPr lIns="0" rIns="0" tIns="0" bIns="0" anchor="ctr">
            <a:noAutofit/>
          </a:bodyPr>
          <a:p>
            <a:pPr algn="ctr"/>
            <a:endParaRPr b="0" lang="en-IN" sz="4400" spc="-1" strike="noStrike">
              <a:latin typeface="Arial"/>
            </a:endParaRPr>
          </a:p>
        </p:txBody>
      </p:sp>
      <p:sp>
        <p:nvSpPr>
          <p:cNvPr id="46" name="PlaceHolder 2"/>
          <p:cNvSpPr>
            <a:spLocks noGrp="1"/>
          </p:cNvSpPr>
          <p:nvPr>
            <p:ph type="body"/>
          </p:nvPr>
        </p:nvSpPr>
        <p:spPr>
          <a:xfrm>
            <a:off x="609480" y="1604520"/>
            <a:ext cx="3532680" cy="1896840"/>
          </a:xfrm>
          <a:prstGeom prst="rect">
            <a:avLst/>
          </a:prstGeom>
        </p:spPr>
        <p:txBody>
          <a:bodyPr lIns="0" rIns="0" tIns="0" bIns="0">
            <a:normAutofit/>
          </a:bodyPr>
          <a:p>
            <a:endParaRPr b="0" lang="en-IN" sz="3200" spc="-1" strike="noStrike">
              <a:latin typeface="Arial"/>
            </a:endParaRPr>
          </a:p>
        </p:txBody>
      </p:sp>
      <p:sp>
        <p:nvSpPr>
          <p:cNvPr id="47" name="PlaceHolder 3"/>
          <p:cNvSpPr>
            <a:spLocks noGrp="1"/>
          </p:cNvSpPr>
          <p:nvPr>
            <p:ph type="body"/>
          </p:nvPr>
        </p:nvSpPr>
        <p:spPr>
          <a:xfrm>
            <a:off x="4319280" y="1604520"/>
            <a:ext cx="3532680" cy="1896840"/>
          </a:xfrm>
          <a:prstGeom prst="rect">
            <a:avLst/>
          </a:prstGeom>
        </p:spPr>
        <p:txBody>
          <a:bodyPr lIns="0" rIns="0" tIns="0" bIns="0">
            <a:normAutofit/>
          </a:bodyPr>
          <a:p>
            <a:endParaRPr b="0" lang="en-IN" sz="3200" spc="-1" strike="noStrike">
              <a:latin typeface="Arial"/>
            </a:endParaRPr>
          </a:p>
        </p:txBody>
      </p:sp>
      <p:sp>
        <p:nvSpPr>
          <p:cNvPr id="48" name="PlaceHolder 4"/>
          <p:cNvSpPr>
            <a:spLocks noGrp="1"/>
          </p:cNvSpPr>
          <p:nvPr>
            <p:ph type="body"/>
          </p:nvPr>
        </p:nvSpPr>
        <p:spPr>
          <a:xfrm>
            <a:off x="8028720" y="1604520"/>
            <a:ext cx="3532680" cy="1896840"/>
          </a:xfrm>
          <a:prstGeom prst="rect">
            <a:avLst/>
          </a:prstGeom>
        </p:spPr>
        <p:txBody>
          <a:bodyPr lIns="0" rIns="0" tIns="0" bIns="0">
            <a:normAutofit/>
          </a:bodyPr>
          <a:p>
            <a:endParaRPr b="0" lang="en-IN" sz="3200" spc="-1" strike="noStrike">
              <a:latin typeface="Arial"/>
            </a:endParaRPr>
          </a:p>
        </p:txBody>
      </p:sp>
      <p:sp>
        <p:nvSpPr>
          <p:cNvPr id="49" name="PlaceHolder 5"/>
          <p:cNvSpPr>
            <a:spLocks noGrp="1"/>
          </p:cNvSpPr>
          <p:nvPr>
            <p:ph type="body"/>
          </p:nvPr>
        </p:nvSpPr>
        <p:spPr>
          <a:xfrm>
            <a:off x="609480" y="3682080"/>
            <a:ext cx="3532680" cy="1896840"/>
          </a:xfrm>
          <a:prstGeom prst="rect">
            <a:avLst/>
          </a:prstGeom>
        </p:spPr>
        <p:txBody>
          <a:bodyPr lIns="0" rIns="0" tIns="0" bIns="0">
            <a:normAutofit/>
          </a:bodyPr>
          <a:p>
            <a:endParaRPr b="0" lang="en-IN" sz="3200" spc="-1" strike="noStrike">
              <a:latin typeface="Arial"/>
            </a:endParaRPr>
          </a:p>
        </p:txBody>
      </p:sp>
      <p:sp>
        <p:nvSpPr>
          <p:cNvPr id="50" name="PlaceHolder 6"/>
          <p:cNvSpPr>
            <a:spLocks noGrp="1"/>
          </p:cNvSpPr>
          <p:nvPr>
            <p:ph type="body"/>
          </p:nvPr>
        </p:nvSpPr>
        <p:spPr>
          <a:xfrm>
            <a:off x="4319280" y="3682080"/>
            <a:ext cx="3532680" cy="1896840"/>
          </a:xfrm>
          <a:prstGeom prst="rect">
            <a:avLst/>
          </a:prstGeom>
        </p:spPr>
        <p:txBody>
          <a:bodyPr lIns="0" rIns="0" tIns="0" bIns="0">
            <a:normAutofit/>
          </a:bodyPr>
          <a:p>
            <a:endParaRPr b="0" lang="en-IN" sz="3200" spc="-1" strike="noStrike">
              <a:latin typeface="Arial"/>
            </a:endParaRPr>
          </a:p>
        </p:txBody>
      </p:sp>
      <p:sp>
        <p:nvSpPr>
          <p:cNvPr id="51" name="PlaceHolder 7"/>
          <p:cNvSpPr>
            <a:spLocks noGrp="1"/>
          </p:cNvSpPr>
          <p:nvPr>
            <p:ph type="body"/>
          </p:nvPr>
        </p:nvSpPr>
        <p:spPr>
          <a:xfrm>
            <a:off x="8028720" y="3682080"/>
            <a:ext cx="35326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1" name="PlaceHolder 1"/>
          <p:cNvSpPr>
            <a:spLocks noGrp="1"/>
          </p:cNvSpPr>
          <p:nvPr>
            <p:ph type="title"/>
          </p:nvPr>
        </p:nvSpPr>
        <p:spPr>
          <a:xfrm>
            <a:off x="1484280" y="685800"/>
            <a:ext cx="10018080" cy="175176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subTitle"/>
          </p:nvPr>
        </p:nvSpPr>
        <p:spPr>
          <a:xfrm>
            <a:off x="609480" y="1604520"/>
            <a:ext cx="10972080" cy="39769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484280" y="685800"/>
            <a:ext cx="10018080" cy="1751760"/>
          </a:xfrm>
          <a:prstGeom prst="rect">
            <a:avLst/>
          </a:prstGeom>
        </p:spPr>
        <p:txBody>
          <a:bodyPr lIns="0" rIns="0" tIns="0" bIns="0" anchor="ctr">
            <a:noAutofit/>
          </a:bodyPr>
          <a:p>
            <a:pPr algn="ctr"/>
            <a:endParaRPr b="0" lang="en-IN" sz="4400" spc="-1" strike="noStrike">
              <a:latin typeface="Arial"/>
            </a:endParaRPr>
          </a:p>
        </p:txBody>
      </p:sp>
      <p:sp>
        <p:nvSpPr>
          <p:cNvPr id="64" name="PlaceHolder 2"/>
          <p:cNvSpPr>
            <a:spLocks noGrp="1"/>
          </p:cNvSpPr>
          <p:nvPr>
            <p:ph type="body"/>
          </p:nvPr>
        </p:nvSpPr>
        <p:spPr>
          <a:xfrm>
            <a:off x="609480" y="1604520"/>
            <a:ext cx="10972080" cy="39769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484280" y="685800"/>
            <a:ext cx="10018080" cy="175176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609480" y="1604520"/>
            <a:ext cx="5354280" cy="397692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6231960" y="1604520"/>
            <a:ext cx="5354280" cy="39769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8" name="PlaceHolder 1"/>
          <p:cNvSpPr>
            <a:spLocks noGrp="1"/>
          </p:cNvSpPr>
          <p:nvPr>
            <p:ph type="title"/>
          </p:nvPr>
        </p:nvSpPr>
        <p:spPr>
          <a:xfrm>
            <a:off x="1484280" y="685800"/>
            <a:ext cx="10018080" cy="175176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9" name="PlaceHolder 1"/>
          <p:cNvSpPr>
            <a:spLocks noGrp="1"/>
          </p:cNvSpPr>
          <p:nvPr>
            <p:ph type="subTitle"/>
          </p:nvPr>
        </p:nvSpPr>
        <p:spPr>
          <a:xfrm>
            <a:off x="1484280" y="685800"/>
            <a:ext cx="10018080" cy="812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484280" y="685800"/>
            <a:ext cx="10018080" cy="1751760"/>
          </a:xfrm>
          <a:prstGeom prst="rect">
            <a:avLst/>
          </a:prstGeom>
        </p:spPr>
        <p:txBody>
          <a:bodyPr lIns="0" rIns="0" tIns="0" bIns="0" anchor="ctr">
            <a:noAutofit/>
          </a:bodyPr>
          <a:p>
            <a:pPr algn="ctr"/>
            <a:endParaRPr b="0" lang="en-IN" sz="4400" spc="-1" strike="noStrike">
              <a:latin typeface="Arial"/>
            </a:endParaRPr>
          </a:p>
        </p:txBody>
      </p:sp>
      <p:sp>
        <p:nvSpPr>
          <p:cNvPr id="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6231960" y="1604520"/>
            <a:ext cx="5354280" cy="3976920"/>
          </a:xfrm>
          <a:prstGeom prst="rect">
            <a:avLst/>
          </a:prstGeom>
        </p:spPr>
        <p:txBody>
          <a:bodyPr lIns="0" rIns="0" tIns="0" bIns="0">
            <a:normAutofit/>
          </a:bodyPr>
          <a:p>
            <a:endParaRPr b="0" lang="en-IN" sz="3200" spc="-1" strike="noStrike">
              <a:latin typeface="Arial"/>
            </a:endParaRPr>
          </a:p>
        </p:txBody>
      </p:sp>
      <p:sp>
        <p:nvSpPr>
          <p:cNvPr id="7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 name="PlaceHolder 1"/>
          <p:cNvSpPr>
            <a:spLocks noGrp="1"/>
          </p:cNvSpPr>
          <p:nvPr>
            <p:ph type="title"/>
          </p:nvPr>
        </p:nvSpPr>
        <p:spPr>
          <a:xfrm>
            <a:off x="1484280" y="685800"/>
            <a:ext cx="10018080" cy="1751760"/>
          </a:xfrm>
          <a:prstGeom prst="rect">
            <a:avLst/>
          </a:prstGeom>
        </p:spPr>
        <p:txBody>
          <a:bodyPr lIns="0" rIns="0" tIns="0" bIns="0" anchor="ctr">
            <a:noAutofit/>
          </a:bodyPr>
          <a:p>
            <a:pPr algn="ctr"/>
            <a:endParaRPr b="0" lang="en-IN" sz="4400" spc="-1" strike="noStrike">
              <a:latin typeface="Arial"/>
            </a:endParaRPr>
          </a:p>
        </p:txBody>
      </p:sp>
      <p:sp>
        <p:nvSpPr>
          <p:cNvPr id="17" name="PlaceHolder 2"/>
          <p:cNvSpPr>
            <a:spLocks noGrp="1"/>
          </p:cNvSpPr>
          <p:nvPr>
            <p:ph type="subTitle"/>
          </p:nvPr>
        </p:nvSpPr>
        <p:spPr>
          <a:xfrm>
            <a:off x="609480" y="1604520"/>
            <a:ext cx="10972080" cy="39769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484280" y="685800"/>
            <a:ext cx="10018080" cy="1751760"/>
          </a:xfrm>
          <a:prstGeom prst="rect">
            <a:avLst/>
          </a:prstGeom>
        </p:spPr>
        <p:txBody>
          <a:bodyPr lIns="0" rIns="0" tIns="0" bIns="0" anchor="ctr">
            <a:noAutofit/>
          </a:bodyPr>
          <a:p>
            <a:pPr algn="ctr"/>
            <a:endParaRPr b="0" lang="en-IN" sz="4400" spc="-1" strike="noStrike">
              <a:latin typeface="Arial"/>
            </a:endParaRPr>
          </a:p>
        </p:txBody>
      </p:sp>
      <p:sp>
        <p:nvSpPr>
          <p:cNvPr id="75" name="PlaceHolder 2"/>
          <p:cNvSpPr>
            <a:spLocks noGrp="1"/>
          </p:cNvSpPr>
          <p:nvPr>
            <p:ph type="body"/>
          </p:nvPr>
        </p:nvSpPr>
        <p:spPr>
          <a:xfrm>
            <a:off x="609480" y="1604520"/>
            <a:ext cx="5354280" cy="3976920"/>
          </a:xfrm>
          <a:prstGeom prst="rect">
            <a:avLst/>
          </a:prstGeom>
        </p:spPr>
        <p:txBody>
          <a:bodyPr lIns="0" rIns="0" tIns="0" bIns="0">
            <a:normAutofit/>
          </a:bodyPr>
          <a:p>
            <a:endParaRPr b="0" lang="en-IN" sz="3200" spc="-1" strike="noStrike">
              <a:latin typeface="Arial"/>
            </a:endParaRPr>
          </a:p>
        </p:txBody>
      </p:sp>
      <p:sp>
        <p:nvSpPr>
          <p:cNvPr id="7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1484280" y="685800"/>
            <a:ext cx="10018080" cy="1751760"/>
          </a:xfrm>
          <a:prstGeom prst="rect">
            <a:avLst/>
          </a:prstGeom>
        </p:spPr>
        <p:txBody>
          <a:bodyPr lIns="0" rIns="0" tIns="0" bIns="0" anchor="ctr">
            <a:noAutofit/>
          </a:bodyPr>
          <a:p>
            <a:pPr algn="ctr"/>
            <a:endParaRPr b="0" lang="en-IN" sz="4400" spc="-1" strike="noStrike">
              <a:latin typeface="Arial"/>
            </a:endParaRPr>
          </a:p>
        </p:txBody>
      </p:sp>
      <p:sp>
        <p:nvSpPr>
          <p:cNvPr id="7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8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81" name="PlaceHolder 4"/>
          <p:cNvSpPr>
            <a:spLocks noGrp="1"/>
          </p:cNvSpPr>
          <p:nvPr>
            <p:ph type="body"/>
          </p:nvPr>
        </p:nvSpPr>
        <p:spPr>
          <a:xfrm>
            <a:off x="609480" y="3682080"/>
            <a:ext cx="109720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1484280" y="685800"/>
            <a:ext cx="10018080" cy="1751760"/>
          </a:xfrm>
          <a:prstGeom prst="rect">
            <a:avLst/>
          </a:prstGeom>
        </p:spPr>
        <p:txBody>
          <a:bodyPr lIns="0" rIns="0" tIns="0" bIns="0" anchor="ctr">
            <a:noAutofit/>
          </a:bodyPr>
          <a:p>
            <a:pPr algn="ctr"/>
            <a:endParaRPr b="0" lang="en-IN" sz="4400" spc="-1" strike="noStrike">
              <a:latin typeface="Arial"/>
            </a:endParaRPr>
          </a:p>
        </p:txBody>
      </p:sp>
      <p:sp>
        <p:nvSpPr>
          <p:cNvPr id="83" name="PlaceHolder 2"/>
          <p:cNvSpPr>
            <a:spLocks noGrp="1"/>
          </p:cNvSpPr>
          <p:nvPr>
            <p:ph type="body"/>
          </p:nvPr>
        </p:nvSpPr>
        <p:spPr>
          <a:xfrm>
            <a:off x="609480" y="1604520"/>
            <a:ext cx="10972080" cy="1896840"/>
          </a:xfrm>
          <a:prstGeom prst="rect">
            <a:avLst/>
          </a:prstGeom>
        </p:spPr>
        <p:txBody>
          <a:bodyPr lIns="0" rIns="0" tIns="0" bIns="0">
            <a:normAutofit/>
          </a:bodyPr>
          <a:p>
            <a:endParaRPr b="0" lang="en-IN" sz="3200" spc="-1" strike="noStrike">
              <a:latin typeface="Arial"/>
            </a:endParaRPr>
          </a:p>
        </p:txBody>
      </p:sp>
      <p:sp>
        <p:nvSpPr>
          <p:cNvPr id="84" name="PlaceHolder 3"/>
          <p:cNvSpPr>
            <a:spLocks noGrp="1"/>
          </p:cNvSpPr>
          <p:nvPr>
            <p:ph type="body"/>
          </p:nvPr>
        </p:nvSpPr>
        <p:spPr>
          <a:xfrm>
            <a:off x="609480" y="3682080"/>
            <a:ext cx="109720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1484280" y="685800"/>
            <a:ext cx="10018080" cy="1751760"/>
          </a:xfrm>
          <a:prstGeom prst="rect">
            <a:avLst/>
          </a:prstGeom>
        </p:spPr>
        <p:txBody>
          <a:bodyPr lIns="0" rIns="0" tIns="0" bIns="0" anchor="ctr">
            <a:noAutofit/>
          </a:bodyPr>
          <a:p>
            <a:pPr algn="ctr"/>
            <a:endParaRPr b="0" lang="en-IN" sz="4400" spc="-1" strike="noStrike">
              <a:latin typeface="Arial"/>
            </a:endParaRPr>
          </a:p>
        </p:txBody>
      </p:sp>
      <p:sp>
        <p:nvSpPr>
          <p:cNvPr id="8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8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8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8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1484280" y="685800"/>
            <a:ext cx="10018080" cy="1751760"/>
          </a:xfrm>
          <a:prstGeom prst="rect">
            <a:avLst/>
          </a:prstGeom>
        </p:spPr>
        <p:txBody>
          <a:bodyPr lIns="0" rIns="0" tIns="0" bIns="0" anchor="ctr">
            <a:noAutofit/>
          </a:bodyPr>
          <a:p>
            <a:pPr algn="ctr"/>
            <a:endParaRPr b="0" lang="en-IN" sz="4400" spc="-1" strike="noStrike">
              <a:latin typeface="Arial"/>
            </a:endParaRPr>
          </a:p>
        </p:txBody>
      </p:sp>
      <p:sp>
        <p:nvSpPr>
          <p:cNvPr id="91" name="PlaceHolder 2"/>
          <p:cNvSpPr>
            <a:spLocks noGrp="1"/>
          </p:cNvSpPr>
          <p:nvPr>
            <p:ph type="body"/>
          </p:nvPr>
        </p:nvSpPr>
        <p:spPr>
          <a:xfrm>
            <a:off x="609480" y="1604520"/>
            <a:ext cx="3532680" cy="1896840"/>
          </a:xfrm>
          <a:prstGeom prst="rect">
            <a:avLst/>
          </a:prstGeom>
        </p:spPr>
        <p:txBody>
          <a:bodyPr lIns="0" rIns="0" tIns="0" bIns="0">
            <a:normAutofit/>
          </a:bodyPr>
          <a:p>
            <a:endParaRPr b="0" lang="en-IN" sz="3200" spc="-1" strike="noStrike">
              <a:latin typeface="Arial"/>
            </a:endParaRPr>
          </a:p>
        </p:txBody>
      </p:sp>
      <p:sp>
        <p:nvSpPr>
          <p:cNvPr id="92" name="PlaceHolder 3"/>
          <p:cNvSpPr>
            <a:spLocks noGrp="1"/>
          </p:cNvSpPr>
          <p:nvPr>
            <p:ph type="body"/>
          </p:nvPr>
        </p:nvSpPr>
        <p:spPr>
          <a:xfrm>
            <a:off x="4319280" y="1604520"/>
            <a:ext cx="3532680" cy="1896840"/>
          </a:xfrm>
          <a:prstGeom prst="rect">
            <a:avLst/>
          </a:prstGeom>
        </p:spPr>
        <p:txBody>
          <a:bodyPr lIns="0" rIns="0" tIns="0" bIns="0">
            <a:normAutofit/>
          </a:bodyPr>
          <a:p>
            <a:endParaRPr b="0" lang="en-IN" sz="3200" spc="-1" strike="noStrike">
              <a:latin typeface="Arial"/>
            </a:endParaRPr>
          </a:p>
        </p:txBody>
      </p:sp>
      <p:sp>
        <p:nvSpPr>
          <p:cNvPr id="93" name="PlaceHolder 4"/>
          <p:cNvSpPr>
            <a:spLocks noGrp="1"/>
          </p:cNvSpPr>
          <p:nvPr>
            <p:ph type="body"/>
          </p:nvPr>
        </p:nvSpPr>
        <p:spPr>
          <a:xfrm>
            <a:off x="8028720" y="1604520"/>
            <a:ext cx="3532680" cy="1896840"/>
          </a:xfrm>
          <a:prstGeom prst="rect">
            <a:avLst/>
          </a:prstGeom>
        </p:spPr>
        <p:txBody>
          <a:bodyPr lIns="0" rIns="0" tIns="0" bIns="0">
            <a:normAutofit/>
          </a:bodyPr>
          <a:p>
            <a:endParaRPr b="0" lang="en-IN" sz="3200" spc="-1" strike="noStrike">
              <a:latin typeface="Arial"/>
            </a:endParaRPr>
          </a:p>
        </p:txBody>
      </p:sp>
      <p:sp>
        <p:nvSpPr>
          <p:cNvPr id="94" name="PlaceHolder 5"/>
          <p:cNvSpPr>
            <a:spLocks noGrp="1"/>
          </p:cNvSpPr>
          <p:nvPr>
            <p:ph type="body"/>
          </p:nvPr>
        </p:nvSpPr>
        <p:spPr>
          <a:xfrm>
            <a:off x="609480" y="3682080"/>
            <a:ext cx="3532680" cy="1896840"/>
          </a:xfrm>
          <a:prstGeom prst="rect">
            <a:avLst/>
          </a:prstGeom>
        </p:spPr>
        <p:txBody>
          <a:bodyPr lIns="0" rIns="0" tIns="0" bIns="0">
            <a:normAutofit/>
          </a:bodyPr>
          <a:p>
            <a:endParaRPr b="0" lang="en-IN" sz="3200" spc="-1" strike="noStrike">
              <a:latin typeface="Arial"/>
            </a:endParaRPr>
          </a:p>
        </p:txBody>
      </p:sp>
      <p:sp>
        <p:nvSpPr>
          <p:cNvPr id="95" name="PlaceHolder 6"/>
          <p:cNvSpPr>
            <a:spLocks noGrp="1"/>
          </p:cNvSpPr>
          <p:nvPr>
            <p:ph type="body"/>
          </p:nvPr>
        </p:nvSpPr>
        <p:spPr>
          <a:xfrm>
            <a:off x="4319280" y="3682080"/>
            <a:ext cx="3532680" cy="1896840"/>
          </a:xfrm>
          <a:prstGeom prst="rect">
            <a:avLst/>
          </a:prstGeom>
        </p:spPr>
        <p:txBody>
          <a:bodyPr lIns="0" rIns="0" tIns="0" bIns="0">
            <a:normAutofit/>
          </a:bodyPr>
          <a:p>
            <a:endParaRPr b="0" lang="en-IN" sz="3200" spc="-1" strike="noStrike">
              <a:latin typeface="Arial"/>
            </a:endParaRPr>
          </a:p>
        </p:txBody>
      </p:sp>
      <p:sp>
        <p:nvSpPr>
          <p:cNvPr id="96" name="PlaceHolder 7"/>
          <p:cNvSpPr>
            <a:spLocks noGrp="1"/>
          </p:cNvSpPr>
          <p:nvPr>
            <p:ph type="body"/>
          </p:nvPr>
        </p:nvSpPr>
        <p:spPr>
          <a:xfrm>
            <a:off x="8028720" y="3682080"/>
            <a:ext cx="35326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484280" y="685800"/>
            <a:ext cx="10018080" cy="1751760"/>
          </a:xfrm>
          <a:prstGeom prst="rect">
            <a:avLst/>
          </a:prstGeom>
        </p:spPr>
        <p:txBody>
          <a:bodyPr lIns="0" rIns="0" tIns="0" bIns="0" anchor="ctr">
            <a:noAutofit/>
          </a:bodyPr>
          <a:p>
            <a:pPr algn="ctr"/>
            <a:endParaRPr b="0" lang="en-IN" sz="4400" spc="-1" strike="noStrike">
              <a:latin typeface="Arial"/>
            </a:endParaRPr>
          </a:p>
        </p:txBody>
      </p:sp>
      <p:sp>
        <p:nvSpPr>
          <p:cNvPr id="19" name="PlaceHolder 2"/>
          <p:cNvSpPr>
            <a:spLocks noGrp="1"/>
          </p:cNvSpPr>
          <p:nvPr>
            <p:ph type="body"/>
          </p:nvPr>
        </p:nvSpPr>
        <p:spPr>
          <a:xfrm>
            <a:off x="609480" y="1604520"/>
            <a:ext cx="10972080" cy="39769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484280" y="685800"/>
            <a:ext cx="10018080" cy="1751760"/>
          </a:xfrm>
          <a:prstGeom prst="rect">
            <a:avLst/>
          </a:prstGeom>
        </p:spPr>
        <p:txBody>
          <a:bodyPr lIns="0" rIns="0" tIns="0" bIns="0" anchor="ctr">
            <a:noAutofit/>
          </a:bodyPr>
          <a:p>
            <a:pPr algn="ctr"/>
            <a:endParaRPr b="0" lang="en-IN" sz="4400" spc="-1" strike="noStrike">
              <a:latin typeface="Arial"/>
            </a:endParaRPr>
          </a:p>
        </p:txBody>
      </p:sp>
      <p:sp>
        <p:nvSpPr>
          <p:cNvPr id="21" name="PlaceHolder 2"/>
          <p:cNvSpPr>
            <a:spLocks noGrp="1"/>
          </p:cNvSpPr>
          <p:nvPr>
            <p:ph type="body"/>
          </p:nvPr>
        </p:nvSpPr>
        <p:spPr>
          <a:xfrm>
            <a:off x="609480" y="1604520"/>
            <a:ext cx="5354280" cy="397692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6231960" y="1604520"/>
            <a:ext cx="5354280" cy="397692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 name="PlaceHolder 1"/>
          <p:cNvSpPr>
            <a:spLocks noGrp="1"/>
          </p:cNvSpPr>
          <p:nvPr>
            <p:ph type="title"/>
          </p:nvPr>
        </p:nvSpPr>
        <p:spPr>
          <a:xfrm>
            <a:off x="1484280" y="685800"/>
            <a:ext cx="10018080" cy="175176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 name="PlaceHolder 1"/>
          <p:cNvSpPr>
            <a:spLocks noGrp="1"/>
          </p:cNvSpPr>
          <p:nvPr>
            <p:ph type="subTitle"/>
          </p:nvPr>
        </p:nvSpPr>
        <p:spPr>
          <a:xfrm>
            <a:off x="1484280" y="685800"/>
            <a:ext cx="10018080" cy="812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484280" y="685800"/>
            <a:ext cx="10018080" cy="1751760"/>
          </a:xfrm>
          <a:prstGeom prst="rect">
            <a:avLst/>
          </a:prstGeom>
        </p:spPr>
        <p:txBody>
          <a:bodyPr lIns="0" rIns="0" tIns="0" bIns="0" anchor="ctr">
            <a:noAutofit/>
          </a:bodyPr>
          <a:p>
            <a:pPr algn="ctr"/>
            <a:endParaRPr b="0" lang="en-IN" sz="4400" spc="-1" strike="noStrike">
              <a:latin typeface="Arial"/>
            </a:endParaRPr>
          </a:p>
        </p:txBody>
      </p:sp>
      <p:sp>
        <p:nvSpPr>
          <p:cNvPr id="2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7" name="PlaceHolder 3"/>
          <p:cNvSpPr>
            <a:spLocks noGrp="1"/>
          </p:cNvSpPr>
          <p:nvPr>
            <p:ph type="body"/>
          </p:nvPr>
        </p:nvSpPr>
        <p:spPr>
          <a:xfrm>
            <a:off x="6231960" y="1604520"/>
            <a:ext cx="5354280" cy="3976920"/>
          </a:xfrm>
          <a:prstGeom prst="rect">
            <a:avLst/>
          </a:prstGeom>
        </p:spPr>
        <p:txBody>
          <a:bodyPr lIns="0" rIns="0" tIns="0" bIns="0">
            <a:normAutofit/>
          </a:bodyPr>
          <a:p>
            <a:endParaRPr b="0" lang="en-IN" sz="3200" spc="-1" strike="noStrike">
              <a:latin typeface="Arial"/>
            </a:endParaRPr>
          </a:p>
        </p:txBody>
      </p:sp>
      <p:sp>
        <p:nvSpPr>
          <p:cNvPr id="2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484280" y="685800"/>
            <a:ext cx="10018080" cy="1751760"/>
          </a:xfrm>
          <a:prstGeom prst="rect">
            <a:avLst/>
          </a:prstGeom>
        </p:spPr>
        <p:txBody>
          <a:bodyPr lIns="0" rIns="0" tIns="0" bIns="0" anchor="ctr">
            <a:noAutofit/>
          </a:bodyPr>
          <a:p>
            <a:pPr algn="ctr"/>
            <a:endParaRPr b="0" lang="en-IN" sz="4400" spc="-1" strike="noStrike">
              <a:latin typeface="Arial"/>
            </a:endParaRPr>
          </a:p>
        </p:txBody>
      </p:sp>
      <p:sp>
        <p:nvSpPr>
          <p:cNvPr id="30" name="PlaceHolder 2"/>
          <p:cNvSpPr>
            <a:spLocks noGrp="1"/>
          </p:cNvSpPr>
          <p:nvPr>
            <p:ph type="body"/>
          </p:nvPr>
        </p:nvSpPr>
        <p:spPr>
          <a:xfrm>
            <a:off x="609480" y="1604520"/>
            <a:ext cx="5354280" cy="3976920"/>
          </a:xfrm>
          <a:prstGeom prst="rect">
            <a:avLst/>
          </a:prstGeom>
        </p:spPr>
        <p:txBody>
          <a:bodyPr lIns="0" rIns="0" tIns="0" bIns="0">
            <a:normAutofit/>
          </a:bodyPr>
          <a:p>
            <a:endParaRPr b="0" lang="en-IN" sz="3200" spc="-1" strike="noStrike">
              <a:latin typeface="Arial"/>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484280" y="685800"/>
            <a:ext cx="10018080" cy="1751760"/>
          </a:xfrm>
          <a:prstGeom prst="rect">
            <a:avLst/>
          </a:prstGeom>
        </p:spPr>
        <p:txBody>
          <a:bodyPr lIns="0" rIns="0" tIns="0" bIns="0" anchor="ctr">
            <a:noAutofit/>
          </a:bodyPr>
          <a:p>
            <a:pPr algn="ctr"/>
            <a:endParaRPr b="0" lang="en-IN" sz="4400" spc="-1" strike="noStrike">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609480" y="3682080"/>
            <a:ext cx="1097208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grpSp>
        <p:nvGrpSpPr>
          <p:cNvPr id="0" name="Group 1"/>
          <p:cNvGrpSpPr/>
          <p:nvPr/>
        </p:nvGrpSpPr>
        <p:grpSpPr>
          <a:xfrm>
            <a:off x="150840" y="0"/>
            <a:ext cx="2436120" cy="6857280"/>
            <a:chOff x="150840" y="0"/>
            <a:chExt cx="2436120" cy="6857280"/>
          </a:xfrm>
        </p:grpSpPr>
        <p:sp>
          <p:nvSpPr>
            <p:cNvPr id="1" name="CustomShape 2"/>
            <p:cNvSpPr/>
            <p:nvPr/>
          </p:nvSpPr>
          <p:spPr>
            <a:xfrm>
              <a:off x="457200" y="0"/>
              <a:ext cx="1121760" cy="5328360"/>
            </a:xfrm>
            <a:custGeom>
              <a:avLst/>
              <a:gdLst/>
              <a:ahLst/>
              <a:rect l="l" t="t" r="r" b="b"/>
              <a:pathLst>
                <a:path w="707" h="3357">
                  <a:moveTo>
                    <a:pt x="0" y="3330"/>
                  </a:moveTo>
                  <a:lnTo>
                    <a:pt x="156" y="3357"/>
                  </a:lnTo>
                  <a:lnTo>
                    <a:pt x="707" y="0"/>
                  </a:lnTo>
                  <a:lnTo>
                    <a:pt x="547" y="0"/>
                  </a:lnTo>
                  <a:lnTo>
                    <a:pt x="0" y="3330"/>
                  </a:lnTo>
                  <a:close/>
                </a:path>
              </a:pathLst>
            </a:custGeom>
            <a:solidFill>
              <a:schemeClr val="accent1"/>
            </a:solidFill>
            <a:ln>
              <a:noFill/>
            </a:ln>
          </p:spPr>
          <p:style>
            <a:lnRef idx="0"/>
            <a:fillRef idx="0"/>
            <a:effectRef idx="0"/>
            <a:fontRef idx="minor"/>
          </p:style>
        </p:sp>
        <p:sp>
          <p:nvSpPr>
            <p:cNvPr id="2" name="CustomShape 3"/>
            <p:cNvSpPr/>
            <p:nvPr/>
          </p:nvSpPr>
          <p:spPr>
            <a:xfrm>
              <a:off x="150840" y="0"/>
              <a:ext cx="1116720" cy="5276160"/>
            </a:xfrm>
            <a:custGeom>
              <a:avLst/>
              <a:gdLst/>
              <a:ahLst/>
              <a:rect l="l" t="t"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tyle>
            <a:lnRef idx="0"/>
            <a:fillRef idx="0"/>
            <a:effectRef idx="0"/>
            <a:fontRef idx="minor"/>
          </p:style>
        </p:sp>
        <p:sp>
          <p:nvSpPr>
            <p:cNvPr id="3" name="CustomShape 4"/>
            <p:cNvSpPr/>
            <p:nvPr/>
          </p:nvSpPr>
          <p:spPr>
            <a:xfrm>
              <a:off x="150840" y="5238720"/>
              <a:ext cx="1227960" cy="1618560"/>
            </a:xfrm>
            <a:custGeom>
              <a:avLst/>
              <a:gdLst/>
              <a:ahLst/>
              <a:rect l="l" t="t" r="r" b="b"/>
              <a:pathLst>
                <a:path w="774" h="1020">
                  <a:moveTo>
                    <a:pt x="0" y="0"/>
                  </a:moveTo>
                  <a:lnTo>
                    <a:pt x="740" y="1020"/>
                  </a:lnTo>
                  <a:lnTo>
                    <a:pt x="774" y="1020"/>
                  </a:lnTo>
                  <a:lnTo>
                    <a:pt x="0" y="0"/>
                  </a:lnTo>
                  <a:close/>
                </a:path>
              </a:pathLst>
            </a:custGeom>
            <a:solidFill>
              <a:schemeClr val="tx1">
                <a:lumMod val="85000"/>
                <a:lumOff val="15000"/>
              </a:schemeClr>
            </a:solidFill>
            <a:ln>
              <a:noFill/>
            </a:ln>
          </p:spPr>
          <p:style>
            <a:lnRef idx="0"/>
            <a:fillRef idx="0"/>
            <a:effectRef idx="0"/>
            <a:fontRef idx="minor"/>
          </p:style>
        </p:sp>
        <p:sp>
          <p:nvSpPr>
            <p:cNvPr id="4" name="CustomShape 5"/>
            <p:cNvSpPr/>
            <p:nvPr/>
          </p:nvSpPr>
          <p:spPr>
            <a:xfrm>
              <a:off x="457200" y="5291280"/>
              <a:ext cx="1494720" cy="1566000"/>
            </a:xfrm>
            <a:custGeom>
              <a:avLst/>
              <a:gdLst/>
              <a:ahLst/>
              <a:rect l="l" t="t" r="r" b="b"/>
              <a:pathLst>
                <a:path w="942" h="987">
                  <a:moveTo>
                    <a:pt x="0" y="0"/>
                  </a:moveTo>
                  <a:lnTo>
                    <a:pt x="909" y="987"/>
                  </a:lnTo>
                  <a:lnTo>
                    <a:pt x="942" y="987"/>
                  </a:lnTo>
                  <a:lnTo>
                    <a:pt x="0" y="0"/>
                  </a:lnTo>
                  <a:close/>
                </a:path>
              </a:pathLst>
            </a:custGeom>
            <a:solidFill>
              <a:schemeClr val="accent1">
                <a:lumMod val="50000"/>
              </a:schemeClr>
            </a:solidFill>
            <a:ln>
              <a:noFill/>
            </a:ln>
          </p:spPr>
          <p:style>
            <a:lnRef idx="0"/>
            <a:fillRef idx="0"/>
            <a:effectRef idx="0"/>
            <a:fontRef idx="minor"/>
          </p:style>
        </p:sp>
        <p:sp>
          <p:nvSpPr>
            <p:cNvPr id="5" name="CustomShape 6"/>
            <p:cNvSpPr/>
            <p:nvPr/>
          </p:nvSpPr>
          <p:spPr>
            <a:xfrm>
              <a:off x="457200" y="5286240"/>
              <a:ext cx="2129760" cy="1571040"/>
            </a:xfrm>
            <a:custGeom>
              <a:avLst/>
              <a:gdLst/>
              <a:ahLst/>
              <a:rect l="l" t="t"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tyle>
            <a:lnRef idx="0"/>
            <a:fillRef idx="0"/>
            <a:effectRef idx="0"/>
            <a:fontRef idx="minor"/>
          </p:style>
        </p:sp>
        <p:sp>
          <p:nvSpPr>
            <p:cNvPr id="6" name="CustomShape 7"/>
            <p:cNvSpPr/>
            <p:nvPr/>
          </p:nvSpPr>
          <p:spPr>
            <a:xfrm>
              <a:off x="150840" y="5238720"/>
              <a:ext cx="1694880" cy="1618560"/>
            </a:xfrm>
            <a:custGeom>
              <a:avLst/>
              <a:gdLst/>
              <a:ahLst/>
              <a:rect l="l" t="t"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tyle>
            <a:lnRef idx="0"/>
            <a:fillRef idx="0"/>
            <a:effectRef idx="0"/>
            <a:fontRef idx="minor"/>
          </p:style>
        </p:sp>
      </p:grpSp>
      <p:grpSp>
        <p:nvGrpSpPr>
          <p:cNvPr id="7" name="Group 8"/>
          <p:cNvGrpSpPr/>
          <p:nvPr/>
        </p:nvGrpSpPr>
        <p:grpSpPr>
          <a:xfrm>
            <a:off x="546120" y="-4680"/>
            <a:ext cx="5014080" cy="6861960"/>
            <a:chOff x="546120" y="-4680"/>
            <a:chExt cx="5014080" cy="6861960"/>
          </a:xfrm>
        </p:grpSpPr>
        <p:sp>
          <p:nvSpPr>
            <p:cNvPr id="8" name="CustomShape 9"/>
            <p:cNvSpPr/>
            <p:nvPr/>
          </p:nvSpPr>
          <p:spPr>
            <a:xfrm>
              <a:off x="984240" y="-4680"/>
              <a:ext cx="1063080" cy="2782080"/>
            </a:xfrm>
            <a:custGeom>
              <a:avLst/>
              <a:gdLst/>
              <a:ahLst/>
              <a:rect l="l" t="t" r="r" b="b"/>
              <a:pathLst>
                <a:path w="670" h="1753">
                  <a:moveTo>
                    <a:pt x="0" y="1696"/>
                  </a:moveTo>
                  <a:lnTo>
                    <a:pt x="225" y="1753"/>
                  </a:lnTo>
                  <a:lnTo>
                    <a:pt x="670" y="0"/>
                  </a:lnTo>
                  <a:lnTo>
                    <a:pt x="430" y="0"/>
                  </a:lnTo>
                  <a:lnTo>
                    <a:pt x="0" y="1696"/>
                  </a:lnTo>
                  <a:close/>
                </a:path>
              </a:pathLst>
            </a:custGeom>
            <a:solidFill>
              <a:schemeClr val="accent1"/>
            </a:solidFill>
            <a:ln>
              <a:noFill/>
            </a:ln>
          </p:spPr>
          <p:style>
            <a:lnRef idx="0"/>
            <a:fillRef idx="0"/>
            <a:effectRef idx="0"/>
            <a:fontRef idx="minor"/>
          </p:style>
        </p:sp>
        <p:sp>
          <p:nvSpPr>
            <p:cNvPr id="9" name="CustomShape 10"/>
            <p:cNvSpPr/>
            <p:nvPr/>
          </p:nvSpPr>
          <p:spPr>
            <a:xfrm>
              <a:off x="546120" y="-4680"/>
              <a:ext cx="1034280" cy="2672640"/>
            </a:xfrm>
            <a:custGeom>
              <a:avLst/>
              <a:gdLst/>
              <a:ahLst/>
              <a:rect l="l" t="t"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tyle>
            <a:lnRef idx="0"/>
            <a:fillRef idx="0"/>
            <a:effectRef idx="0"/>
            <a:fontRef idx="minor"/>
          </p:style>
        </p:sp>
        <p:sp>
          <p:nvSpPr>
            <p:cNvPr id="10" name="CustomShape 11"/>
            <p:cNvSpPr/>
            <p:nvPr/>
          </p:nvSpPr>
          <p:spPr>
            <a:xfrm>
              <a:off x="546120" y="2583000"/>
              <a:ext cx="2693160" cy="4274280"/>
            </a:xfrm>
            <a:custGeom>
              <a:avLst/>
              <a:gdLst/>
              <a:ahLst/>
              <a:rect l="l" t="t" r="r" b="b"/>
              <a:pathLst>
                <a:path w="1697" h="2693">
                  <a:moveTo>
                    <a:pt x="0" y="0"/>
                  </a:moveTo>
                  <a:lnTo>
                    <a:pt x="1622" y="2693"/>
                  </a:lnTo>
                  <a:lnTo>
                    <a:pt x="1697" y="2693"/>
                  </a:lnTo>
                  <a:lnTo>
                    <a:pt x="0" y="0"/>
                  </a:lnTo>
                  <a:close/>
                </a:path>
              </a:pathLst>
            </a:custGeom>
            <a:solidFill>
              <a:schemeClr val="tx1">
                <a:lumMod val="85000"/>
                <a:lumOff val="15000"/>
              </a:schemeClr>
            </a:solidFill>
            <a:ln>
              <a:noFill/>
            </a:ln>
          </p:spPr>
          <p:style>
            <a:lnRef idx="0"/>
            <a:fillRef idx="0"/>
            <a:effectRef idx="0"/>
            <a:fontRef idx="minor"/>
          </p:style>
        </p:sp>
        <p:sp>
          <p:nvSpPr>
            <p:cNvPr id="11" name="CustomShape 12"/>
            <p:cNvSpPr/>
            <p:nvPr/>
          </p:nvSpPr>
          <p:spPr>
            <a:xfrm>
              <a:off x="988920" y="2692440"/>
              <a:ext cx="3331440" cy="4164840"/>
            </a:xfrm>
            <a:custGeom>
              <a:avLst/>
              <a:gdLst/>
              <a:ahLst/>
              <a:rect l="l" t="t" r="r" b="b"/>
              <a:pathLst>
                <a:path w="2099" h="2624">
                  <a:moveTo>
                    <a:pt x="2099" y="2624"/>
                  </a:moveTo>
                  <a:lnTo>
                    <a:pt x="0" y="0"/>
                  </a:lnTo>
                  <a:lnTo>
                    <a:pt x="2021" y="2624"/>
                  </a:lnTo>
                  <a:lnTo>
                    <a:pt x="2099" y="2624"/>
                  </a:lnTo>
                  <a:close/>
                </a:path>
              </a:pathLst>
            </a:custGeom>
            <a:solidFill>
              <a:schemeClr val="accent1">
                <a:lumMod val="50000"/>
              </a:schemeClr>
            </a:solidFill>
            <a:ln>
              <a:noFill/>
            </a:ln>
          </p:spPr>
          <p:style>
            <a:lnRef idx="0"/>
            <a:fillRef idx="0"/>
            <a:effectRef idx="0"/>
            <a:fontRef idx="minor"/>
          </p:style>
        </p:sp>
        <p:sp>
          <p:nvSpPr>
            <p:cNvPr id="12" name="CustomShape 13"/>
            <p:cNvSpPr/>
            <p:nvPr/>
          </p:nvSpPr>
          <p:spPr>
            <a:xfrm>
              <a:off x="984240" y="2687760"/>
              <a:ext cx="4575960" cy="4169520"/>
            </a:xfrm>
            <a:custGeom>
              <a:avLst/>
              <a:gdLst/>
              <a:ahLst/>
              <a:rect l="l" t="t"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tyle>
            <a:lnRef idx="0"/>
            <a:fillRef idx="0"/>
            <a:effectRef idx="0"/>
            <a:fontRef idx="minor"/>
          </p:style>
        </p:sp>
        <p:sp>
          <p:nvSpPr>
            <p:cNvPr id="13" name="CustomShape 14"/>
            <p:cNvSpPr/>
            <p:nvPr/>
          </p:nvSpPr>
          <p:spPr>
            <a:xfrm>
              <a:off x="546120" y="2577960"/>
              <a:ext cx="3583800" cy="4279320"/>
            </a:xfrm>
            <a:custGeom>
              <a:avLst/>
              <a:gdLst/>
              <a:ahLst/>
              <a:rect l="l" t="t"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tyle>
            <a:lnRef idx="0"/>
            <a:fillRef idx="0"/>
            <a:effectRef idx="0"/>
            <a:fontRef idx="minor"/>
          </p:style>
        </p:sp>
      </p:grpSp>
      <p:sp>
        <p:nvSpPr>
          <p:cNvPr id="14" name="PlaceHolder 15"/>
          <p:cNvSpPr>
            <a:spLocks noGrp="1"/>
          </p:cNvSpPr>
          <p:nvPr>
            <p:ph type="title"/>
          </p:nvPr>
        </p:nvSpPr>
        <p:spPr>
          <a:xfrm>
            <a:off x="1484280" y="685800"/>
            <a:ext cx="10018080" cy="1751760"/>
          </a:xfrm>
          <a:prstGeom prst="rect">
            <a:avLst/>
          </a:prstGeom>
        </p:spPr>
        <p:txBody>
          <a:bodyPr lIns="0" rIns="0" tIns="0" bIns="0" anchor="ctr">
            <a:noAutofit/>
          </a:bodyPr>
          <a:p>
            <a:pPr algn="ctr"/>
            <a:r>
              <a:rPr b="0" lang="en-IN" sz="1800" spc="-1" strike="noStrike">
                <a:latin typeface="Arial"/>
              </a:rPr>
              <a:t>Click to edit the title text format</a:t>
            </a:r>
            <a:endParaRPr b="0" lang="en-IN" sz="1800" spc="-1" strike="noStrike">
              <a:latin typeface="Arial"/>
            </a:endParaRPr>
          </a:p>
        </p:txBody>
      </p:sp>
      <p:sp>
        <p:nvSpPr>
          <p:cNvPr id="15" name="PlaceHolder 1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grpSp>
        <p:nvGrpSpPr>
          <p:cNvPr id="52" name="Group 1"/>
          <p:cNvGrpSpPr/>
          <p:nvPr/>
        </p:nvGrpSpPr>
        <p:grpSpPr>
          <a:xfrm>
            <a:off x="150840" y="0"/>
            <a:ext cx="2436120" cy="6857280"/>
            <a:chOff x="150840" y="0"/>
            <a:chExt cx="2436120" cy="6857280"/>
          </a:xfrm>
        </p:grpSpPr>
        <p:sp>
          <p:nvSpPr>
            <p:cNvPr id="53" name="CustomShape 2"/>
            <p:cNvSpPr/>
            <p:nvPr/>
          </p:nvSpPr>
          <p:spPr>
            <a:xfrm>
              <a:off x="457200" y="0"/>
              <a:ext cx="1121760" cy="5328360"/>
            </a:xfrm>
            <a:custGeom>
              <a:avLst/>
              <a:gdLst/>
              <a:ahLst/>
              <a:rect l="l" t="t" r="r" b="b"/>
              <a:pathLst>
                <a:path w="707" h="3357">
                  <a:moveTo>
                    <a:pt x="0" y="3330"/>
                  </a:moveTo>
                  <a:lnTo>
                    <a:pt x="156" y="3357"/>
                  </a:lnTo>
                  <a:lnTo>
                    <a:pt x="707" y="0"/>
                  </a:lnTo>
                  <a:lnTo>
                    <a:pt x="547" y="0"/>
                  </a:lnTo>
                  <a:lnTo>
                    <a:pt x="0" y="3330"/>
                  </a:lnTo>
                  <a:close/>
                </a:path>
              </a:pathLst>
            </a:custGeom>
            <a:solidFill>
              <a:schemeClr val="accent1"/>
            </a:solidFill>
            <a:ln>
              <a:noFill/>
            </a:ln>
          </p:spPr>
          <p:style>
            <a:lnRef idx="0"/>
            <a:fillRef idx="0"/>
            <a:effectRef idx="0"/>
            <a:fontRef idx="minor"/>
          </p:style>
        </p:sp>
        <p:sp>
          <p:nvSpPr>
            <p:cNvPr id="54" name="CustomShape 3"/>
            <p:cNvSpPr/>
            <p:nvPr/>
          </p:nvSpPr>
          <p:spPr>
            <a:xfrm>
              <a:off x="150840" y="0"/>
              <a:ext cx="1116720" cy="5276160"/>
            </a:xfrm>
            <a:custGeom>
              <a:avLst/>
              <a:gdLst/>
              <a:ahLst/>
              <a:rect l="l" t="t"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tyle>
            <a:lnRef idx="0"/>
            <a:fillRef idx="0"/>
            <a:effectRef idx="0"/>
            <a:fontRef idx="minor"/>
          </p:style>
        </p:sp>
        <p:sp>
          <p:nvSpPr>
            <p:cNvPr id="55" name="CustomShape 4"/>
            <p:cNvSpPr/>
            <p:nvPr/>
          </p:nvSpPr>
          <p:spPr>
            <a:xfrm>
              <a:off x="150840" y="5238720"/>
              <a:ext cx="1227960" cy="1618560"/>
            </a:xfrm>
            <a:custGeom>
              <a:avLst/>
              <a:gdLst/>
              <a:ahLst/>
              <a:rect l="l" t="t" r="r" b="b"/>
              <a:pathLst>
                <a:path w="774" h="1020">
                  <a:moveTo>
                    <a:pt x="0" y="0"/>
                  </a:moveTo>
                  <a:lnTo>
                    <a:pt x="740" y="1020"/>
                  </a:lnTo>
                  <a:lnTo>
                    <a:pt x="774" y="1020"/>
                  </a:lnTo>
                  <a:lnTo>
                    <a:pt x="0" y="0"/>
                  </a:lnTo>
                  <a:close/>
                </a:path>
              </a:pathLst>
            </a:custGeom>
            <a:solidFill>
              <a:schemeClr val="tx1">
                <a:lumMod val="85000"/>
                <a:lumOff val="15000"/>
              </a:schemeClr>
            </a:solidFill>
            <a:ln>
              <a:noFill/>
            </a:ln>
          </p:spPr>
          <p:style>
            <a:lnRef idx="0"/>
            <a:fillRef idx="0"/>
            <a:effectRef idx="0"/>
            <a:fontRef idx="minor"/>
          </p:style>
        </p:sp>
        <p:sp>
          <p:nvSpPr>
            <p:cNvPr id="56" name="CustomShape 5"/>
            <p:cNvSpPr/>
            <p:nvPr/>
          </p:nvSpPr>
          <p:spPr>
            <a:xfrm>
              <a:off x="457200" y="5291280"/>
              <a:ext cx="1494720" cy="1566000"/>
            </a:xfrm>
            <a:custGeom>
              <a:avLst/>
              <a:gdLst/>
              <a:ahLst/>
              <a:rect l="l" t="t" r="r" b="b"/>
              <a:pathLst>
                <a:path w="942" h="987">
                  <a:moveTo>
                    <a:pt x="0" y="0"/>
                  </a:moveTo>
                  <a:lnTo>
                    <a:pt x="909" y="987"/>
                  </a:lnTo>
                  <a:lnTo>
                    <a:pt x="942" y="987"/>
                  </a:lnTo>
                  <a:lnTo>
                    <a:pt x="0" y="0"/>
                  </a:lnTo>
                  <a:close/>
                </a:path>
              </a:pathLst>
            </a:custGeom>
            <a:solidFill>
              <a:schemeClr val="accent1">
                <a:lumMod val="50000"/>
              </a:schemeClr>
            </a:solidFill>
            <a:ln>
              <a:noFill/>
            </a:ln>
          </p:spPr>
          <p:style>
            <a:lnRef idx="0"/>
            <a:fillRef idx="0"/>
            <a:effectRef idx="0"/>
            <a:fontRef idx="minor"/>
          </p:style>
        </p:sp>
        <p:sp>
          <p:nvSpPr>
            <p:cNvPr id="57" name="CustomShape 6"/>
            <p:cNvSpPr/>
            <p:nvPr/>
          </p:nvSpPr>
          <p:spPr>
            <a:xfrm>
              <a:off x="457200" y="5286240"/>
              <a:ext cx="2129760" cy="1571040"/>
            </a:xfrm>
            <a:custGeom>
              <a:avLst/>
              <a:gdLst/>
              <a:ahLst/>
              <a:rect l="l" t="t"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tyle>
            <a:lnRef idx="0"/>
            <a:fillRef idx="0"/>
            <a:effectRef idx="0"/>
            <a:fontRef idx="minor"/>
          </p:style>
        </p:sp>
        <p:sp>
          <p:nvSpPr>
            <p:cNvPr id="58" name="CustomShape 7"/>
            <p:cNvSpPr/>
            <p:nvPr/>
          </p:nvSpPr>
          <p:spPr>
            <a:xfrm>
              <a:off x="150840" y="5238720"/>
              <a:ext cx="1694880" cy="1618560"/>
            </a:xfrm>
            <a:custGeom>
              <a:avLst/>
              <a:gdLst/>
              <a:ahLst/>
              <a:rect l="l" t="t"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tyle>
            <a:lnRef idx="0"/>
            <a:fillRef idx="0"/>
            <a:effectRef idx="0"/>
            <a:fontRef idx="minor"/>
          </p:style>
        </p:sp>
      </p:grpSp>
      <p:sp>
        <p:nvSpPr>
          <p:cNvPr id="59" name="PlaceHolder 8"/>
          <p:cNvSpPr>
            <a:spLocks noGrp="1"/>
          </p:cNvSpPr>
          <p:nvPr>
            <p:ph type="title"/>
          </p:nvPr>
        </p:nvSpPr>
        <p:spPr>
          <a:xfrm>
            <a:off x="1484280" y="685800"/>
            <a:ext cx="10018080" cy="1751760"/>
          </a:xfrm>
          <a:prstGeom prst="rect">
            <a:avLst/>
          </a:prstGeom>
        </p:spPr>
        <p:txBody>
          <a:bodyPr lIns="0" rIns="0" tIns="0" bIns="0" anchor="ctr">
            <a:noAutofit/>
          </a:bodyPr>
          <a:p>
            <a:pPr algn="ctr"/>
            <a:r>
              <a:rPr b="0" lang="en-IN" sz="1800" spc="-1" strike="noStrike">
                <a:latin typeface="Arial"/>
              </a:rPr>
              <a:t>Click to edit the title text format</a:t>
            </a:r>
            <a:endParaRPr b="0" lang="en-IN" sz="1800" spc="-1" strike="noStrike">
              <a:latin typeface="Arial"/>
            </a:endParaRPr>
          </a:p>
        </p:txBody>
      </p:sp>
      <p:sp>
        <p:nvSpPr>
          <p:cNvPr id="60" name="PlaceHolder 9"/>
          <p:cNvSpPr>
            <a:spLocks noGrp="1"/>
          </p:cNvSpPr>
          <p:nvPr>
            <p:ph type="body"/>
          </p:nvPr>
        </p:nvSpPr>
        <p:spPr>
          <a:xfrm>
            <a:off x="609480" y="1604520"/>
            <a:ext cx="10972080" cy="397692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lgn="ctr">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lgn="ctr">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lgn="ctr">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lgn="ctr">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lgn="ctr">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lgn="ctr">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494640" y="758880"/>
            <a:ext cx="11252160" cy="3565440"/>
          </a:xfrm>
          <a:prstGeom prst="rect">
            <a:avLst/>
          </a:prstGeom>
          <a:noFill/>
          <a:ln>
            <a:noFill/>
          </a:ln>
        </p:spPr>
        <p:style>
          <a:lnRef idx="0"/>
          <a:fillRef idx="0"/>
          <a:effectRef idx="0"/>
          <a:fontRef idx="minor"/>
        </p:style>
        <p:txBody>
          <a:bodyPr lIns="90000" rIns="90000" tIns="45000" bIns="45000" anchor="ctr">
            <a:normAutofit/>
          </a:bodyPr>
          <a:p>
            <a:pPr algn="r">
              <a:lnSpc>
                <a:spcPct val="100000"/>
              </a:lnSpc>
            </a:pPr>
            <a:r>
              <a:rPr b="0" lang="en-US" sz="5400" spc="-1" strike="noStrike">
                <a:solidFill>
                  <a:srgbClr val="000000"/>
                </a:solidFill>
                <a:latin typeface="Corbel"/>
              </a:rPr>
              <a:t>FLIGHT FARE PREDICTION</a:t>
            </a:r>
            <a:endParaRPr b="0" lang="en-IN" sz="5400" spc="-1" strike="noStrike">
              <a:latin typeface="Arial"/>
            </a:endParaRPr>
          </a:p>
        </p:txBody>
      </p:sp>
      <p:sp>
        <p:nvSpPr>
          <p:cNvPr id="98" name="CustomShape 2"/>
          <p:cNvSpPr/>
          <p:nvPr/>
        </p:nvSpPr>
        <p:spPr>
          <a:xfrm>
            <a:off x="9015120" y="4437360"/>
            <a:ext cx="2289600" cy="977040"/>
          </a:xfrm>
          <a:prstGeom prst="rect">
            <a:avLst/>
          </a:prstGeom>
          <a:noFill/>
          <a:ln>
            <a:noFill/>
          </a:ln>
        </p:spPr>
        <p:style>
          <a:lnRef idx="0"/>
          <a:fillRef idx="0"/>
          <a:effectRef idx="0"/>
          <a:fontRef idx="minor"/>
        </p:style>
        <p:txBody>
          <a:bodyPr lIns="90000" rIns="90000" tIns="45000" bIns="45000">
            <a:normAutofit fontScale="51000"/>
          </a:bodyPr>
          <a:p>
            <a:pPr algn="r">
              <a:lnSpc>
                <a:spcPct val="100000"/>
              </a:lnSpc>
              <a:spcBef>
                <a:spcPts val="561"/>
              </a:spcBef>
              <a:spcAft>
                <a:spcPts val="601"/>
              </a:spcAft>
            </a:pPr>
            <a:r>
              <a:rPr b="0" lang="en-US" sz="2800" spc="-1" strike="noStrike">
                <a:solidFill>
                  <a:srgbClr val="000000"/>
                </a:solidFill>
                <a:latin typeface="Corbel"/>
              </a:rPr>
              <a:t>Amritesh Kumar</a:t>
            </a:r>
            <a:endParaRPr b="0" lang="en-IN" sz="2800" spc="-1" strike="noStrike">
              <a:latin typeface="Arial"/>
            </a:endParaRPr>
          </a:p>
          <a:p>
            <a:pPr algn="r">
              <a:lnSpc>
                <a:spcPct val="100000"/>
              </a:lnSpc>
              <a:spcBef>
                <a:spcPts val="561"/>
              </a:spcBef>
              <a:spcAft>
                <a:spcPts val="601"/>
              </a:spcAft>
            </a:pPr>
            <a:r>
              <a:rPr b="0" lang="en-US" sz="2800" spc="-1" strike="noStrike">
                <a:solidFill>
                  <a:srgbClr val="000000"/>
                </a:solidFill>
                <a:latin typeface="Corbel"/>
              </a:rPr>
              <a:t>Dec 2021</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0" name="" descr=""/>
          <p:cNvPicPr/>
          <p:nvPr/>
        </p:nvPicPr>
        <p:blipFill>
          <a:blip r:embed="rId1"/>
          <a:stretch/>
        </p:blipFill>
        <p:spPr>
          <a:xfrm>
            <a:off x="1512000" y="1440000"/>
            <a:ext cx="8962560" cy="407628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1" name="" descr=""/>
          <p:cNvPicPr/>
          <p:nvPr/>
        </p:nvPicPr>
        <p:blipFill>
          <a:blip r:embed="rId1"/>
          <a:stretch/>
        </p:blipFill>
        <p:spPr>
          <a:xfrm>
            <a:off x="1746000" y="1487880"/>
            <a:ext cx="8714880" cy="434304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2" name="" descr=""/>
          <p:cNvPicPr/>
          <p:nvPr/>
        </p:nvPicPr>
        <p:blipFill>
          <a:blip r:embed="rId1"/>
          <a:stretch/>
        </p:blipFill>
        <p:spPr>
          <a:xfrm>
            <a:off x="1800000" y="278640"/>
            <a:ext cx="9000000" cy="641736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3" name="" descr=""/>
          <p:cNvPicPr/>
          <p:nvPr/>
        </p:nvPicPr>
        <p:blipFill>
          <a:blip r:embed="rId1"/>
          <a:stretch/>
        </p:blipFill>
        <p:spPr>
          <a:xfrm>
            <a:off x="1283760" y="1359360"/>
            <a:ext cx="9372240" cy="310464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4" name="" descr=""/>
          <p:cNvPicPr/>
          <p:nvPr/>
        </p:nvPicPr>
        <p:blipFill>
          <a:blip r:embed="rId1"/>
          <a:stretch/>
        </p:blipFill>
        <p:spPr>
          <a:xfrm>
            <a:off x="1944000" y="254880"/>
            <a:ext cx="8783640" cy="651312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10951920" y="5883120"/>
            <a:ext cx="55044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E312F83E-F69F-4D75-85FD-1DDDB3ED1781}" type="slidenum">
              <a:rPr b="0" lang="en-IN" sz="1000" spc="-1" strike="noStrike">
                <a:solidFill>
                  <a:srgbClr val="000000"/>
                </a:solidFill>
                <a:latin typeface="Corbel"/>
              </a:rPr>
              <a:t>&lt;number&gt;</a:t>
            </a:fld>
            <a:endParaRPr b="0" lang="en-IN" sz="1000" spc="-1" strike="noStrike">
              <a:latin typeface="Arial"/>
            </a:endParaRPr>
          </a:p>
        </p:txBody>
      </p:sp>
      <p:sp>
        <p:nvSpPr>
          <p:cNvPr id="126" name="CustomShape 2"/>
          <p:cNvSpPr/>
          <p:nvPr/>
        </p:nvSpPr>
        <p:spPr>
          <a:xfrm>
            <a:off x="1195560" y="236160"/>
            <a:ext cx="10502280" cy="1142280"/>
          </a:xfrm>
          <a:prstGeom prst="rect">
            <a:avLst/>
          </a:prstGeom>
          <a:noFill/>
          <a:ln>
            <a:noFill/>
          </a:ln>
        </p:spPr>
        <p:style>
          <a:lnRef idx="0"/>
          <a:fillRef idx="0"/>
          <a:effectRef idx="0"/>
          <a:fontRef idx="minor"/>
        </p:style>
        <p:txBody>
          <a:bodyPr lIns="90000" rIns="90000" tIns="45000" bIns="45000">
            <a:noAutofit/>
          </a:bodyPr>
          <a:p>
            <a:pPr>
              <a:lnSpc>
                <a:spcPct val="90000"/>
              </a:lnSpc>
            </a:pPr>
            <a:r>
              <a:rPr b="0" lang="en-US" sz="4500" spc="-1" strike="noStrike">
                <a:solidFill>
                  <a:srgbClr val="2f3235"/>
                </a:solidFill>
                <a:latin typeface="Times New Roman"/>
                <a:ea typeface="DejaVu Sans"/>
              </a:rPr>
              <a:t>DATA PRE-PROCESSING</a:t>
            </a:r>
            <a:endParaRPr b="0" lang="en-IN" sz="4500" spc="-1" strike="noStrike">
              <a:latin typeface="Arial"/>
            </a:endParaRPr>
          </a:p>
        </p:txBody>
      </p:sp>
      <p:sp>
        <p:nvSpPr>
          <p:cNvPr id="127" name="CustomShape 3"/>
          <p:cNvSpPr/>
          <p:nvPr/>
        </p:nvSpPr>
        <p:spPr>
          <a:xfrm>
            <a:off x="1195560" y="1401840"/>
            <a:ext cx="9712440" cy="3068640"/>
          </a:xfrm>
          <a:prstGeom prst="rect">
            <a:avLst/>
          </a:prstGeom>
          <a:noFill/>
          <a:ln w="12600">
            <a:noFill/>
          </a:ln>
        </p:spPr>
        <p:style>
          <a:lnRef idx="0"/>
          <a:fillRef idx="0"/>
          <a:effectRef idx="0"/>
          <a:fontRef idx="minor"/>
        </p:style>
        <p:txBody>
          <a:bodyPr lIns="25560" rIns="25560" tIns="25560" bIns="25560">
            <a:spAutoFit/>
          </a:bodyPr>
          <a:p>
            <a:pPr marL="285840" indent="-285120" algn="just">
              <a:lnSpc>
                <a:spcPct val="100000"/>
              </a:lnSpc>
              <a:buClr>
                <a:srgbClr val="000000"/>
              </a:buClr>
              <a:buFont typeface="Arial"/>
              <a:buChar char="•"/>
            </a:pPr>
            <a:r>
              <a:rPr b="0" lang="en-US" sz="1800" spc="-1" strike="noStrike">
                <a:solidFill>
                  <a:srgbClr val="000000"/>
                </a:solidFill>
                <a:latin typeface="Times New Roman"/>
                <a:ea typeface="DejaVu Sans"/>
              </a:rPr>
              <a:t>The Complete data is divided in the ration of 67:33 for train and test respectively.</a:t>
            </a:r>
            <a:endParaRPr b="0" lang="en-IN" sz="1800" spc="-1" strike="noStrike">
              <a:latin typeface="Arial"/>
            </a:endParaRPr>
          </a:p>
          <a:p>
            <a:pPr algn="just">
              <a:lnSpc>
                <a:spcPct val="100000"/>
              </a:lnSpc>
            </a:pPr>
            <a:endParaRPr b="0" lang="en-IN" sz="1800" spc="-1" strike="noStrike">
              <a:latin typeface="Arial"/>
            </a:endParaRPr>
          </a:p>
          <a:p>
            <a:pPr marL="285840" indent="-285120" algn="just">
              <a:lnSpc>
                <a:spcPct val="100000"/>
              </a:lnSpc>
              <a:buClr>
                <a:srgbClr val="000000"/>
              </a:buClr>
              <a:buFont typeface="Arial"/>
              <a:buChar char="•"/>
            </a:pPr>
            <a:r>
              <a:rPr b="0" lang="en-US" sz="1800" spc="-1" strike="noStrike">
                <a:solidFill>
                  <a:srgbClr val="000000"/>
                </a:solidFill>
                <a:latin typeface="Times New Roman"/>
                <a:ea typeface="DejaVu Sans"/>
              </a:rPr>
              <a:t>There is lots of null values present in the data-set and there are some outliers present in the data=set which has been replace with padding and not available .</a:t>
            </a:r>
            <a:endParaRPr b="0" lang="en-IN" sz="1800" spc="-1" strike="noStrike">
              <a:latin typeface="Arial"/>
            </a:endParaRPr>
          </a:p>
          <a:p>
            <a:pPr algn="just">
              <a:lnSpc>
                <a:spcPct val="100000"/>
              </a:lnSpc>
            </a:pPr>
            <a:endParaRPr b="0" lang="en-IN" sz="1800" spc="-1" strike="noStrike">
              <a:latin typeface="Arial"/>
            </a:endParaRPr>
          </a:p>
          <a:p>
            <a:pPr marL="285840" indent="-285120" algn="just">
              <a:lnSpc>
                <a:spcPct val="100000"/>
              </a:lnSpc>
              <a:buClr>
                <a:srgbClr val="000000"/>
              </a:buClr>
              <a:buFont typeface="Arial"/>
              <a:buChar char="•"/>
            </a:pPr>
            <a:r>
              <a:rPr b="0" lang="en-US" sz="1800" spc="-1" strike="noStrike">
                <a:solidFill>
                  <a:srgbClr val="000000"/>
                </a:solidFill>
                <a:latin typeface="Times New Roman"/>
                <a:ea typeface="DejaVu Sans"/>
              </a:rPr>
              <a:t>Once our data is ready categorical variables are converted into the numeric form, which we can apply further on algorithms.</a:t>
            </a:r>
            <a:endParaRPr b="0" lang="en-IN" sz="1800" spc="-1" strike="noStrike">
              <a:latin typeface="Arial"/>
            </a:endParaRPr>
          </a:p>
          <a:p>
            <a:pPr algn="just">
              <a:lnSpc>
                <a:spcPct val="100000"/>
              </a:lnSpc>
            </a:pPr>
            <a:endParaRPr b="0" lang="en-IN" sz="1800" spc="-1" strike="noStrike">
              <a:latin typeface="Arial"/>
            </a:endParaRPr>
          </a:p>
          <a:p>
            <a:pPr marL="285840" indent="-285120" algn="just">
              <a:lnSpc>
                <a:spcPct val="100000"/>
              </a:lnSpc>
              <a:buClr>
                <a:srgbClr val="000000"/>
              </a:buClr>
              <a:buFont typeface="Arial"/>
              <a:buChar char="•"/>
            </a:pPr>
            <a:r>
              <a:rPr b="0" lang="en-US" sz="1800" spc="-1" strike="noStrike">
                <a:solidFill>
                  <a:srgbClr val="000000"/>
                </a:solidFill>
                <a:latin typeface="Times New Roman"/>
                <a:ea typeface="DejaVu Sans"/>
              </a:rPr>
              <a:t>I have dropped the some column since there is no correlation between output variable and with those columns.</a:t>
            </a:r>
            <a:endParaRPr b="0" lang="en-IN" sz="1800" spc="-1" strike="noStrike">
              <a:latin typeface="Arial"/>
            </a:endParaRPr>
          </a:p>
          <a:p>
            <a:pPr algn="just">
              <a:lnSpc>
                <a:spcPct val="10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1195560" y="236160"/>
            <a:ext cx="8091000" cy="1142280"/>
          </a:xfrm>
          <a:prstGeom prst="rect">
            <a:avLst/>
          </a:prstGeom>
          <a:noFill/>
          <a:ln>
            <a:noFill/>
          </a:ln>
        </p:spPr>
        <p:style>
          <a:lnRef idx="0"/>
          <a:fillRef idx="0"/>
          <a:effectRef idx="0"/>
          <a:fontRef idx="minor"/>
        </p:style>
        <p:txBody>
          <a:bodyPr lIns="90000" rIns="90000" tIns="45000" bIns="45000">
            <a:noAutofit/>
          </a:bodyPr>
          <a:p>
            <a:pPr>
              <a:lnSpc>
                <a:spcPct val="90000"/>
              </a:lnSpc>
            </a:pPr>
            <a:r>
              <a:rPr b="0" lang="en-US" sz="4500" spc="-1" strike="noStrike">
                <a:solidFill>
                  <a:srgbClr val="2f3235"/>
                </a:solidFill>
                <a:latin typeface="Corbel"/>
                <a:ea typeface="DejaVu Sans"/>
              </a:rPr>
              <a:t>EVALUTION PROCESS</a:t>
            </a:r>
            <a:endParaRPr b="0" lang="en-IN" sz="4500" spc="-1" strike="noStrike">
              <a:latin typeface="Arial"/>
            </a:endParaRPr>
          </a:p>
        </p:txBody>
      </p:sp>
      <p:sp>
        <p:nvSpPr>
          <p:cNvPr id="129" name="CustomShape 2"/>
          <p:cNvSpPr/>
          <p:nvPr/>
        </p:nvSpPr>
        <p:spPr>
          <a:xfrm>
            <a:off x="1195560" y="1401840"/>
            <a:ext cx="9712440" cy="3342960"/>
          </a:xfrm>
          <a:prstGeom prst="rect">
            <a:avLst/>
          </a:prstGeom>
          <a:noFill/>
          <a:ln w="12600">
            <a:noFill/>
          </a:ln>
        </p:spPr>
        <p:style>
          <a:lnRef idx="0"/>
          <a:fillRef idx="0"/>
          <a:effectRef idx="0"/>
          <a:fontRef idx="minor"/>
        </p:style>
        <p:txBody>
          <a:bodyPr lIns="25560" rIns="25560" tIns="25560" bIns="25560">
            <a:spAutoFit/>
          </a:bodyPr>
          <a:p>
            <a:pPr algn="just">
              <a:lnSpc>
                <a:spcPct val="100000"/>
              </a:lnSpc>
            </a:pPr>
            <a:r>
              <a:rPr b="0" lang="en-US" sz="1800" spc="-1" strike="noStrike">
                <a:solidFill>
                  <a:srgbClr val="000000"/>
                </a:solidFill>
                <a:latin typeface="Times New Roman"/>
                <a:ea typeface="DejaVu Sans"/>
              </a:rPr>
              <a:t>R2 Score:</a:t>
            </a:r>
            <a:endParaRPr b="0" lang="en-IN" sz="1800" spc="-1" strike="noStrike">
              <a:latin typeface="Arial"/>
            </a:endParaRPr>
          </a:p>
          <a:p>
            <a:pPr algn="just">
              <a:lnSpc>
                <a:spcPct val="100000"/>
              </a:lnSpc>
            </a:pPr>
            <a:endParaRPr b="0" lang="en-IN" sz="1800" spc="-1" strike="noStrike">
              <a:latin typeface="Arial"/>
            </a:endParaRPr>
          </a:p>
          <a:p>
            <a:pPr marL="285840" indent="-285120" algn="just">
              <a:lnSpc>
                <a:spcPct val="100000"/>
              </a:lnSpc>
              <a:buClr>
                <a:srgbClr val="000000"/>
              </a:buClr>
              <a:buFont typeface="Arial"/>
              <a:buChar char="•"/>
            </a:pPr>
            <a:r>
              <a:rPr b="0" lang="en-US" sz="1800" spc="-1" strike="noStrike">
                <a:solidFill>
                  <a:srgbClr val="000000"/>
                </a:solidFill>
                <a:latin typeface="Times New Roman"/>
                <a:ea typeface="DejaVu Sans"/>
              </a:rPr>
              <a:t>Adjusted R2 Score deals with additional independent variables.</a:t>
            </a:r>
            <a:endParaRPr b="0" lang="en-IN" sz="1800" spc="-1" strike="noStrike">
              <a:latin typeface="Arial"/>
            </a:endParaRPr>
          </a:p>
          <a:p>
            <a:pPr marL="285840" indent="-285120" algn="just">
              <a:lnSpc>
                <a:spcPct val="100000"/>
              </a:lnSpc>
              <a:buClr>
                <a:srgbClr val="000000"/>
              </a:buClr>
              <a:buFont typeface="Arial"/>
              <a:buChar char="•"/>
            </a:pPr>
            <a:r>
              <a:rPr b="0" lang="en-US" sz="1800" spc="-1" strike="noStrike">
                <a:solidFill>
                  <a:srgbClr val="000000"/>
                </a:solidFill>
                <a:latin typeface="Times New Roman"/>
                <a:ea typeface="DejaVu Sans"/>
              </a:rPr>
              <a:t>This R squared value of the r-square if our choice of independent variable wasn’t good (i.e. independent variable had no effect on dependent variable)</a:t>
            </a:r>
            <a:endParaRPr b="0" lang="en-IN" sz="1800" spc="-1" strike="noStrike">
              <a:latin typeface="Arial"/>
            </a:endParaRPr>
          </a:p>
          <a:p>
            <a:pPr marL="285840" indent="-285120" algn="just">
              <a:lnSpc>
                <a:spcPct val="100000"/>
              </a:lnSpc>
              <a:buClr>
                <a:srgbClr val="000000"/>
              </a:buClr>
              <a:buFont typeface="Arial"/>
              <a:buChar char="•"/>
            </a:pPr>
            <a:r>
              <a:rPr b="0" lang="en-US" sz="1800" spc="-1" strike="noStrike">
                <a:solidFill>
                  <a:srgbClr val="000000"/>
                </a:solidFill>
                <a:latin typeface="Times New Roman"/>
                <a:ea typeface="DejaVu Sans"/>
              </a:rPr>
              <a:t>Also the bias of R Square to not decrease is handled pretty well in this adjusted R Squared method.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0" lang="en-US" sz="1800" spc="-1" strike="noStrike">
                <a:solidFill>
                  <a:srgbClr val="000000"/>
                </a:solidFill>
                <a:latin typeface="Times New Roman"/>
                <a:ea typeface="DejaVu Sans"/>
              </a:rPr>
              <a:t>Cross Validations:</a:t>
            </a:r>
            <a:endParaRPr b="0" lang="en-IN" sz="1800" spc="-1" strike="noStrike">
              <a:latin typeface="Arial"/>
            </a:endParaRPr>
          </a:p>
          <a:p>
            <a:pPr algn="just">
              <a:lnSpc>
                <a:spcPct val="100000"/>
              </a:lnSpc>
            </a:pPr>
            <a:endParaRPr b="0" lang="en-IN" sz="1800" spc="-1" strike="noStrike">
              <a:latin typeface="Arial"/>
            </a:endParaRPr>
          </a:p>
          <a:p>
            <a:pPr marL="285840" indent="-285120" algn="just">
              <a:lnSpc>
                <a:spcPct val="100000"/>
              </a:lnSpc>
              <a:buClr>
                <a:srgbClr val="000000"/>
              </a:buClr>
              <a:buFont typeface="Arial"/>
              <a:buChar char="•"/>
            </a:pPr>
            <a:r>
              <a:rPr b="0" lang="en-US" sz="1800" spc="-1" strike="noStrike">
                <a:solidFill>
                  <a:srgbClr val="000000"/>
                </a:solidFill>
                <a:latin typeface="Times New Roman"/>
                <a:ea typeface="DejaVu Sans"/>
              </a:rPr>
              <a:t>K Fold cross validations , K = 5</a:t>
            </a:r>
            <a:endParaRPr b="0" lang="en-IN" sz="1800" spc="-1" strike="noStrike">
              <a:latin typeface="Arial"/>
            </a:endParaRPr>
          </a:p>
          <a:p>
            <a:pPr algn="just">
              <a:lnSpc>
                <a:spcPct val="100000"/>
              </a:lnSpc>
            </a:pPr>
            <a:endParaRPr b="0" lang="en-IN" sz="1800" spc="-1" strike="noStrike">
              <a:latin typeface="Arial"/>
            </a:endParaRPr>
          </a:p>
        </p:txBody>
      </p:sp>
      <p:sp>
        <p:nvSpPr>
          <p:cNvPr id="130" name="CustomShape 3"/>
          <p:cNvSpPr/>
          <p:nvPr/>
        </p:nvSpPr>
        <p:spPr>
          <a:xfrm>
            <a:off x="10951920" y="5883120"/>
            <a:ext cx="55044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9BC20CBD-4047-4B49-8DD2-9DAAC47C2AC6}" type="slidenum">
              <a:rPr b="0" lang="en-IN" sz="1000" spc="-1" strike="noStrike">
                <a:solidFill>
                  <a:srgbClr val="000000"/>
                </a:solidFill>
                <a:latin typeface="Corbel"/>
              </a:rPr>
              <a:t>&lt;number&gt;</a:t>
            </a:fld>
            <a:endParaRPr b="0" lang="en-IN" sz="1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1550880" y="236160"/>
            <a:ext cx="6136560" cy="785880"/>
          </a:xfrm>
          <a:prstGeom prst="rect">
            <a:avLst/>
          </a:prstGeom>
          <a:noFill/>
          <a:ln>
            <a:noFill/>
          </a:ln>
        </p:spPr>
        <p:style>
          <a:lnRef idx="0"/>
          <a:fillRef idx="0"/>
          <a:effectRef idx="0"/>
          <a:fontRef idx="minor"/>
        </p:style>
        <p:txBody>
          <a:bodyPr lIns="90000" rIns="90000" tIns="45000" bIns="45000">
            <a:noAutofit/>
          </a:bodyPr>
          <a:p>
            <a:pPr>
              <a:lnSpc>
                <a:spcPct val="90000"/>
              </a:lnSpc>
            </a:pPr>
            <a:r>
              <a:rPr b="0" lang="en-US" sz="4500" spc="-1" strike="noStrike">
                <a:solidFill>
                  <a:srgbClr val="2f3235"/>
                </a:solidFill>
                <a:latin typeface="Times New Roman"/>
                <a:ea typeface="DejaVu Sans"/>
              </a:rPr>
              <a:t>Linear Regression</a:t>
            </a:r>
            <a:endParaRPr b="0" lang="en-IN" sz="4500" spc="-1" strike="noStrike">
              <a:latin typeface="Arial"/>
            </a:endParaRPr>
          </a:p>
        </p:txBody>
      </p:sp>
      <p:sp>
        <p:nvSpPr>
          <p:cNvPr id="132" name="CustomShape 2"/>
          <p:cNvSpPr/>
          <p:nvPr/>
        </p:nvSpPr>
        <p:spPr>
          <a:xfrm>
            <a:off x="10951920" y="5883120"/>
            <a:ext cx="55044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E01195E4-9097-4A3F-8EF2-D8804FFF1B8A}" type="slidenum">
              <a:rPr b="0" lang="en-IN" sz="1000" spc="-1" strike="noStrike">
                <a:solidFill>
                  <a:srgbClr val="000000"/>
                </a:solidFill>
                <a:latin typeface="Corbel"/>
              </a:rPr>
              <a:t>&lt;number&gt;</a:t>
            </a:fld>
            <a:endParaRPr b="0" lang="en-IN" sz="1000" spc="-1" strike="noStrike">
              <a:latin typeface="Arial"/>
            </a:endParaRPr>
          </a:p>
        </p:txBody>
      </p:sp>
      <p:pic>
        <p:nvPicPr>
          <p:cNvPr id="133" name="" descr=""/>
          <p:cNvPicPr/>
          <p:nvPr/>
        </p:nvPicPr>
        <p:blipFill>
          <a:blip r:embed="rId1"/>
          <a:stretch/>
        </p:blipFill>
        <p:spPr>
          <a:xfrm>
            <a:off x="1584000" y="2412000"/>
            <a:ext cx="8752680" cy="205200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1550880" y="236160"/>
            <a:ext cx="7914960" cy="785880"/>
          </a:xfrm>
          <a:prstGeom prst="rect">
            <a:avLst/>
          </a:prstGeom>
          <a:noFill/>
          <a:ln>
            <a:noFill/>
          </a:ln>
        </p:spPr>
        <p:style>
          <a:lnRef idx="0"/>
          <a:fillRef idx="0"/>
          <a:effectRef idx="0"/>
          <a:fontRef idx="minor"/>
        </p:style>
        <p:txBody>
          <a:bodyPr lIns="90000" rIns="90000" tIns="45000" bIns="45000">
            <a:noAutofit/>
          </a:bodyPr>
          <a:p>
            <a:pPr>
              <a:lnSpc>
                <a:spcPct val="90000"/>
              </a:lnSpc>
            </a:pPr>
            <a:r>
              <a:rPr b="0" lang="en-US" sz="4500" spc="-1" strike="noStrike">
                <a:solidFill>
                  <a:srgbClr val="2f3235"/>
                </a:solidFill>
                <a:latin typeface="Times New Roman"/>
                <a:ea typeface="DejaVu Sans"/>
              </a:rPr>
              <a:t>Gradient Boosting Regressor</a:t>
            </a:r>
            <a:endParaRPr b="0" lang="en-IN" sz="4500" spc="-1" strike="noStrike">
              <a:latin typeface="Arial"/>
            </a:endParaRPr>
          </a:p>
        </p:txBody>
      </p:sp>
      <p:sp>
        <p:nvSpPr>
          <p:cNvPr id="135" name="CustomShape 2"/>
          <p:cNvSpPr/>
          <p:nvPr/>
        </p:nvSpPr>
        <p:spPr>
          <a:xfrm>
            <a:off x="10951920" y="5883120"/>
            <a:ext cx="55044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7ED2F325-1702-460B-A9ED-44CF15C165DC}" type="slidenum">
              <a:rPr b="0" lang="en-IN" sz="1000" spc="-1" strike="noStrike">
                <a:solidFill>
                  <a:srgbClr val="000000"/>
                </a:solidFill>
                <a:latin typeface="Corbel"/>
              </a:rPr>
              <a:t>&lt;number&gt;</a:t>
            </a:fld>
            <a:endParaRPr b="0" lang="en-IN" sz="1000" spc="-1" strike="noStrike">
              <a:latin typeface="Arial"/>
            </a:endParaRPr>
          </a:p>
        </p:txBody>
      </p:sp>
      <p:pic>
        <p:nvPicPr>
          <p:cNvPr id="136" name="" descr=""/>
          <p:cNvPicPr/>
          <p:nvPr/>
        </p:nvPicPr>
        <p:blipFill>
          <a:blip r:embed="rId1"/>
          <a:stretch/>
        </p:blipFill>
        <p:spPr>
          <a:xfrm>
            <a:off x="1733760" y="1778760"/>
            <a:ext cx="6762240" cy="153324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1550880" y="236160"/>
            <a:ext cx="6136560" cy="785880"/>
          </a:xfrm>
          <a:prstGeom prst="rect">
            <a:avLst/>
          </a:prstGeom>
          <a:noFill/>
          <a:ln>
            <a:noFill/>
          </a:ln>
        </p:spPr>
        <p:style>
          <a:lnRef idx="0"/>
          <a:fillRef idx="0"/>
          <a:effectRef idx="0"/>
          <a:fontRef idx="minor"/>
        </p:style>
        <p:txBody>
          <a:bodyPr lIns="90000" rIns="90000" tIns="45000" bIns="45000">
            <a:noAutofit/>
          </a:bodyPr>
          <a:p>
            <a:pPr>
              <a:lnSpc>
                <a:spcPct val="90000"/>
              </a:lnSpc>
            </a:pPr>
            <a:r>
              <a:rPr b="0" lang="en-US" sz="4500" spc="-1" strike="noStrike">
                <a:solidFill>
                  <a:srgbClr val="2f3235"/>
                </a:solidFill>
                <a:latin typeface="Times New Roman"/>
                <a:ea typeface="DejaVu Sans"/>
              </a:rPr>
              <a:t>Decision Tree Regressor</a:t>
            </a:r>
            <a:endParaRPr b="0" lang="en-IN" sz="4500" spc="-1" strike="noStrike">
              <a:latin typeface="Arial"/>
            </a:endParaRPr>
          </a:p>
        </p:txBody>
      </p:sp>
      <p:sp>
        <p:nvSpPr>
          <p:cNvPr id="138" name="CustomShape 2"/>
          <p:cNvSpPr/>
          <p:nvPr/>
        </p:nvSpPr>
        <p:spPr>
          <a:xfrm>
            <a:off x="10951920" y="5883120"/>
            <a:ext cx="55044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CB4339F0-E58F-481F-BA95-28FE174BD91C}" type="slidenum">
              <a:rPr b="0" lang="en-IN" sz="1000" spc="-1" strike="noStrike">
                <a:solidFill>
                  <a:srgbClr val="000000"/>
                </a:solidFill>
                <a:latin typeface="Corbel"/>
              </a:rPr>
              <a:t>&lt;number&gt;</a:t>
            </a:fld>
            <a:endParaRPr b="0" lang="en-IN" sz="1000" spc="-1" strike="noStrike">
              <a:latin typeface="Arial"/>
            </a:endParaRPr>
          </a:p>
        </p:txBody>
      </p:sp>
      <p:pic>
        <p:nvPicPr>
          <p:cNvPr id="139" name="" descr=""/>
          <p:cNvPicPr/>
          <p:nvPr/>
        </p:nvPicPr>
        <p:blipFill>
          <a:blip r:embed="rId1"/>
          <a:stretch/>
        </p:blipFill>
        <p:spPr>
          <a:xfrm>
            <a:off x="1728000" y="1687680"/>
            <a:ext cx="6990840" cy="155232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1346040" y="687960"/>
            <a:ext cx="10502280" cy="1142280"/>
          </a:xfrm>
          <a:prstGeom prst="rect">
            <a:avLst/>
          </a:prstGeom>
          <a:noFill/>
          <a:ln>
            <a:noFill/>
          </a:ln>
        </p:spPr>
        <p:style>
          <a:lnRef idx="0"/>
          <a:fillRef idx="0"/>
          <a:effectRef idx="0"/>
          <a:fontRef idx="minor"/>
        </p:style>
        <p:txBody>
          <a:bodyPr lIns="90000" rIns="90000" tIns="45000" bIns="45000">
            <a:noAutofit/>
          </a:bodyPr>
          <a:p>
            <a:pPr>
              <a:lnSpc>
                <a:spcPct val="90000"/>
              </a:lnSpc>
            </a:pPr>
            <a:r>
              <a:rPr b="0" lang="en-US" sz="4500" spc="-1" strike="noStrike">
                <a:solidFill>
                  <a:srgbClr val="2f3235"/>
                </a:solidFill>
                <a:latin typeface="Times New Roman"/>
                <a:ea typeface="DejaVu Sans"/>
              </a:rPr>
              <a:t>ABSTRACT</a:t>
            </a:r>
            <a:endParaRPr b="0" lang="en-IN" sz="4500" spc="-1" strike="noStrike">
              <a:latin typeface="Arial"/>
            </a:endParaRPr>
          </a:p>
        </p:txBody>
      </p:sp>
      <p:sp>
        <p:nvSpPr>
          <p:cNvPr id="100" name="CustomShape 2"/>
          <p:cNvSpPr/>
          <p:nvPr/>
        </p:nvSpPr>
        <p:spPr>
          <a:xfrm>
            <a:off x="10951920" y="5883120"/>
            <a:ext cx="55044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F847EBA7-9E45-4DE5-A3E9-2B7E65BEC180}" type="slidenum">
              <a:rPr b="0" lang="en-IN" sz="1000" spc="-1" strike="noStrike">
                <a:solidFill>
                  <a:srgbClr val="000000"/>
                </a:solidFill>
                <a:latin typeface="Corbel"/>
              </a:rPr>
              <a:t>1</a:t>
            </a:fld>
            <a:endParaRPr b="0" lang="en-IN" sz="1000" spc="-1" strike="noStrike">
              <a:latin typeface="Arial"/>
            </a:endParaRPr>
          </a:p>
        </p:txBody>
      </p:sp>
      <p:pic>
        <p:nvPicPr>
          <p:cNvPr id="101" name="" descr=""/>
          <p:cNvPicPr/>
          <p:nvPr/>
        </p:nvPicPr>
        <p:blipFill>
          <a:blip r:embed="rId1"/>
          <a:stretch/>
        </p:blipFill>
        <p:spPr>
          <a:xfrm>
            <a:off x="1440000" y="1940040"/>
            <a:ext cx="9621720" cy="2595960"/>
          </a:xfrm>
          <a:prstGeom prst="rect">
            <a:avLst/>
          </a:prstGeom>
          <a:ln>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1550880" y="236160"/>
            <a:ext cx="6136560" cy="785880"/>
          </a:xfrm>
          <a:prstGeom prst="rect">
            <a:avLst/>
          </a:prstGeom>
          <a:noFill/>
          <a:ln>
            <a:noFill/>
          </a:ln>
        </p:spPr>
        <p:style>
          <a:lnRef idx="0"/>
          <a:fillRef idx="0"/>
          <a:effectRef idx="0"/>
          <a:fontRef idx="minor"/>
        </p:style>
        <p:txBody>
          <a:bodyPr lIns="90000" rIns="90000" tIns="45000" bIns="45000">
            <a:noAutofit/>
          </a:bodyPr>
          <a:p>
            <a:pPr>
              <a:lnSpc>
                <a:spcPct val="90000"/>
              </a:lnSpc>
            </a:pPr>
            <a:r>
              <a:rPr b="0" lang="en-US" sz="4500" spc="-1" strike="noStrike">
                <a:solidFill>
                  <a:srgbClr val="2f3235"/>
                </a:solidFill>
                <a:latin typeface="Times New Roman"/>
                <a:ea typeface="DejaVu Sans"/>
              </a:rPr>
              <a:t>K Neighbors Regressor</a:t>
            </a:r>
            <a:endParaRPr b="0" lang="en-IN" sz="4500" spc="-1" strike="noStrike">
              <a:latin typeface="Arial"/>
            </a:endParaRPr>
          </a:p>
        </p:txBody>
      </p:sp>
      <p:sp>
        <p:nvSpPr>
          <p:cNvPr id="141" name="CustomShape 2"/>
          <p:cNvSpPr/>
          <p:nvPr/>
        </p:nvSpPr>
        <p:spPr>
          <a:xfrm>
            <a:off x="10951920" y="5883120"/>
            <a:ext cx="55044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50B81903-8E77-4CB4-B30B-3BA907853CBF}" type="slidenum">
              <a:rPr b="0" lang="en-IN" sz="1000" spc="-1" strike="noStrike">
                <a:solidFill>
                  <a:srgbClr val="000000"/>
                </a:solidFill>
                <a:latin typeface="Corbel"/>
              </a:rPr>
              <a:t>&lt;number&gt;</a:t>
            </a:fld>
            <a:endParaRPr b="0" lang="en-IN" sz="1000" spc="-1" strike="noStrike">
              <a:latin typeface="Arial"/>
            </a:endParaRPr>
          </a:p>
        </p:txBody>
      </p:sp>
      <p:pic>
        <p:nvPicPr>
          <p:cNvPr id="142" name="" descr=""/>
          <p:cNvPicPr/>
          <p:nvPr/>
        </p:nvPicPr>
        <p:blipFill>
          <a:blip r:embed="rId1"/>
          <a:stretch/>
        </p:blipFill>
        <p:spPr>
          <a:xfrm>
            <a:off x="1512000" y="1872000"/>
            <a:ext cx="8320320" cy="216000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1550880" y="236160"/>
            <a:ext cx="6136560" cy="785880"/>
          </a:xfrm>
          <a:prstGeom prst="rect">
            <a:avLst/>
          </a:prstGeom>
          <a:noFill/>
          <a:ln>
            <a:noFill/>
          </a:ln>
        </p:spPr>
        <p:style>
          <a:lnRef idx="0"/>
          <a:fillRef idx="0"/>
          <a:effectRef idx="0"/>
          <a:fontRef idx="minor"/>
        </p:style>
        <p:txBody>
          <a:bodyPr lIns="90000" rIns="90000" tIns="45000" bIns="45000">
            <a:noAutofit/>
          </a:bodyPr>
          <a:p>
            <a:pPr>
              <a:lnSpc>
                <a:spcPct val="90000"/>
              </a:lnSpc>
            </a:pPr>
            <a:r>
              <a:rPr b="0" lang="en-US" sz="4500" spc="-1" strike="noStrike">
                <a:solidFill>
                  <a:srgbClr val="2f3235"/>
                </a:solidFill>
                <a:latin typeface="Times New Roman"/>
                <a:ea typeface="DejaVu Sans"/>
              </a:rPr>
              <a:t>Random Forest Regressor</a:t>
            </a:r>
            <a:endParaRPr b="0" lang="en-IN" sz="4500" spc="-1" strike="noStrike">
              <a:latin typeface="Arial"/>
            </a:endParaRPr>
          </a:p>
        </p:txBody>
      </p:sp>
      <p:sp>
        <p:nvSpPr>
          <p:cNvPr id="144" name="CustomShape 2"/>
          <p:cNvSpPr/>
          <p:nvPr/>
        </p:nvSpPr>
        <p:spPr>
          <a:xfrm>
            <a:off x="10951920" y="5883120"/>
            <a:ext cx="55044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1F583927-7CBA-49E1-B938-9D8B661065C0}" type="slidenum">
              <a:rPr b="0" lang="en-IN" sz="1000" spc="-1" strike="noStrike">
                <a:solidFill>
                  <a:srgbClr val="000000"/>
                </a:solidFill>
                <a:latin typeface="Corbel"/>
              </a:rPr>
              <a:t>&lt;number&gt;</a:t>
            </a:fld>
            <a:endParaRPr b="0" lang="en-IN" sz="1000" spc="-1" strike="noStrike">
              <a:latin typeface="Arial"/>
            </a:endParaRPr>
          </a:p>
        </p:txBody>
      </p:sp>
      <p:pic>
        <p:nvPicPr>
          <p:cNvPr id="145" name="" descr=""/>
          <p:cNvPicPr/>
          <p:nvPr/>
        </p:nvPicPr>
        <p:blipFill>
          <a:blip r:embed="rId1"/>
          <a:stretch/>
        </p:blipFill>
        <p:spPr>
          <a:xfrm>
            <a:off x="1754640" y="2088000"/>
            <a:ext cx="7061040" cy="172800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711000" y="136440"/>
            <a:ext cx="9611280" cy="766440"/>
          </a:xfrm>
          <a:prstGeom prst="rect">
            <a:avLst/>
          </a:prstGeom>
          <a:noFill/>
          <a:ln>
            <a:noFill/>
          </a:ln>
        </p:spPr>
        <p:style>
          <a:lnRef idx="0"/>
          <a:fillRef idx="0"/>
          <a:effectRef idx="0"/>
          <a:fontRef idx="minor"/>
        </p:style>
        <p:txBody>
          <a:bodyPr lIns="90000" rIns="90000" tIns="45000" bIns="45000">
            <a:noAutofit/>
          </a:bodyPr>
          <a:p>
            <a:pPr algn="just">
              <a:lnSpc>
                <a:spcPct val="90000"/>
              </a:lnSpc>
            </a:pPr>
            <a:r>
              <a:rPr b="0" lang="en-US" sz="4500" spc="-1" strike="noStrike">
                <a:solidFill>
                  <a:srgbClr val="2f3235"/>
                </a:solidFill>
                <a:latin typeface="Times New Roman"/>
                <a:ea typeface="DejaVu Sans"/>
              </a:rPr>
              <a:t>RESULT</a:t>
            </a:r>
            <a:endParaRPr b="0" lang="en-IN" sz="4500" spc="-1" strike="noStrike">
              <a:latin typeface="Arial"/>
            </a:endParaRPr>
          </a:p>
        </p:txBody>
      </p:sp>
      <p:sp>
        <p:nvSpPr>
          <p:cNvPr id="147" name="CustomShape 2"/>
          <p:cNvSpPr/>
          <p:nvPr/>
        </p:nvSpPr>
        <p:spPr>
          <a:xfrm>
            <a:off x="838080" y="755280"/>
            <a:ext cx="10273680" cy="599760"/>
          </a:xfrm>
          <a:prstGeom prst="rect">
            <a:avLst/>
          </a:prstGeom>
          <a:noFill/>
          <a:ln w="12600">
            <a:noFill/>
          </a:ln>
        </p:spPr>
        <p:style>
          <a:lnRef idx="0"/>
          <a:fillRef idx="0"/>
          <a:effectRef idx="0"/>
          <a:fontRef idx="minor"/>
        </p:style>
        <p:txBody>
          <a:bodyPr lIns="25560" rIns="25560" tIns="25560" bIns="25560">
            <a:spAutoFit/>
          </a:bodyPr>
          <a:p>
            <a:pPr algn="just">
              <a:lnSpc>
                <a:spcPct val="100000"/>
              </a:lnSpc>
            </a:pPr>
            <a:r>
              <a:rPr b="0" lang="en-US" sz="1800" spc="-1" strike="noStrike">
                <a:solidFill>
                  <a:srgbClr val="000000"/>
                </a:solidFill>
                <a:latin typeface="Times New Roman"/>
                <a:ea typeface="DejaVu Sans"/>
              </a:rPr>
              <a:t>From the details on the above solutions it is clearly understandable that  we are getting best result with the help of Random Forest Regression so we save this model with the help of joblib Library.</a:t>
            </a:r>
            <a:endParaRPr b="0" lang="en-IN" sz="1800" spc="-1" strike="noStrike">
              <a:latin typeface="Arial"/>
            </a:endParaRPr>
          </a:p>
        </p:txBody>
      </p:sp>
      <p:sp>
        <p:nvSpPr>
          <p:cNvPr id="148" name="CustomShape 3"/>
          <p:cNvSpPr/>
          <p:nvPr/>
        </p:nvSpPr>
        <p:spPr>
          <a:xfrm>
            <a:off x="10951920" y="5883120"/>
            <a:ext cx="55044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77FB04A6-E8AB-4A6A-9A74-D00C2D0CED36}" type="slidenum">
              <a:rPr b="0" lang="en-IN" sz="1000" spc="-1" strike="noStrike">
                <a:solidFill>
                  <a:srgbClr val="000000"/>
                </a:solidFill>
                <a:latin typeface="Corbel"/>
              </a:rPr>
              <a:t>&lt;number&gt;</a:t>
            </a:fld>
            <a:endParaRPr b="0" lang="en-IN" sz="1000" spc="-1" strike="noStrike">
              <a:latin typeface="Arial"/>
            </a:endParaRPr>
          </a:p>
        </p:txBody>
      </p:sp>
      <p:pic>
        <p:nvPicPr>
          <p:cNvPr id="149" name="" descr=""/>
          <p:cNvPicPr/>
          <p:nvPr/>
        </p:nvPicPr>
        <p:blipFill>
          <a:blip r:embed="rId1"/>
          <a:stretch/>
        </p:blipFill>
        <p:spPr>
          <a:xfrm>
            <a:off x="1350720" y="1945080"/>
            <a:ext cx="9505440" cy="342864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1360800" y="578880"/>
            <a:ext cx="9281160" cy="766440"/>
          </a:xfrm>
          <a:prstGeom prst="rect">
            <a:avLst/>
          </a:prstGeom>
          <a:noFill/>
          <a:ln>
            <a:noFill/>
          </a:ln>
        </p:spPr>
        <p:style>
          <a:lnRef idx="0"/>
          <a:fillRef idx="0"/>
          <a:effectRef idx="0"/>
          <a:fontRef idx="minor"/>
        </p:style>
        <p:txBody>
          <a:bodyPr lIns="90000" rIns="90000" tIns="45000" bIns="45000">
            <a:noAutofit/>
          </a:bodyPr>
          <a:p>
            <a:pPr algn="just">
              <a:lnSpc>
                <a:spcPct val="90000"/>
              </a:lnSpc>
            </a:pPr>
            <a:r>
              <a:rPr b="0" lang="en-US" sz="4500" spc="-1" strike="noStrike">
                <a:solidFill>
                  <a:srgbClr val="2f3235"/>
                </a:solidFill>
                <a:latin typeface="Times New Roman"/>
                <a:ea typeface="DejaVu Sans"/>
              </a:rPr>
              <a:t>CONCLUSION</a:t>
            </a:r>
            <a:endParaRPr b="0" lang="en-IN" sz="4500" spc="-1" strike="noStrike">
              <a:latin typeface="Arial"/>
            </a:endParaRPr>
          </a:p>
        </p:txBody>
      </p:sp>
      <p:sp>
        <p:nvSpPr>
          <p:cNvPr id="151" name="CustomShape 2"/>
          <p:cNvSpPr/>
          <p:nvPr/>
        </p:nvSpPr>
        <p:spPr>
          <a:xfrm>
            <a:off x="10951920" y="5883120"/>
            <a:ext cx="55044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95F36449-6136-4C85-9562-20BF93CC403E}" type="slidenum">
              <a:rPr b="0" lang="en-IN" sz="1000" spc="-1" strike="noStrike">
                <a:solidFill>
                  <a:srgbClr val="000000"/>
                </a:solidFill>
                <a:latin typeface="Corbel"/>
              </a:rPr>
              <a:t>&lt;number&gt;</a:t>
            </a:fld>
            <a:endParaRPr b="0" lang="en-IN" sz="1000" spc="-1" strike="noStrike">
              <a:latin typeface="Arial"/>
            </a:endParaRPr>
          </a:p>
        </p:txBody>
      </p:sp>
      <p:sp>
        <p:nvSpPr>
          <p:cNvPr id="152" name="CustomShape 3"/>
          <p:cNvSpPr/>
          <p:nvPr/>
        </p:nvSpPr>
        <p:spPr>
          <a:xfrm>
            <a:off x="868320" y="1446120"/>
            <a:ext cx="10485000" cy="344412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000000"/>
              </a:buClr>
              <a:buFont typeface="Wingdings" charset="2"/>
              <a:buChar char=""/>
            </a:pPr>
            <a:r>
              <a:rPr b="0" lang="en-US" sz="2000" spc="-1" strike="noStrike">
                <a:solidFill>
                  <a:srgbClr val="000000"/>
                </a:solidFill>
                <a:latin typeface="Corbel"/>
                <a:ea typeface="DejaVu Sans"/>
              </a:rPr>
              <a:t>From this dataset I get to know that each feature plays a very import role to understand the data. Data format plays a very important role in the visualization and Appling the models and algorithm</a:t>
            </a:r>
            <a:endParaRPr b="0" lang="en-IN" sz="2000" spc="-1" strike="noStrike">
              <a:latin typeface="Arial"/>
            </a:endParaRPr>
          </a:p>
          <a:p>
            <a:pPr>
              <a:lnSpc>
                <a:spcPct val="100000"/>
              </a:lnSpc>
            </a:pPr>
            <a:endParaRPr b="0" lang="en-IN" sz="2000" spc="-1" strike="noStrike">
              <a:latin typeface="Arial"/>
            </a:endParaRPr>
          </a:p>
          <a:p>
            <a:pPr marL="285840" indent="-285120">
              <a:lnSpc>
                <a:spcPct val="100000"/>
              </a:lnSpc>
              <a:buClr>
                <a:srgbClr val="000000"/>
              </a:buClr>
              <a:buFont typeface="Wingdings" charset="2"/>
              <a:buChar char=""/>
            </a:pPr>
            <a:r>
              <a:rPr b="0" lang="en-US" sz="2000" spc="-1" strike="noStrike">
                <a:solidFill>
                  <a:srgbClr val="000000"/>
                </a:solidFill>
                <a:latin typeface="Corbel"/>
                <a:ea typeface="DejaVu Sans"/>
              </a:rPr>
              <a:t>The power of visualization is helpful for the understanding of data into the graphical representation its help me to understand that what data is trying to say, Data cleaning is one of the most important steps to remove missing value or null value fill it by mean median or by mode or by 0. </a:t>
            </a:r>
            <a:endParaRPr b="0" lang="en-IN" sz="2000" spc="-1" strike="noStrike">
              <a:latin typeface="Arial"/>
            </a:endParaRPr>
          </a:p>
          <a:p>
            <a:pPr>
              <a:lnSpc>
                <a:spcPct val="100000"/>
              </a:lnSpc>
            </a:pPr>
            <a:endParaRPr b="0" lang="en-IN" sz="2000" spc="-1" strike="noStrike">
              <a:latin typeface="Arial"/>
            </a:endParaRPr>
          </a:p>
          <a:p>
            <a:pPr marL="285840" indent="-285120">
              <a:lnSpc>
                <a:spcPct val="100000"/>
              </a:lnSpc>
              <a:buClr>
                <a:srgbClr val="000000"/>
              </a:buClr>
              <a:buFont typeface="Wingdings" charset="2"/>
              <a:buChar char=""/>
            </a:pPr>
            <a:r>
              <a:rPr b="0" lang="en-US" sz="2000" spc="-1" strike="noStrike">
                <a:solidFill>
                  <a:srgbClr val="000000"/>
                </a:solidFill>
                <a:latin typeface="Corbel"/>
                <a:ea typeface="DejaVu Sans"/>
              </a:rPr>
              <a:t>Various algorithms I used in this dataset and to get out best result and save that model. The best algorithm is Random Forest Regressor.</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1360800" y="578880"/>
            <a:ext cx="6544800" cy="766440"/>
          </a:xfrm>
          <a:prstGeom prst="rect">
            <a:avLst/>
          </a:prstGeom>
          <a:noFill/>
          <a:ln>
            <a:noFill/>
          </a:ln>
        </p:spPr>
        <p:style>
          <a:lnRef idx="0"/>
          <a:fillRef idx="0"/>
          <a:effectRef idx="0"/>
          <a:fontRef idx="minor"/>
        </p:style>
        <p:txBody>
          <a:bodyPr lIns="90000" rIns="90000" tIns="45000" bIns="45000">
            <a:noAutofit/>
          </a:bodyPr>
          <a:p>
            <a:pPr algn="just">
              <a:lnSpc>
                <a:spcPct val="90000"/>
              </a:lnSpc>
            </a:pPr>
            <a:r>
              <a:rPr b="0" lang="en-US" sz="4500" spc="-1" strike="noStrike">
                <a:solidFill>
                  <a:srgbClr val="2f3235"/>
                </a:solidFill>
                <a:latin typeface="Times New Roman"/>
                <a:ea typeface="DejaVu Sans"/>
              </a:rPr>
              <a:t>FUTURE WORK</a:t>
            </a:r>
            <a:endParaRPr b="0" lang="en-IN" sz="4500" spc="-1" strike="noStrike">
              <a:latin typeface="Arial"/>
            </a:endParaRPr>
          </a:p>
        </p:txBody>
      </p:sp>
      <p:sp>
        <p:nvSpPr>
          <p:cNvPr id="154" name="CustomShape 2"/>
          <p:cNvSpPr/>
          <p:nvPr/>
        </p:nvSpPr>
        <p:spPr>
          <a:xfrm>
            <a:off x="1360800" y="1949760"/>
            <a:ext cx="9712440" cy="1971000"/>
          </a:xfrm>
          <a:prstGeom prst="rect">
            <a:avLst/>
          </a:prstGeom>
          <a:noFill/>
          <a:ln w="12600">
            <a:noFill/>
          </a:ln>
        </p:spPr>
        <p:style>
          <a:lnRef idx="0"/>
          <a:fillRef idx="0"/>
          <a:effectRef idx="0"/>
          <a:fontRef idx="minor"/>
        </p:style>
        <p:txBody>
          <a:bodyPr lIns="25560" rIns="25560" tIns="25560" bIns="25560">
            <a:spAutoFit/>
          </a:bodyPr>
          <a:p>
            <a:pPr marL="285840" indent="-285120" algn="just">
              <a:lnSpc>
                <a:spcPct val="100000"/>
              </a:lnSpc>
              <a:buClr>
                <a:srgbClr val="000000"/>
              </a:buClr>
              <a:buFont typeface="Wingdings" charset="2"/>
              <a:buChar char=""/>
            </a:pPr>
            <a:r>
              <a:rPr b="0" lang="en-IN" sz="1800" spc="-1" strike="noStrike">
                <a:solidFill>
                  <a:srgbClr val="000000"/>
                </a:solidFill>
                <a:latin typeface="Calibri"/>
                <a:ea typeface="Calibri"/>
              </a:rPr>
              <a:t>Limitations of this project is we have less number of features. If we get interior column, where we will get feature like, Food servied in flihgt etc. More the number of features, more accuracy we’ll get.</a:t>
            </a:r>
            <a:endParaRPr b="0" lang="en-IN" sz="1800" spc="-1" strike="noStrike">
              <a:latin typeface="Arial"/>
            </a:endParaRPr>
          </a:p>
          <a:p>
            <a:pPr algn="just">
              <a:lnSpc>
                <a:spcPct val="100000"/>
              </a:lnSpc>
            </a:pPr>
            <a:endParaRPr b="0" lang="en-IN" sz="1800" spc="-1" strike="noStrike">
              <a:latin typeface="Arial"/>
            </a:endParaRPr>
          </a:p>
          <a:p>
            <a:pPr marL="285840" indent="-285120" algn="just">
              <a:lnSpc>
                <a:spcPct val="100000"/>
              </a:lnSpc>
              <a:buClr>
                <a:srgbClr val="000000"/>
              </a:buClr>
              <a:buFont typeface="Wingdings" charset="2"/>
              <a:buChar char=""/>
            </a:pPr>
            <a:r>
              <a:rPr b="0" lang="en-IN" sz="1800" spc="-1" strike="noStrike">
                <a:solidFill>
                  <a:srgbClr val="000000"/>
                </a:solidFill>
                <a:latin typeface="Calibri"/>
                <a:ea typeface="Calibri"/>
              </a:rPr>
              <a:t>In future, if someone do the proper and detail study of this dataset’s each column than the accuracy will be so high.</a:t>
            </a:r>
            <a:endParaRPr b="0" lang="en-IN" sz="1800" spc="-1" strike="noStrike">
              <a:latin typeface="Arial"/>
            </a:endParaRPr>
          </a:p>
          <a:p>
            <a:pPr algn="just">
              <a:lnSpc>
                <a:spcPct val="100000"/>
              </a:lnSpc>
            </a:pPr>
            <a:endParaRPr b="0" lang="en-IN" sz="1800" spc="-1" strike="noStrike">
              <a:latin typeface="Arial"/>
            </a:endParaRPr>
          </a:p>
        </p:txBody>
      </p:sp>
      <p:sp>
        <p:nvSpPr>
          <p:cNvPr id="155" name="CustomShape 3"/>
          <p:cNvSpPr/>
          <p:nvPr/>
        </p:nvSpPr>
        <p:spPr>
          <a:xfrm>
            <a:off x="10951920" y="5883120"/>
            <a:ext cx="55044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D25D2295-8378-48FC-8A89-56DC95F8466B}" type="slidenum">
              <a:rPr b="0" lang="en-IN" sz="1000" spc="-1" strike="noStrike">
                <a:solidFill>
                  <a:srgbClr val="000000"/>
                </a:solidFill>
                <a:latin typeface="Corbel"/>
              </a:rPr>
              <a:t>&lt;number&gt;</a:t>
            </a:fld>
            <a:endParaRPr b="0" lang="en-IN" sz="10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1225800" y="1581840"/>
            <a:ext cx="10018080" cy="17517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000" spc="-1" strike="noStrike">
                <a:solidFill>
                  <a:srgbClr val="000000"/>
                </a:solidFill>
                <a:latin typeface="Corbel"/>
              </a:rPr>
              <a:t>Thank You</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1195560" y="236160"/>
            <a:ext cx="10502280" cy="1142280"/>
          </a:xfrm>
          <a:prstGeom prst="rect">
            <a:avLst/>
          </a:prstGeom>
          <a:noFill/>
          <a:ln>
            <a:noFill/>
          </a:ln>
        </p:spPr>
        <p:style>
          <a:lnRef idx="0"/>
          <a:fillRef idx="0"/>
          <a:effectRef idx="0"/>
          <a:fontRef idx="minor"/>
        </p:style>
        <p:txBody>
          <a:bodyPr lIns="90000" rIns="90000" tIns="45000" bIns="45000">
            <a:noAutofit/>
          </a:bodyPr>
          <a:p>
            <a:pPr>
              <a:lnSpc>
                <a:spcPct val="90000"/>
              </a:lnSpc>
            </a:pPr>
            <a:r>
              <a:rPr b="0" lang="en-US" sz="4500" spc="-1" strike="noStrike">
                <a:solidFill>
                  <a:srgbClr val="2f3235"/>
                </a:solidFill>
                <a:latin typeface="Times New Roman"/>
                <a:ea typeface="DejaVu Sans"/>
              </a:rPr>
              <a:t>EXPERIMENTAL SET UP</a:t>
            </a:r>
            <a:endParaRPr b="0" lang="en-IN" sz="4500" spc="-1" strike="noStrike">
              <a:latin typeface="Arial"/>
            </a:endParaRPr>
          </a:p>
        </p:txBody>
      </p:sp>
      <p:sp>
        <p:nvSpPr>
          <p:cNvPr id="103" name="CustomShape 2"/>
          <p:cNvSpPr/>
          <p:nvPr/>
        </p:nvSpPr>
        <p:spPr>
          <a:xfrm>
            <a:off x="1195560" y="1670040"/>
            <a:ext cx="9712440" cy="3708720"/>
          </a:xfrm>
          <a:prstGeom prst="rect">
            <a:avLst/>
          </a:prstGeom>
          <a:noFill/>
          <a:ln w="12600">
            <a:noFill/>
          </a:ln>
        </p:spPr>
        <p:style>
          <a:lnRef idx="0"/>
          <a:fillRef idx="0"/>
          <a:effectRef idx="0"/>
          <a:fontRef idx="minor"/>
        </p:style>
        <p:txBody>
          <a:bodyPr lIns="25560" rIns="25560" tIns="25560" bIns="25560">
            <a:spAutoFit/>
          </a:bodyPr>
          <a:p>
            <a:pPr algn="just">
              <a:lnSpc>
                <a:spcPct val="100000"/>
              </a:lnSpc>
            </a:pPr>
            <a:r>
              <a:rPr b="0" lang="en-US" sz="2400" spc="-1" strike="noStrike">
                <a:solidFill>
                  <a:srgbClr val="030303"/>
                </a:solidFill>
                <a:latin typeface="Times New Roman"/>
                <a:ea typeface="DejaVu Sans"/>
              </a:rPr>
              <a:t>Hardware requirements:-</a:t>
            </a:r>
            <a:endParaRPr b="0" lang="en-IN" sz="2400" spc="-1" strike="noStrike">
              <a:latin typeface="Arial"/>
            </a:endParaRPr>
          </a:p>
          <a:p>
            <a:pPr algn="just">
              <a:lnSpc>
                <a:spcPct val="100000"/>
              </a:lnSpc>
            </a:pPr>
            <a:endParaRPr b="0" lang="en-IN" sz="2400" spc="-1" strike="noStrike">
              <a:latin typeface="Arial"/>
            </a:endParaRPr>
          </a:p>
          <a:p>
            <a:pPr marL="914400" algn="just">
              <a:lnSpc>
                <a:spcPct val="100000"/>
              </a:lnSpc>
            </a:pPr>
            <a:r>
              <a:rPr b="0" lang="en-US" sz="2400" spc="-1" strike="noStrike">
                <a:solidFill>
                  <a:srgbClr val="000000"/>
                </a:solidFill>
                <a:latin typeface="Times New Roman"/>
                <a:ea typeface="DejaVu Sans"/>
              </a:rPr>
              <a:t>1. Processor — core i5 and above</a:t>
            </a:r>
            <a:endParaRPr b="0" lang="en-IN" sz="2400" spc="-1" strike="noStrike">
              <a:latin typeface="Arial"/>
            </a:endParaRPr>
          </a:p>
          <a:p>
            <a:pPr marL="914400" algn="just">
              <a:lnSpc>
                <a:spcPct val="100000"/>
              </a:lnSpc>
            </a:pPr>
            <a:r>
              <a:rPr b="0" lang="en-US" sz="2400" spc="-1" strike="noStrike">
                <a:solidFill>
                  <a:srgbClr val="000000"/>
                </a:solidFill>
                <a:latin typeface="Times New Roman"/>
                <a:ea typeface="DejaVu Sans"/>
              </a:rPr>
              <a:t>2. RAM — 8 GB or above</a:t>
            </a:r>
            <a:endParaRPr b="0" lang="en-IN" sz="2400" spc="-1" strike="noStrike">
              <a:latin typeface="Arial"/>
            </a:endParaRPr>
          </a:p>
          <a:p>
            <a:pPr marL="914400" algn="just">
              <a:lnSpc>
                <a:spcPct val="100000"/>
              </a:lnSpc>
            </a:pPr>
            <a:r>
              <a:rPr b="0" lang="en-US" sz="2400" spc="-1" strike="noStrike">
                <a:solidFill>
                  <a:srgbClr val="000000"/>
                </a:solidFill>
                <a:latin typeface="Times New Roman"/>
                <a:ea typeface="DejaVu Sans"/>
              </a:rPr>
              <a:t>3. SSD— 250 GB or above</a:t>
            </a:r>
            <a:endParaRPr b="0" lang="en-IN" sz="2400" spc="-1" strike="noStrike">
              <a:latin typeface="Arial"/>
            </a:endParaRPr>
          </a:p>
          <a:p>
            <a:pPr marL="914400" algn="just">
              <a:lnSpc>
                <a:spcPct val="100000"/>
              </a:lnSpc>
            </a:pPr>
            <a:endParaRPr b="0" lang="en-IN" sz="2400" spc="-1" strike="noStrike">
              <a:latin typeface="Arial"/>
            </a:endParaRPr>
          </a:p>
          <a:p>
            <a:pPr marL="914400" algn="just">
              <a:lnSpc>
                <a:spcPct val="100000"/>
              </a:lnSpc>
            </a:pPr>
            <a:endParaRPr b="0" lang="en-IN" sz="2400" spc="-1" strike="noStrike">
              <a:latin typeface="Arial"/>
            </a:endParaRPr>
          </a:p>
          <a:p>
            <a:pPr marL="914400" algn="just">
              <a:lnSpc>
                <a:spcPct val="100000"/>
              </a:lnSpc>
            </a:pPr>
            <a:r>
              <a:rPr b="0" lang="en-US" sz="2400" spc="-1" strike="noStrike">
                <a:solidFill>
                  <a:srgbClr val="030303"/>
                </a:solidFill>
                <a:latin typeface="Times New Roman"/>
                <a:ea typeface="DejaVu Sans"/>
              </a:rPr>
              <a:t>Software requirements:-</a:t>
            </a:r>
            <a:endParaRPr b="0" lang="en-IN" sz="2400" spc="-1" strike="noStrike">
              <a:latin typeface="Arial"/>
            </a:endParaRPr>
          </a:p>
          <a:p>
            <a:pPr marL="914400" algn="just">
              <a:lnSpc>
                <a:spcPct val="100000"/>
              </a:lnSpc>
            </a:pPr>
            <a:endParaRPr b="0" lang="en-IN" sz="2400" spc="-1" strike="noStrike">
              <a:latin typeface="Arial"/>
            </a:endParaRPr>
          </a:p>
          <a:p>
            <a:pPr marL="914400" algn="just">
              <a:lnSpc>
                <a:spcPct val="100000"/>
              </a:lnSpc>
            </a:pPr>
            <a:r>
              <a:rPr b="0" lang="en-US" sz="2400" spc="-1" strike="noStrike">
                <a:solidFill>
                  <a:srgbClr val="000000"/>
                </a:solidFill>
                <a:latin typeface="Times New Roman"/>
                <a:ea typeface="DejaVu Sans"/>
              </a:rPr>
              <a:t>1. ANACONDA</a:t>
            </a:r>
            <a:endParaRPr b="0" lang="en-IN" sz="2400" spc="-1" strike="noStrike">
              <a:latin typeface="Arial"/>
            </a:endParaRPr>
          </a:p>
        </p:txBody>
      </p:sp>
      <p:sp>
        <p:nvSpPr>
          <p:cNvPr id="104" name="CustomShape 3"/>
          <p:cNvSpPr/>
          <p:nvPr/>
        </p:nvSpPr>
        <p:spPr>
          <a:xfrm>
            <a:off x="10951920" y="5883120"/>
            <a:ext cx="55044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961E5F5C-BAAC-4006-9E72-7CA7D2ABCBB5}" type="slidenum">
              <a:rPr b="0" lang="en-IN" sz="1000" spc="-1" strike="noStrike">
                <a:solidFill>
                  <a:srgbClr val="000000"/>
                </a:solidFill>
                <a:latin typeface="Corbel"/>
              </a:rPr>
              <a:t>1</a:t>
            </a:fld>
            <a:endParaRPr b="0" lang="en-IN" sz="1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10951920" y="5883120"/>
            <a:ext cx="55044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85B66C8D-ADE5-40B8-A5C9-5FB8640C6773}" type="slidenum">
              <a:rPr b="0" lang="en-IN" sz="1000" spc="-1" strike="noStrike">
                <a:solidFill>
                  <a:srgbClr val="000000"/>
                </a:solidFill>
                <a:latin typeface="Corbel"/>
              </a:rPr>
              <a:t>1</a:t>
            </a:fld>
            <a:endParaRPr b="0" lang="en-IN" sz="1000" spc="-1" strike="noStrike">
              <a:latin typeface="Arial"/>
            </a:endParaRPr>
          </a:p>
        </p:txBody>
      </p:sp>
      <p:sp>
        <p:nvSpPr>
          <p:cNvPr id="106" name="CustomShape 2"/>
          <p:cNvSpPr/>
          <p:nvPr/>
        </p:nvSpPr>
        <p:spPr>
          <a:xfrm>
            <a:off x="1320840" y="464760"/>
            <a:ext cx="10389600" cy="1142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000" spc="-1" strike="noStrike">
                <a:solidFill>
                  <a:srgbClr val="000000"/>
                </a:solidFill>
                <a:latin typeface="Times New Roman"/>
              </a:rPr>
              <a:t>INTRODUCTION</a:t>
            </a:r>
            <a:endParaRPr b="0" lang="en-IN" sz="4000" spc="-1" strike="noStrike">
              <a:latin typeface="Arial"/>
            </a:endParaRPr>
          </a:p>
        </p:txBody>
      </p:sp>
      <p:pic>
        <p:nvPicPr>
          <p:cNvPr id="107" name="Picture 5" descr=""/>
          <p:cNvPicPr/>
          <p:nvPr/>
        </p:nvPicPr>
        <p:blipFill>
          <a:blip r:embed="rId1"/>
          <a:stretch/>
        </p:blipFill>
        <p:spPr>
          <a:xfrm>
            <a:off x="1944000" y="3938400"/>
            <a:ext cx="8166600" cy="1994760"/>
          </a:xfrm>
          <a:prstGeom prst="rect">
            <a:avLst/>
          </a:prstGeom>
          <a:ln>
            <a:noFill/>
          </a:ln>
        </p:spPr>
      </p:pic>
      <p:pic>
        <p:nvPicPr>
          <p:cNvPr id="108" name="" descr=""/>
          <p:cNvPicPr/>
          <p:nvPr/>
        </p:nvPicPr>
        <p:blipFill>
          <a:blip r:embed="rId2"/>
          <a:stretch/>
        </p:blipFill>
        <p:spPr>
          <a:xfrm>
            <a:off x="1758960" y="1543680"/>
            <a:ext cx="7889040" cy="212832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1195560" y="578880"/>
            <a:ext cx="7089480" cy="1046160"/>
          </a:xfrm>
          <a:prstGeom prst="rect">
            <a:avLst/>
          </a:prstGeom>
          <a:noFill/>
          <a:ln>
            <a:noFill/>
          </a:ln>
        </p:spPr>
        <p:style>
          <a:lnRef idx="0"/>
          <a:fillRef idx="0"/>
          <a:effectRef idx="0"/>
          <a:fontRef idx="minor"/>
        </p:style>
        <p:txBody>
          <a:bodyPr lIns="90000" rIns="90000" tIns="45000" bIns="45000">
            <a:noAutofit/>
          </a:bodyPr>
          <a:p>
            <a:pPr>
              <a:lnSpc>
                <a:spcPct val="90000"/>
              </a:lnSpc>
            </a:pPr>
            <a:r>
              <a:rPr b="0" lang="en-US" sz="4500" spc="-1" strike="noStrike">
                <a:solidFill>
                  <a:srgbClr val="2f3235"/>
                </a:solidFill>
                <a:latin typeface="Times New Roman"/>
                <a:ea typeface="DejaVu Sans"/>
              </a:rPr>
              <a:t>DATA PREPRATION</a:t>
            </a:r>
            <a:endParaRPr b="0" lang="en-IN" sz="4500" spc="-1" strike="noStrike">
              <a:latin typeface="Arial"/>
            </a:endParaRPr>
          </a:p>
        </p:txBody>
      </p:sp>
      <p:sp>
        <p:nvSpPr>
          <p:cNvPr id="110" name="CustomShape 2"/>
          <p:cNvSpPr/>
          <p:nvPr/>
        </p:nvSpPr>
        <p:spPr>
          <a:xfrm>
            <a:off x="1195560" y="1476720"/>
            <a:ext cx="9712440" cy="2462760"/>
          </a:xfrm>
          <a:prstGeom prst="rect">
            <a:avLst/>
          </a:prstGeom>
          <a:noFill/>
          <a:ln w="12600">
            <a:noFill/>
          </a:ln>
        </p:spPr>
        <p:style>
          <a:lnRef idx="0"/>
          <a:fillRef idx="0"/>
          <a:effectRef idx="0"/>
          <a:fontRef idx="minor"/>
        </p:style>
        <p:txBody>
          <a:bodyPr lIns="25560" rIns="25560" tIns="25560" bIns="25560">
            <a:spAutoFit/>
          </a:bodyPr>
          <a:p>
            <a:pPr algn="just">
              <a:lnSpc>
                <a:spcPct val="80000"/>
              </a:lnSpc>
            </a:pPr>
            <a:r>
              <a:rPr b="0" lang="en-US" sz="1800" spc="-1" strike="noStrike">
                <a:solidFill>
                  <a:srgbClr val="000000"/>
                </a:solidFill>
                <a:latin typeface="Times New Roman"/>
                <a:ea typeface="DejaVu Sans"/>
              </a:rPr>
              <a:t>With the help of Pandas Library, We will upload our data to Jupyter Notebook.</a:t>
            </a:r>
            <a:endParaRPr b="0" lang="en-IN" sz="1800" spc="-1" strike="noStrike">
              <a:latin typeface="Arial"/>
            </a:endParaRPr>
          </a:p>
          <a:p>
            <a:pPr algn="just">
              <a:lnSpc>
                <a:spcPct val="80000"/>
              </a:lnSpc>
            </a:pPr>
            <a:endParaRPr b="0" lang="en-IN" sz="1800" spc="-1" strike="noStrike">
              <a:latin typeface="Arial"/>
            </a:endParaRPr>
          </a:p>
          <a:p>
            <a:pPr algn="just">
              <a:lnSpc>
                <a:spcPct val="80000"/>
              </a:lnSpc>
            </a:pPr>
            <a:r>
              <a:rPr b="0" lang="en-US" sz="1800" spc="-1" strike="noStrike">
                <a:solidFill>
                  <a:srgbClr val="000000"/>
                </a:solidFill>
                <a:latin typeface="Times New Roman"/>
                <a:ea typeface="DejaVu Sans"/>
              </a:rPr>
              <a:t>Once our data is uploaded with the help of predefined method (i.e. read_csv) we can read data for further processing.   </a:t>
            </a:r>
            <a:endParaRPr b="0" lang="en-IN" sz="1800" spc="-1" strike="noStrike">
              <a:latin typeface="Arial"/>
            </a:endParaRPr>
          </a:p>
          <a:p>
            <a:pPr algn="just">
              <a:lnSpc>
                <a:spcPct val="80000"/>
              </a:lnSpc>
            </a:pPr>
            <a:endParaRPr b="0" lang="en-IN" sz="1800" spc="-1" strike="noStrike">
              <a:latin typeface="Arial"/>
            </a:endParaRPr>
          </a:p>
          <a:p>
            <a:pPr algn="just">
              <a:lnSpc>
                <a:spcPct val="80000"/>
              </a:lnSpc>
            </a:pPr>
            <a:r>
              <a:rPr b="0" lang="en-US" sz="1800" spc="-1" strike="noStrike">
                <a:solidFill>
                  <a:srgbClr val="000000"/>
                </a:solidFill>
                <a:latin typeface="Times New Roman"/>
                <a:ea typeface="DejaVu Sans"/>
              </a:rPr>
              <a:t>We have two type of variables in the data:-</a:t>
            </a:r>
            <a:endParaRPr b="0" lang="en-IN" sz="1800" spc="-1" strike="noStrike">
              <a:latin typeface="Arial"/>
            </a:endParaRPr>
          </a:p>
          <a:p>
            <a:pPr algn="just">
              <a:lnSpc>
                <a:spcPct val="80000"/>
              </a:lnSpc>
            </a:pPr>
            <a:endParaRPr b="0" lang="en-IN" sz="1800" spc="-1" strike="noStrike">
              <a:latin typeface="Arial"/>
            </a:endParaRPr>
          </a:p>
          <a:p>
            <a:pPr marL="285840" indent="-285120" algn="just">
              <a:lnSpc>
                <a:spcPct val="80000"/>
              </a:lnSpc>
              <a:buClr>
                <a:srgbClr val="000000"/>
              </a:buClr>
              <a:buFont typeface="Arial"/>
              <a:buChar char="•"/>
            </a:pPr>
            <a:r>
              <a:rPr b="0" lang="en-US" sz="1800" spc="-1" strike="noStrike">
                <a:solidFill>
                  <a:srgbClr val="000000"/>
                </a:solidFill>
                <a:latin typeface="Times New Roman"/>
                <a:ea typeface="DejaVu Sans"/>
              </a:rPr>
              <a:t>Dependent Variable</a:t>
            </a:r>
            <a:endParaRPr b="0" lang="en-IN" sz="1800" spc="-1" strike="noStrike">
              <a:latin typeface="Arial"/>
            </a:endParaRPr>
          </a:p>
          <a:p>
            <a:pPr marL="285840" indent="-285120" algn="just">
              <a:lnSpc>
                <a:spcPct val="80000"/>
              </a:lnSpc>
              <a:buClr>
                <a:srgbClr val="000000"/>
              </a:buClr>
              <a:buFont typeface="Arial"/>
              <a:buChar char="•"/>
            </a:pPr>
            <a:r>
              <a:rPr b="0" lang="en-US" sz="1800" spc="-1" strike="noStrike">
                <a:solidFill>
                  <a:srgbClr val="000000"/>
                </a:solidFill>
                <a:latin typeface="Times New Roman"/>
                <a:ea typeface="DejaVu Sans"/>
              </a:rPr>
              <a:t>Independent Variable</a:t>
            </a:r>
            <a:endParaRPr b="0" lang="en-IN" sz="1800" spc="-1" strike="noStrike">
              <a:latin typeface="Arial"/>
            </a:endParaRPr>
          </a:p>
          <a:p>
            <a:pPr algn="just">
              <a:lnSpc>
                <a:spcPct val="80000"/>
              </a:lnSpc>
            </a:pPr>
            <a:endParaRPr b="0" lang="en-IN" sz="1800" spc="-1" strike="noStrike">
              <a:latin typeface="Arial"/>
            </a:endParaRPr>
          </a:p>
          <a:p>
            <a:pPr algn="just">
              <a:lnSpc>
                <a:spcPct val="80000"/>
              </a:lnSpc>
            </a:pPr>
            <a:endParaRPr b="0" lang="en-IN" sz="1800" spc="-1" strike="noStrike">
              <a:latin typeface="Arial"/>
            </a:endParaRPr>
          </a:p>
        </p:txBody>
      </p:sp>
      <p:sp>
        <p:nvSpPr>
          <p:cNvPr id="111" name="CustomShape 3"/>
          <p:cNvSpPr/>
          <p:nvPr/>
        </p:nvSpPr>
        <p:spPr>
          <a:xfrm>
            <a:off x="10951920" y="5883120"/>
            <a:ext cx="55044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EBF03915-B3AC-46BE-BE07-FB24E59659AD}" type="slidenum">
              <a:rPr b="0" lang="en-IN" sz="1000" spc="-1" strike="noStrike">
                <a:solidFill>
                  <a:srgbClr val="000000"/>
                </a:solidFill>
                <a:latin typeface="Corbel"/>
              </a:rPr>
              <a:t>&lt;number&gt;</a:t>
            </a:fld>
            <a:endParaRPr b="0" lang="en-IN" sz="1000" spc="-1" strike="noStrike">
              <a:latin typeface="Arial"/>
            </a:endParaRPr>
          </a:p>
        </p:txBody>
      </p:sp>
      <p:pic>
        <p:nvPicPr>
          <p:cNvPr id="112" name="" descr=""/>
          <p:cNvPicPr/>
          <p:nvPr/>
        </p:nvPicPr>
        <p:blipFill>
          <a:blip r:embed="rId1"/>
          <a:stretch/>
        </p:blipFill>
        <p:spPr>
          <a:xfrm>
            <a:off x="3773880" y="2952000"/>
            <a:ext cx="8106120" cy="317412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914400" y="4098600"/>
            <a:ext cx="9375120" cy="272160"/>
          </a:xfrm>
          <a:prstGeom prst="rect">
            <a:avLst/>
          </a:prstGeom>
          <a:noFill/>
          <a:ln w="12600">
            <a:noFill/>
          </a:ln>
        </p:spPr>
        <p:style>
          <a:lnRef idx="0"/>
          <a:fillRef idx="0"/>
          <a:effectRef idx="0"/>
          <a:fontRef idx="minor"/>
        </p:style>
      </p:sp>
      <p:sp>
        <p:nvSpPr>
          <p:cNvPr id="114" name="CustomShape 2"/>
          <p:cNvSpPr/>
          <p:nvPr/>
        </p:nvSpPr>
        <p:spPr>
          <a:xfrm>
            <a:off x="10951920" y="5883120"/>
            <a:ext cx="55044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A402CDC8-C127-4104-AE1A-1B35395BF894}" type="slidenum">
              <a:rPr b="0" lang="en-IN" sz="1000" spc="-1" strike="noStrike">
                <a:solidFill>
                  <a:srgbClr val="000000"/>
                </a:solidFill>
                <a:latin typeface="Corbel"/>
              </a:rPr>
              <a:t>&lt;number&gt;</a:t>
            </a:fld>
            <a:endParaRPr b="0" lang="en-IN" sz="1000" spc="-1" strike="noStrike">
              <a:latin typeface="Arial"/>
            </a:endParaRPr>
          </a:p>
        </p:txBody>
      </p:sp>
      <p:pic>
        <p:nvPicPr>
          <p:cNvPr id="115" name="Picture 3" descr=""/>
          <p:cNvPicPr/>
          <p:nvPr/>
        </p:nvPicPr>
        <p:blipFill>
          <a:blip r:embed="rId1"/>
          <a:stretch/>
        </p:blipFill>
        <p:spPr>
          <a:xfrm>
            <a:off x="1112400" y="326520"/>
            <a:ext cx="3601080" cy="593640"/>
          </a:xfrm>
          <a:prstGeom prst="rect">
            <a:avLst/>
          </a:prstGeom>
          <a:ln>
            <a:noFill/>
          </a:ln>
        </p:spPr>
      </p:pic>
      <p:pic>
        <p:nvPicPr>
          <p:cNvPr id="116" name="" descr=""/>
          <p:cNvPicPr/>
          <p:nvPr/>
        </p:nvPicPr>
        <p:blipFill>
          <a:blip r:embed="rId2"/>
          <a:stretch/>
        </p:blipFill>
        <p:spPr>
          <a:xfrm>
            <a:off x="1428480" y="1944000"/>
            <a:ext cx="8867520" cy="314280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7" name="" descr=""/>
          <p:cNvPicPr/>
          <p:nvPr/>
        </p:nvPicPr>
        <p:blipFill>
          <a:blip r:embed="rId1"/>
          <a:stretch/>
        </p:blipFill>
        <p:spPr>
          <a:xfrm>
            <a:off x="1343880" y="1083960"/>
            <a:ext cx="9096120" cy="352404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8" name="" descr=""/>
          <p:cNvPicPr/>
          <p:nvPr/>
        </p:nvPicPr>
        <p:blipFill>
          <a:blip r:embed="rId1"/>
          <a:stretch/>
        </p:blipFill>
        <p:spPr>
          <a:xfrm>
            <a:off x="1402920" y="2092680"/>
            <a:ext cx="9400680" cy="313344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9" name="" descr=""/>
          <p:cNvPicPr/>
          <p:nvPr/>
        </p:nvPicPr>
        <p:blipFill>
          <a:blip r:embed="rId1"/>
          <a:stretch/>
        </p:blipFill>
        <p:spPr>
          <a:xfrm>
            <a:off x="1355400" y="1723680"/>
            <a:ext cx="9496080" cy="367632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TM03457496[[fn=Parallax]]</Template>
  <TotalTime>789</TotalTime>
  <Application>LibreOffice/6.4.2.2$Linux_X86_64 LibreOffice_project/40$Build-2</Application>
  <Words>550</Words>
  <Paragraphs>80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2021-10-28T06:37:56Z</dcterms:created>
  <dc:creator>Gokula Krishnan (External)</dc:creator>
  <dc:description/>
  <dc:language>en-IN</dc:language>
  <cp:lastModifiedBy/>
  <dcterms:modified xsi:type="dcterms:W3CDTF">2022-01-30T21:48:42Z</dcterms:modified>
  <cp:revision>8</cp:revision>
  <dc:subject/>
  <dc:title>Housing Price Prediction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24</vt:i4>
  </property>
</Properties>
</file>