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x="24384000" cy="13716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437520" y="5741280"/>
            <a:ext cx="11864160" cy="14216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6" name="PlaceHolder 2"/>
          <p:cNvSpPr>
            <a:spLocks noGrp="1"/>
          </p:cNvSpPr>
          <p:nvPr>
            <p:ph type="body"/>
          </p:nvPr>
        </p:nvSpPr>
        <p:spPr>
          <a:xfrm>
            <a:off x="1218960" y="3209400"/>
            <a:ext cx="2194488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27" name="PlaceHolder 3"/>
          <p:cNvSpPr>
            <a:spLocks noGrp="1"/>
          </p:cNvSpPr>
          <p:nvPr>
            <p:ph type="body"/>
          </p:nvPr>
        </p:nvSpPr>
        <p:spPr>
          <a:xfrm>
            <a:off x="1218960" y="7364520"/>
            <a:ext cx="21944880" cy="37944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437520" y="5741280"/>
            <a:ext cx="11864160" cy="14216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9"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30"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31"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32" name="PlaceHolder 5"/>
          <p:cNvSpPr>
            <a:spLocks noGrp="1"/>
          </p:cNvSpPr>
          <p:nvPr>
            <p:ph type="body"/>
          </p:nvPr>
        </p:nvSpPr>
        <p:spPr>
          <a:xfrm>
            <a:off x="12463560" y="736452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437520" y="5741280"/>
            <a:ext cx="11864160" cy="14216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4" name="PlaceHolder 2"/>
          <p:cNvSpPr>
            <a:spLocks noGrp="1"/>
          </p:cNvSpPr>
          <p:nvPr>
            <p:ph type="body"/>
          </p:nvPr>
        </p:nvSpPr>
        <p:spPr>
          <a:xfrm>
            <a:off x="1218960" y="3209400"/>
            <a:ext cx="706608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35" name="PlaceHolder 3"/>
          <p:cNvSpPr>
            <a:spLocks noGrp="1"/>
          </p:cNvSpPr>
          <p:nvPr>
            <p:ph type="body"/>
          </p:nvPr>
        </p:nvSpPr>
        <p:spPr>
          <a:xfrm>
            <a:off x="8638560" y="3209400"/>
            <a:ext cx="706608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36" name="PlaceHolder 4"/>
          <p:cNvSpPr>
            <a:spLocks noGrp="1"/>
          </p:cNvSpPr>
          <p:nvPr>
            <p:ph type="body"/>
          </p:nvPr>
        </p:nvSpPr>
        <p:spPr>
          <a:xfrm>
            <a:off x="16058520" y="3209400"/>
            <a:ext cx="706608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37" name="PlaceHolder 5"/>
          <p:cNvSpPr>
            <a:spLocks noGrp="1"/>
          </p:cNvSpPr>
          <p:nvPr>
            <p:ph type="body"/>
          </p:nvPr>
        </p:nvSpPr>
        <p:spPr>
          <a:xfrm>
            <a:off x="1218960" y="7364520"/>
            <a:ext cx="706608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38" name="PlaceHolder 6"/>
          <p:cNvSpPr>
            <a:spLocks noGrp="1"/>
          </p:cNvSpPr>
          <p:nvPr>
            <p:ph type="body"/>
          </p:nvPr>
        </p:nvSpPr>
        <p:spPr>
          <a:xfrm>
            <a:off x="8638560" y="7364520"/>
            <a:ext cx="706608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39" name="PlaceHolder 7"/>
          <p:cNvSpPr>
            <a:spLocks noGrp="1"/>
          </p:cNvSpPr>
          <p:nvPr>
            <p:ph type="body"/>
          </p:nvPr>
        </p:nvSpPr>
        <p:spPr>
          <a:xfrm>
            <a:off x="16058520" y="7364520"/>
            <a:ext cx="7066080" cy="37944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437520" y="5741280"/>
            <a:ext cx="11864160" cy="14216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5" name="PlaceHolder 2"/>
          <p:cNvSpPr>
            <a:spLocks noGrp="1"/>
          </p:cNvSpPr>
          <p:nvPr>
            <p:ph type="subTitle"/>
          </p:nvPr>
        </p:nvSpPr>
        <p:spPr>
          <a:xfrm>
            <a:off x="1218960" y="3209400"/>
            <a:ext cx="21944880" cy="79549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437520" y="5741280"/>
            <a:ext cx="11864160" cy="14216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7" name="PlaceHolder 2"/>
          <p:cNvSpPr>
            <a:spLocks noGrp="1"/>
          </p:cNvSpPr>
          <p:nvPr>
            <p:ph type="body"/>
          </p:nvPr>
        </p:nvSpPr>
        <p:spPr>
          <a:xfrm>
            <a:off x="1218960" y="3209400"/>
            <a:ext cx="21944880" cy="79549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437520" y="5741280"/>
            <a:ext cx="11864160" cy="14216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9"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IN" sz="1400" spc="-1" strike="noStrike">
              <a:solidFill>
                <a:srgbClr val="000000"/>
              </a:solidFill>
              <a:latin typeface="Arial"/>
            </a:endParaRPr>
          </a:p>
        </p:txBody>
      </p:sp>
      <p:sp>
        <p:nvSpPr>
          <p:cNvPr id="50"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437520" y="5741280"/>
            <a:ext cx="11864160" cy="142164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437520" y="5741280"/>
            <a:ext cx="11864160" cy="659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437520" y="5741280"/>
            <a:ext cx="11864160" cy="14216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4"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55"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IN" sz="1400" spc="-1" strike="noStrike">
              <a:solidFill>
                <a:srgbClr val="000000"/>
              </a:solidFill>
              <a:latin typeface="Arial"/>
            </a:endParaRPr>
          </a:p>
        </p:txBody>
      </p:sp>
      <p:sp>
        <p:nvSpPr>
          <p:cNvPr id="56"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437520" y="5741280"/>
            <a:ext cx="11864160" cy="14216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 name="PlaceHolder 2"/>
          <p:cNvSpPr>
            <a:spLocks noGrp="1"/>
          </p:cNvSpPr>
          <p:nvPr>
            <p:ph type="subTitle"/>
          </p:nvPr>
        </p:nvSpPr>
        <p:spPr>
          <a:xfrm>
            <a:off x="1218960" y="3209400"/>
            <a:ext cx="21944880" cy="79549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437520" y="5741280"/>
            <a:ext cx="11864160" cy="14216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8"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IN" sz="1400" spc="-1" strike="noStrike">
              <a:solidFill>
                <a:srgbClr val="000000"/>
              </a:solidFill>
              <a:latin typeface="Arial"/>
            </a:endParaRPr>
          </a:p>
        </p:txBody>
      </p:sp>
      <p:sp>
        <p:nvSpPr>
          <p:cNvPr id="59"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60" name="PlaceHolder 4"/>
          <p:cNvSpPr>
            <a:spLocks noGrp="1"/>
          </p:cNvSpPr>
          <p:nvPr>
            <p:ph type="body"/>
          </p:nvPr>
        </p:nvSpPr>
        <p:spPr>
          <a:xfrm>
            <a:off x="12463560" y="736452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437520" y="5741280"/>
            <a:ext cx="11864160" cy="14216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2"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63"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64" name="PlaceHolder 4"/>
          <p:cNvSpPr>
            <a:spLocks noGrp="1"/>
          </p:cNvSpPr>
          <p:nvPr>
            <p:ph type="body"/>
          </p:nvPr>
        </p:nvSpPr>
        <p:spPr>
          <a:xfrm>
            <a:off x="1218960" y="7364520"/>
            <a:ext cx="21944880" cy="37944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437520" y="5741280"/>
            <a:ext cx="11864160" cy="14216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6" name="PlaceHolder 2"/>
          <p:cNvSpPr>
            <a:spLocks noGrp="1"/>
          </p:cNvSpPr>
          <p:nvPr>
            <p:ph type="body"/>
          </p:nvPr>
        </p:nvSpPr>
        <p:spPr>
          <a:xfrm>
            <a:off x="1218960" y="3209400"/>
            <a:ext cx="2194488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67" name="PlaceHolder 3"/>
          <p:cNvSpPr>
            <a:spLocks noGrp="1"/>
          </p:cNvSpPr>
          <p:nvPr>
            <p:ph type="body"/>
          </p:nvPr>
        </p:nvSpPr>
        <p:spPr>
          <a:xfrm>
            <a:off x="1218960" y="7364520"/>
            <a:ext cx="21944880" cy="37944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437520" y="5741280"/>
            <a:ext cx="11864160" cy="14216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9"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70"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71"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72" name="PlaceHolder 5"/>
          <p:cNvSpPr>
            <a:spLocks noGrp="1"/>
          </p:cNvSpPr>
          <p:nvPr>
            <p:ph type="body"/>
          </p:nvPr>
        </p:nvSpPr>
        <p:spPr>
          <a:xfrm>
            <a:off x="12463560" y="736452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437520" y="5741280"/>
            <a:ext cx="11864160" cy="14216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4" name="PlaceHolder 2"/>
          <p:cNvSpPr>
            <a:spLocks noGrp="1"/>
          </p:cNvSpPr>
          <p:nvPr>
            <p:ph type="body"/>
          </p:nvPr>
        </p:nvSpPr>
        <p:spPr>
          <a:xfrm>
            <a:off x="1218960" y="3209400"/>
            <a:ext cx="706608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75" name="PlaceHolder 3"/>
          <p:cNvSpPr>
            <a:spLocks noGrp="1"/>
          </p:cNvSpPr>
          <p:nvPr>
            <p:ph type="body"/>
          </p:nvPr>
        </p:nvSpPr>
        <p:spPr>
          <a:xfrm>
            <a:off x="8638560" y="3209400"/>
            <a:ext cx="706608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76" name="PlaceHolder 4"/>
          <p:cNvSpPr>
            <a:spLocks noGrp="1"/>
          </p:cNvSpPr>
          <p:nvPr>
            <p:ph type="body"/>
          </p:nvPr>
        </p:nvSpPr>
        <p:spPr>
          <a:xfrm>
            <a:off x="16058520" y="3209400"/>
            <a:ext cx="706608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77" name="PlaceHolder 5"/>
          <p:cNvSpPr>
            <a:spLocks noGrp="1"/>
          </p:cNvSpPr>
          <p:nvPr>
            <p:ph type="body"/>
          </p:nvPr>
        </p:nvSpPr>
        <p:spPr>
          <a:xfrm>
            <a:off x="1218960" y="7364520"/>
            <a:ext cx="706608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78" name="PlaceHolder 6"/>
          <p:cNvSpPr>
            <a:spLocks noGrp="1"/>
          </p:cNvSpPr>
          <p:nvPr>
            <p:ph type="body"/>
          </p:nvPr>
        </p:nvSpPr>
        <p:spPr>
          <a:xfrm>
            <a:off x="8638560" y="7364520"/>
            <a:ext cx="706608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79" name="PlaceHolder 7"/>
          <p:cNvSpPr>
            <a:spLocks noGrp="1"/>
          </p:cNvSpPr>
          <p:nvPr>
            <p:ph type="body"/>
          </p:nvPr>
        </p:nvSpPr>
        <p:spPr>
          <a:xfrm>
            <a:off x="16058520" y="7364520"/>
            <a:ext cx="7066080" cy="37944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6437520" y="5741280"/>
            <a:ext cx="11864160" cy="14216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7" name="PlaceHolder 2"/>
          <p:cNvSpPr>
            <a:spLocks noGrp="1"/>
          </p:cNvSpPr>
          <p:nvPr>
            <p:ph type="subTitle"/>
          </p:nvPr>
        </p:nvSpPr>
        <p:spPr>
          <a:xfrm>
            <a:off x="1218960" y="3209400"/>
            <a:ext cx="21944880" cy="79549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437520" y="5741280"/>
            <a:ext cx="11864160" cy="14216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9" name="PlaceHolder 2"/>
          <p:cNvSpPr>
            <a:spLocks noGrp="1"/>
          </p:cNvSpPr>
          <p:nvPr>
            <p:ph type="body"/>
          </p:nvPr>
        </p:nvSpPr>
        <p:spPr>
          <a:xfrm>
            <a:off x="1218960" y="3209400"/>
            <a:ext cx="21944880" cy="79549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437520" y="5741280"/>
            <a:ext cx="11864160" cy="14216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1"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IN" sz="1400" spc="-1" strike="noStrike">
              <a:solidFill>
                <a:srgbClr val="000000"/>
              </a:solidFill>
              <a:latin typeface="Arial"/>
            </a:endParaRPr>
          </a:p>
        </p:txBody>
      </p:sp>
      <p:sp>
        <p:nvSpPr>
          <p:cNvPr id="92"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6437520" y="5741280"/>
            <a:ext cx="11864160" cy="142164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437520" y="5741280"/>
            <a:ext cx="11864160" cy="14216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 name="PlaceHolder 2"/>
          <p:cNvSpPr>
            <a:spLocks noGrp="1"/>
          </p:cNvSpPr>
          <p:nvPr>
            <p:ph type="body"/>
          </p:nvPr>
        </p:nvSpPr>
        <p:spPr>
          <a:xfrm>
            <a:off x="1218960" y="3209400"/>
            <a:ext cx="21944880" cy="79549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6437520" y="5741280"/>
            <a:ext cx="11864160" cy="659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437520" y="5741280"/>
            <a:ext cx="11864160" cy="14216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6"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97"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IN" sz="1400" spc="-1" strike="noStrike">
              <a:solidFill>
                <a:srgbClr val="000000"/>
              </a:solidFill>
              <a:latin typeface="Arial"/>
            </a:endParaRPr>
          </a:p>
        </p:txBody>
      </p:sp>
      <p:sp>
        <p:nvSpPr>
          <p:cNvPr id="98"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437520" y="5741280"/>
            <a:ext cx="11864160" cy="14216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0"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IN" sz="1400" spc="-1" strike="noStrike">
              <a:solidFill>
                <a:srgbClr val="000000"/>
              </a:solidFill>
              <a:latin typeface="Arial"/>
            </a:endParaRPr>
          </a:p>
        </p:txBody>
      </p:sp>
      <p:sp>
        <p:nvSpPr>
          <p:cNvPr id="101"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102" name="PlaceHolder 4"/>
          <p:cNvSpPr>
            <a:spLocks noGrp="1"/>
          </p:cNvSpPr>
          <p:nvPr>
            <p:ph type="body"/>
          </p:nvPr>
        </p:nvSpPr>
        <p:spPr>
          <a:xfrm>
            <a:off x="12463560" y="736452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437520" y="5741280"/>
            <a:ext cx="11864160" cy="14216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4"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105"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106" name="PlaceHolder 4"/>
          <p:cNvSpPr>
            <a:spLocks noGrp="1"/>
          </p:cNvSpPr>
          <p:nvPr>
            <p:ph type="body"/>
          </p:nvPr>
        </p:nvSpPr>
        <p:spPr>
          <a:xfrm>
            <a:off x="1218960" y="7364520"/>
            <a:ext cx="21944880" cy="37944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437520" y="5741280"/>
            <a:ext cx="11864160" cy="14216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08" name="PlaceHolder 2"/>
          <p:cNvSpPr>
            <a:spLocks noGrp="1"/>
          </p:cNvSpPr>
          <p:nvPr>
            <p:ph type="body"/>
          </p:nvPr>
        </p:nvSpPr>
        <p:spPr>
          <a:xfrm>
            <a:off x="1218960" y="3209400"/>
            <a:ext cx="2194488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109" name="PlaceHolder 3"/>
          <p:cNvSpPr>
            <a:spLocks noGrp="1"/>
          </p:cNvSpPr>
          <p:nvPr>
            <p:ph type="body"/>
          </p:nvPr>
        </p:nvSpPr>
        <p:spPr>
          <a:xfrm>
            <a:off x="1218960" y="7364520"/>
            <a:ext cx="21944880" cy="37944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437520" y="5741280"/>
            <a:ext cx="11864160" cy="14216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11"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112"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113"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114" name="PlaceHolder 5"/>
          <p:cNvSpPr>
            <a:spLocks noGrp="1"/>
          </p:cNvSpPr>
          <p:nvPr>
            <p:ph type="body"/>
          </p:nvPr>
        </p:nvSpPr>
        <p:spPr>
          <a:xfrm>
            <a:off x="12463560" y="736452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437520" y="5741280"/>
            <a:ext cx="11864160" cy="14216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16" name="PlaceHolder 2"/>
          <p:cNvSpPr>
            <a:spLocks noGrp="1"/>
          </p:cNvSpPr>
          <p:nvPr>
            <p:ph type="body"/>
          </p:nvPr>
        </p:nvSpPr>
        <p:spPr>
          <a:xfrm>
            <a:off x="1218960" y="3209400"/>
            <a:ext cx="706608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117" name="PlaceHolder 3"/>
          <p:cNvSpPr>
            <a:spLocks noGrp="1"/>
          </p:cNvSpPr>
          <p:nvPr>
            <p:ph type="body"/>
          </p:nvPr>
        </p:nvSpPr>
        <p:spPr>
          <a:xfrm>
            <a:off x="8638560" y="3209400"/>
            <a:ext cx="706608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118" name="PlaceHolder 4"/>
          <p:cNvSpPr>
            <a:spLocks noGrp="1"/>
          </p:cNvSpPr>
          <p:nvPr>
            <p:ph type="body"/>
          </p:nvPr>
        </p:nvSpPr>
        <p:spPr>
          <a:xfrm>
            <a:off x="16058520" y="3209400"/>
            <a:ext cx="706608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119" name="PlaceHolder 5"/>
          <p:cNvSpPr>
            <a:spLocks noGrp="1"/>
          </p:cNvSpPr>
          <p:nvPr>
            <p:ph type="body"/>
          </p:nvPr>
        </p:nvSpPr>
        <p:spPr>
          <a:xfrm>
            <a:off x="1218960" y="7364520"/>
            <a:ext cx="706608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120" name="PlaceHolder 6"/>
          <p:cNvSpPr>
            <a:spLocks noGrp="1"/>
          </p:cNvSpPr>
          <p:nvPr>
            <p:ph type="body"/>
          </p:nvPr>
        </p:nvSpPr>
        <p:spPr>
          <a:xfrm>
            <a:off x="8638560" y="7364520"/>
            <a:ext cx="706608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121" name="PlaceHolder 7"/>
          <p:cNvSpPr>
            <a:spLocks noGrp="1"/>
          </p:cNvSpPr>
          <p:nvPr>
            <p:ph type="body"/>
          </p:nvPr>
        </p:nvSpPr>
        <p:spPr>
          <a:xfrm>
            <a:off x="16058520" y="7364520"/>
            <a:ext cx="7066080" cy="37944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437520" y="5741280"/>
            <a:ext cx="11864160" cy="14216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9"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IN" sz="1400" spc="-1" strike="noStrike">
              <a:solidFill>
                <a:srgbClr val="000000"/>
              </a:solidFill>
              <a:latin typeface="Arial"/>
            </a:endParaRPr>
          </a:p>
        </p:txBody>
      </p:sp>
      <p:sp>
        <p:nvSpPr>
          <p:cNvPr id="10"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437520" y="5741280"/>
            <a:ext cx="11864160" cy="142164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437520" y="5741280"/>
            <a:ext cx="11864160" cy="659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437520" y="5741280"/>
            <a:ext cx="11864160" cy="14216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4"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15" name="PlaceHolder 3"/>
          <p:cNvSpPr>
            <a:spLocks noGrp="1"/>
          </p:cNvSpPr>
          <p:nvPr>
            <p:ph type="body"/>
          </p:nvPr>
        </p:nvSpPr>
        <p:spPr>
          <a:xfrm>
            <a:off x="12463560" y="3209400"/>
            <a:ext cx="10708920" cy="7954920"/>
          </a:xfrm>
          <a:prstGeom prst="rect">
            <a:avLst/>
          </a:prstGeom>
        </p:spPr>
        <p:txBody>
          <a:bodyPr lIns="0" rIns="0" tIns="0" bIns="0">
            <a:normAutofit/>
          </a:bodyPr>
          <a:p>
            <a:endParaRPr b="0" lang="en-IN" sz="1400" spc="-1" strike="noStrike">
              <a:solidFill>
                <a:srgbClr val="000000"/>
              </a:solidFill>
              <a:latin typeface="Arial"/>
            </a:endParaRPr>
          </a:p>
        </p:txBody>
      </p:sp>
      <p:sp>
        <p:nvSpPr>
          <p:cNvPr id="16" name="PlaceHolder 4"/>
          <p:cNvSpPr>
            <a:spLocks noGrp="1"/>
          </p:cNvSpPr>
          <p:nvPr>
            <p:ph type="body"/>
          </p:nvPr>
        </p:nvSpPr>
        <p:spPr>
          <a:xfrm>
            <a:off x="1218960" y="736452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437520" y="5741280"/>
            <a:ext cx="11864160" cy="14216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8" name="PlaceHolder 2"/>
          <p:cNvSpPr>
            <a:spLocks noGrp="1"/>
          </p:cNvSpPr>
          <p:nvPr>
            <p:ph type="body"/>
          </p:nvPr>
        </p:nvSpPr>
        <p:spPr>
          <a:xfrm>
            <a:off x="1218960" y="3209400"/>
            <a:ext cx="10708920" cy="7954920"/>
          </a:xfrm>
          <a:prstGeom prst="rect">
            <a:avLst/>
          </a:prstGeom>
        </p:spPr>
        <p:txBody>
          <a:bodyPr lIns="0" rIns="0" tIns="0" bIns="0">
            <a:normAutofit/>
          </a:bodyPr>
          <a:p>
            <a:endParaRPr b="0" lang="en-IN" sz="1400" spc="-1" strike="noStrike">
              <a:solidFill>
                <a:srgbClr val="000000"/>
              </a:solidFill>
              <a:latin typeface="Arial"/>
            </a:endParaRPr>
          </a:p>
        </p:txBody>
      </p:sp>
      <p:sp>
        <p:nvSpPr>
          <p:cNvPr id="19"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20" name="PlaceHolder 4"/>
          <p:cNvSpPr>
            <a:spLocks noGrp="1"/>
          </p:cNvSpPr>
          <p:nvPr>
            <p:ph type="body"/>
          </p:nvPr>
        </p:nvSpPr>
        <p:spPr>
          <a:xfrm>
            <a:off x="12463560" y="736452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437520" y="5741280"/>
            <a:ext cx="11864160" cy="142164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2" name="PlaceHolder 2"/>
          <p:cNvSpPr>
            <a:spLocks noGrp="1"/>
          </p:cNvSpPr>
          <p:nvPr>
            <p:ph type="body"/>
          </p:nvPr>
        </p:nvSpPr>
        <p:spPr>
          <a:xfrm>
            <a:off x="1218960" y="320940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23" name="PlaceHolder 3"/>
          <p:cNvSpPr>
            <a:spLocks noGrp="1"/>
          </p:cNvSpPr>
          <p:nvPr>
            <p:ph type="body"/>
          </p:nvPr>
        </p:nvSpPr>
        <p:spPr>
          <a:xfrm>
            <a:off x="12463560" y="3209400"/>
            <a:ext cx="10708920" cy="3794400"/>
          </a:xfrm>
          <a:prstGeom prst="rect">
            <a:avLst/>
          </a:prstGeom>
        </p:spPr>
        <p:txBody>
          <a:bodyPr lIns="0" rIns="0" tIns="0" bIns="0">
            <a:normAutofit/>
          </a:bodyPr>
          <a:p>
            <a:endParaRPr b="0" lang="en-IN" sz="1400" spc="-1" strike="noStrike">
              <a:solidFill>
                <a:srgbClr val="000000"/>
              </a:solidFill>
              <a:latin typeface="Arial"/>
            </a:endParaRPr>
          </a:p>
        </p:txBody>
      </p:sp>
      <p:sp>
        <p:nvSpPr>
          <p:cNvPr id="24" name="PlaceHolder 4"/>
          <p:cNvSpPr>
            <a:spLocks noGrp="1"/>
          </p:cNvSpPr>
          <p:nvPr>
            <p:ph type="body"/>
          </p:nvPr>
        </p:nvSpPr>
        <p:spPr>
          <a:xfrm>
            <a:off x="1218960" y="7364520"/>
            <a:ext cx="21944880" cy="37944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rot="10800000">
            <a:off x="23075640" y="11965680"/>
            <a:ext cx="254520" cy="507600"/>
          </a:xfrm>
          <a:custGeom>
            <a:avLst/>
            <a:gdLst/>
            <a:ahLst/>
            <a:rect l="l" t="t" r="r" b="b"/>
            <a:pathLst>
              <a:path w="21600" h="21600">
                <a:moveTo>
                  <a:pt x="21468" y="0"/>
                </a:moveTo>
                <a:lnTo>
                  <a:pt x="21600" y="21600"/>
                </a:lnTo>
                <a:lnTo>
                  <a:pt x="0" y="10766"/>
                </a:lnTo>
                <a:lnTo>
                  <a:pt x="21468" y="0"/>
                </a:lnTo>
                <a:close/>
              </a:path>
            </a:pathLst>
          </a:custGeom>
          <a:solidFill>
            <a:srgbClr val="4b90c2"/>
          </a:solidFill>
          <a:ln>
            <a:noFill/>
          </a:ln>
        </p:spPr>
        <p:style>
          <a:lnRef idx="0"/>
          <a:fillRef idx="0"/>
          <a:effectRef idx="0"/>
          <a:fontRef idx="minor"/>
        </p:style>
      </p:sp>
      <p:sp>
        <p:nvSpPr>
          <p:cNvPr id="1" name="PlaceHolder 2"/>
          <p:cNvSpPr>
            <a:spLocks noGrp="1"/>
          </p:cNvSpPr>
          <p:nvPr>
            <p:ph type="sldNum"/>
          </p:nvPr>
        </p:nvSpPr>
        <p:spPr>
          <a:xfrm>
            <a:off x="21982680" y="12066840"/>
            <a:ext cx="924120" cy="8056800"/>
          </a:xfrm>
          <a:prstGeom prst="rect">
            <a:avLst/>
          </a:prstGeom>
        </p:spPr>
        <p:txBody>
          <a:bodyPr lIns="50760" rIns="50760" tIns="50760" bIns="50760">
            <a:noAutofit/>
          </a:bodyPr>
          <a:p>
            <a:pPr algn="ctr">
              <a:lnSpc>
                <a:spcPct val="100000"/>
              </a:lnSpc>
            </a:pPr>
            <a:fld id="{B84CAF38-4D37-40B5-84ED-5768886B44F5}" type="slidenum">
              <a:rPr b="1" lang="en-US" sz="2400" spc="-1" strike="noStrike">
                <a:solidFill>
                  <a:srgbClr val="ffffff"/>
                </a:solidFill>
                <a:latin typeface="Roboto"/>
                <a:ea typeface="Roboto"/>
              </a:rPr>
              <a:t>&lt;number&gt;</a:t>
            </a:fld>
            <a:endParaRPr b="0" lang="en-IN" sz="2400" spc="-1" strike="noStrike">
              <a:latin typeface="Times New Roman"/>
            </a:endParaRPr>
          </a:p>
        </p:txBody>
      </p:sp>
      <p:sp>
        <p:nvSpPr>
          <p:cNvPr id="2" name="PlaceHolder 3"/>
          <p:cNvSpPr>
            <a:spLocks noGrp="1"/>
          </p:cNvSpPr>
          <p:nvPr>
            <p:ph type="title"/>
          </p:nvPr>
        </p:nvSpPr>
        <p:spPr>
          <a:xfrm>
            <a:off x="1218960" y="547200"/>
            <a:ext cx="21944880" cy="2289960"/>
          </a:xfrm>
          <a:prstGeom prst="rect">
            <a:avLst/>
          </a:prstGeom>
        </p:spPr>
        <p:txBody>
          <a:bodyPr lIns="0" rIns="0" tIns="0" bIns="0" anchor="ctr">
            <a:noAutofit/>
          </a:bodyP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3" name="PlaceHolder 4"/>
          <p:cNvSpPr>
            <a:spLocks noGrp="1"/>
          </p:cNvSpPr>
          <p:nvPr>
            <p:ph type="body"/>
          </p:nvPr>
        </p:nvSpPr>
        <p:spPr>
          <a:xfrm>
            <a:off x="1218960" y="3209400"/>
            <a:ext cx="21944880" cy="7954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CustomShape 1"/>
          <p:cNvSpPr/>
          <p:nvPr/>
        </p:nvSpPr>
        <p:spPr>
          <a:xfrm rot="10800000">
            <a:off x="23075640" y="11965680"/>
            <a:ext cx="254520" cy="507600"/>
          </a:xfrm>
          <a:custGeom>
            <a:avLst/>
            <a:gdLst/>
            <a:ahLst/>
            <a:rect l="l" t="t" r="r" b="b"/>
            <a:pathLst>
              <a:path w="21600" h="21600">
                <a:moveTo>
                  <a:pt x="21468" y="0"/>
                </a:moveTo>
                <a:lnTo>
                  <a:pt x="21600" y="21600"/>
                </a:lnTo>
                <a:lnTo>
                  <a:pt x="0" y="10766"/>
                </a:lnTo>
                <a:lnTo>
                  <a:pt x="21468" y="0"/>
                </a:lnTo>
                <a:close/>
              </a:path>
            </a:pathLst>
          </a:custGeom>
          <a:solidFill>
            <a:srgbClr val="4b90c2"/>
          </a:solidFill>
          <a:ln>
            <a:noFill/>
          </a:ln>
        </p:spPr>
        <p:style>
          <a:lnRef idx="0"/>
          <a:fillRef idx="0"/>
          <a:effectRef idx="0"/>
          <a:fontRef idx="minor"/>
        </p:style>
      </p:sp>
      <p:sp>
        <p:nvSpPr>
          <p:cNvPr id="41" name="PlaceHolder 2"/>
          <p:cNvSpPr>
            <a:spLocks noGrp="1"/>
          </p:cNvSpPr>
          <p:nvPr>
            <p:ph type="sldNum"/>
          </p:nvPr>
        </p:nvSpPr>
        <p:spPr>
          <a:xfrm>
            <a:off x="22147920" y="11965320"/>
            <a:ext cx="924120" cy="8056800"/>
          </a:xfrm>
          <a:prstGeom prst="rect">
            <a:avLst/>
          </a:prstGeom>
        </p:spPr>
        <p:txBody>
          <a:bodyPr lIns="50760" rIns="50760" tIns="50760" bIns="50760">
            <a:noAutofit/>
          </a:bodyPr>
          <a:p>
            <a:pPr algn="ctr">
              <a:lnSpc>
                <a:spcPct val="100000"/>
              </a:lnSpc>
            </a:pPr>
            <a:fld id="{4ABBFDC7-D7F5-4162-92BD-CA96FC223762}" type="slidenum">
              <a:rPr b="1" lang="en-US" sz="2400" spc="-1" strike="noStrike">
                <a:solidFill>
                  <a:srgbClr val="3f4347"/>
                </a:solidFill>
                <a:latin typeface="Roboto"/>
                <a:ea typeface="Roboto"/>
              </a:rPr>
              <a:t>&lt;number&gt;</a:t>
            </a:fld>
            <a:endParaRPr b="0" lang="en-IN" sz="2400" spc="-1" strike="noStrike">
              <a:latin typeface="Times New Roman"/>
            </a:endParaRPr>
          </a:p>
        </p:txBody>
      </p:sp>
      <p:sp>
        <p:nvSpPr>
          <p:cNvPr id="42" name="PlaceHolder 3"/>
          <p:cNvSpPr>
            <a:spLocks noGrp="1"/>
          </p:cNvSpPr>
          <p:nvPr>
            <p:ph type="title"/>
          </p:nvPr>
        </p:nvSpPr>
        <p:spPr>
          <a:xfrm>
            <a:off x="1689120" y="1350360"/>
            <a:ext cx="21005280" cy="2285640"/>
          </a:xfrm>
          <a:prstGeom prst="rect">
            <a:avLst/>
          </a:prstGeom>
        </p:spPr>
        <p:txBody>
          <a:bodyPr lIns="50760" rIns="50760" tIns="50760" bIns="50760" anchor="ctr">
            <a:normAutofit/>
          </a:bodyPr>
          <a:p>
            <a:pPr algn="ctr"/>
            <a:r>
              <a:rPr b="0" lang="en-IN" sz="9000" spc="-1" strike="noStrike">
                <a:solidFill>
                  <a:srgbClr val="000000"/>
                </a:solidFill>
                <a:latin typeface="Arial"/>
              </a:rPr>
              <a:t>Click to edit the title text format</a:t>
            </a:r>
            <a:endParaRPr b="0" lang="en-IN" sz="9000" spc="-1" strike="noStrike">
              <a:solidFill>
                <a:srgbClr val="000000"/>
              </a:solidFill>
              <a:latin typeface="Arial"/>
            </a:endParaRPr>
          </a:p>
        </p:txBody>
      </p:sp>
      <p:sp>
        <p:nvSpPr>
          <p:cNvPr id="43" name="PlaceHolder 4"/>
          <p:cNvSpPr>
            <a:spLocks noGrp="1"/>
          </p:cNvSpPr>
          <p:nvPr>
            <p:ph type="body"/>
          </p:nvPr>
        </p:nvSpPr>
        <p:spPr>
          <a:xfrm>
            <a:off x="1218960" y="3209400"/>
            <a:ext cx="21944880" cy="7954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1181ae"/>
            </a:gs>
            <a:gs pos="100000">
              <a:srgbClr val="095474"/>
            </a:gs>
          </a:gsLst>
          <a:path path="circle">
            <a:fillToRect l="50000" t="50000" r="50000" b="50000"/>
          </a:path>
        </a:gradFill>
      </p:bgPr>
    </p:bg>
    <p:spTree>
      <p:nvGrpSpPr>
        <p:cNvPr id="1" name=""/>
        <p:cNvGrpSpPr/>
        <p:nvPr/>
      </p:nvGrpSpPr>
      <p:grpSpPr>
        <a:xfrm>
          <a:off x="0" y="0"/>
          <a:ext cx="0" cy="0"/>
          <a:chOff x="0" y="0"/>
          <a:chExt cx="0" cy="0"/>
        </a:xfrm>
      </p:grpSpPr>
      <p:sp>
        <p:nvSpPr>
          <p:cNvPr id="80" name="CustomShape 1"/>
          <p:cNvSpPr/>
          <p:nvPr/>
        </p:nvSpPr>
        <p:spPr>
          <a:xfrm rot="10800000">
            <a:off x="23075640" y="11965680"/>
            <a:ext cx="254520" cy="507600"/>
          </a:xfrm>
          <a:custGeom>
            <a:avLst/>
            <a:gdLst/>
            <a:ahLst/>
            <a:rect l="l" t="t" r="r" b="b"/>
            <a:pathLst>
              <a:path w="21600" h="21600">
                <a:moveTo>
                  <a:pt x="21468" y="0"/>
                </a:moveTo>
                <a:lnTo>
                  <a:pt x="21600" y="21600"/>
                </a:lnTo>
                <a:lnTo>
                  <a:pt x="0" y="10766"/>
                </a:lnTo>
                <a:lnTo>
                  <a:pt x="21468" y="0"/>
                </a:lnTo>
                <a:close/>
              </a:path>
            </a:pathLst>
          </a:custGeom>
          <a:solidFill>
            <a:srgbClr val="4b90c2"/>
          </a:solidFill>
          <a:ln>
            <a:noFill/>
          </a:ln>
        </p:spPr>
        <p:style>
          <a:lnRef idx="0"/>
          <a:fillRef idx="0"/>
          <a:effectRef idx="0"/>
          <a:fontRef idx="minor"/>
        </p:style>
      </p:sp>
      <p:sp>
        <p:nvSpPr>
          <p:cNvPr id="81" name="PlaceHolder 2"/>
          <p:cNvSpPr>
            <a:spLocks noGrp="1"/>
          </p:cNvSpPr>
          <p:nvPr>
            <p:ph type="title"/>
          </p:nvPr>
        </p:nvSpPr>
        <p:spPr>
          <a:xfrm>
            <a:off x="6437520" y="5741280"/>
            <a:ext cx="11864160" cy="1421640"/>
          </a:xfrm>
          <a:prstGeom prst="rect">
            <a:avLst/>
          </a:prstGeom>
        </p:spPr>
        <p:txBody>
          <a:bodyPr lIns="50760" rIns="50760" tIns="50760" bIns="50760" anchor="ctr">
            <a:normAutofit fontScale="51000"/>
          </a:bodyPr>
          <a:p>
            <a:pPr algn="ctr"/>
            <a:r>
              <a:rPr b="0" lang="en-IN" sz="7200" spc="-1" strike="noStrike">
                <a:solidFill>
                  <a:srgbClr val="000000"/>
                </a:solidFill>
                <a:latin typeface="Arial"/>
              </a:rPr>
              <a:t>Click to edit the title text format</a:t>
            </a:r>
            <a:endParaRPr b="0" lang="en-IN" sz="7200" spc="-1" strike="noStrike">
              <a:solidFill>
                <a:srgbClr val="000000"/>
              </a:solidFill>
              <a:latin typeface="Arial"/>
            </a:endParaRPr>
          </a:p>
        </p:txBody>
      </p:sp>
      <p:sp>
        <p:nvSpPr>
          <p:cNvPr id="82" name="PlaceHolder 3"/>
          <p:cNvSpPr>
            <a:spLocks noGrp="1"/>
          </p:cNvSpPr>
          <p:nvPr>
            <p:ph type="dt"/>
          </p:nvPr>
        </p:nvSpPr>
        <p:spPr>
          <a:xfrm>
            <a:off x="1219320" y="12712680"/>
            <a:ext cx="5689080" cy="729720"/>
          </a:xfrm>
          <a:prstGeom prst="rect">
            <a:avLst/>
          </a:prstGeom>
        </p:spPr>
        <p:txBody>
          <a:bodyPr lIns="182880" rIns="182880" tIns="91440" bIns="91440">
            <a:noAutofit/>
          </a:bodyPr>
          <a:p>
            <a:endParaRPr b="0" lang="en-IN" sz="2400" spc="-1" strike="noStrike">
              <a:latin typeface="Times New Roman"/>
            </a:endParaRPr>
          </a:p>
        </p:txBody>
      </p:sp>
      <p:sp>
        <p:nvSpPr>
          <p:cNvPr id="83" name="PlaceHolder 4"/>
          <p:cNvSpPr>
            <a:spLocks noGrp="1"/>
          </p:cNvSpPr>
          <p:nvPr>
            <p:ph type="ftr"/>
          </p:nvPr>
        </p:nvSpPr>
        <p:spPr>
          <a:xfrm>
            <a:off x="8331120" y="12712680"/>
            <a:ext cx="7721280" cy="729720"/>
          </a:xfrm>
          <a:prstGeom prst="rect">
            <a:avLst/>
          </a:prstGeom>
        </p:spPr>
        <p:txBody>
          <a:bodyPr lIns="182880" rIns="182880" tIns="91440" bIns="91440">
            <a:noAutofit/>
          </a:bodyPr>
          <a:p>
            <a:endParaRPr b="0" lang="en-IN" sz="2400" spc="-1" strike="noStrike">
              <a:latin typeface="Times New Roman"/>
            </a:endParaRPr>
          </a:p>
        </p:txBody>
      </p:sp>
      <p:sp>
        <p:nvSpPr>
          <p:cNvPr id="84" name="PlaceHolder 5"/>
          <p:cNvSpPr>
            <a:spLocks noGrp="1"/>
          </p:cNvSpPr>
          <p:nvPr>
            <p:ph type="sldNum"/>
          </p:nvPr>
        </p:nvSpPr>
        <p:spPr>
          <a:xfrm>
            <a:off x="22147920" y="11965320"/>
            <a:ext cx="924120" cy="8056800"/>
          </a:xfrm>
          <a:prstGeom prst="rect">
            <a:avLst/>
          </a:prstGeom>
        </p:spPr>
        <p:txBody>
          <a:bodyPr lIns="50760" rIns="50760" tIns="50760" bIns="50760">
            <a:noAutofit/>
          </a:bodyPr>
          <a:p>
            <a:pPr algn="ctr">
              <a:lnSpc>
                <a:spcPct val="100000"/>
              </a:lnSpc>
            </a:pPr>
            <a:fld id="{5129239C-3F80-4F5A-8623-66F02F0E3B21}" type="slidenum">
              <a:rPr b="1" lang="en-US" sz="2400" spc="-1" strike="noStrike">
                <a:solidFill>
                  <a:srgbClr val="3f4347"/>
                </a:solidFill>
                <a:latin typeface="Roboto"/>
                <a:ea typeface="Roboto"/>
              </a:rPr>
              <a:t>&lt;number&gt;</a:t>
            </a:fld>
            <a:endParaRPr b="0" lang="en-IN" sz="2400" spc="-1" strike="noStrike">
              <a:latin typeface="Times New Roman"/>
            </a:endParaRPr>
          </a:p>
        </p:txBody>
      </p:sp>
      <p:sp>
        <p:nvSpPr>
          <p:cNvPr id="85" name="PlaceHolder 6"/>
          <p:cNvSpPr>
            <a:spLocks noGrp="1"/>
          </p:cNvSpPr>
          <p:nvPr>
            <p:ph type="body"/>
          </p:nvPr>
        </p:nvSpPr>
        <p:spPr>
          <a:xfrm>
            <a:off x="1218960" y="3209400"/>
            <a:ext cx="21944880" cy="7954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2640600" y="4014720"/>
            <a:ext cx="20803320" cy="5476320"/>
          </a:xfrm>
          <a:prstGeom prst="rect">
            <a:avLst/>
          </a:prstGeom>
          <a:noFill/>
          <a:ln>
            <a:noFill/>
          </a:ln>
        </p:spPr>
        <p:txBody>
          <a:bodyPr lIns="50760" rIns="50760" tIns="50760" bIns="50760" anchor="ctr">
            <a:normAutofit/>
          </a:bodyPr>
          <a:p>
            <a:pPr algn="ctr">
              <a:lnSpc>
                <a:spcPct val="90000"/>
              </a:lnSpc>
            </a:pPr>
            <a:r>
              <a:rPr b="0" lang="en-US" sz="9000" spc="-1" strike="noStrike">
                <a:solidFill>
                  <a:srgbClr val="4e5e6a"/>
                </a:solidFill>
                <a:latin typeface="Open Sans"/>
                <a:ea typeface="Open Sans"/>
              </a:rPr>
              <a:t>Malignant Comments Classifier</a:t>
            </a:r>
            <a:endParaRPr b="0" lang="en-IN" sz="9000" spc="-1" strike="noStrike">
              <a:solidFill>
                <a:srgbClr val="000000"/>
              </a:solidFill>
              <a:latin typeface="Arial"/>
            </a:endParaRPr>
          </a:p>
        </p:txBody>
      </p:sp>
      <p:sp>
        <p:nvSpPr>
          <p:cNvPr id="123" name="CustomShape 2"/>
          <p:cNvSpPr/>
          <p:nvPr/>
        </p:nvSpPr>
        <p:spPr>
          <a:xfrm>
            <a:off x="18897840" y="10650960"/>
            <a:ext cx="4009320" cy="2203560"/>
          </a:xfrm>
          <a:prstGeom prst="rect">
            <a:avLst/>
          </a:prstGeom>
          <a:noFill/>
          <a:ln>
            <a:noFill/>
          </a:ln>
        </p:spPr>
        <p:style>
          <a:lnRef idx="0"/>
          <a:fillRef idx="0"/>
          <a:effectRef idx="0"/>
          <a:fontRef idx="minor"/>
        </p:style>
        <p:txBody>
          <a:bodyPr lIns="50760" rIns="50760" tIns="50760" bIns="50760">
            <a:spAutoFit/>
          </a:bodyPr>
          <a:p>
            <a:pPr>
              <a:lnSpc>
                <a:spcPct val="100000"/>
              </a:lnSpc>
            </a:pPr>
            <a:r>
              <a:rPr b="0" lang="en-US" sz="3600" spc="-1" strike="noStrike">
                <a:solidFill>
                  <a:srgbClr val="91969d"/>
                </a:solidFill>
                <a:latin typeface="Roboto"/>
                <a:ea typeface="Roboto"/>
              </a:rPr>
              <a:t>Presented By:</a:t>
            </a:r>
            <a:endParaRPr b="0" lang="en-IN" sz="3600" spc="-1" strike="noStrike">
              <a:latin typeface="Arial"/>
            </a:endParaRPr>
          </a:p>
          <a:p>
            <a:pPr>
              <a:lnSpc>
                <a:spcPct val="100000"/>
              </a:lnSpc>
            </a:pPr>
            <a:endParaRPr b="0" lang="en-IN" sz="3600" spc="-1" strike="noStrike">
              <a:latin typeface="Arial"/>
            </a:endParaRPr>
          </a:p>
          <a:p>
            <a:pPr>
              <a:lnSpc>
                <a:spcPct val="100000"/>
              </a:lnSpc>
            </a:pPr>
            <a:endParaRPr b="0" lang="en-IN" sz="3600" spc="-1" strike="noStrike">
              <a:latin typeface="Arial"/>
            </a:endParaRPr>
          </a:p>
          <a:p>
            <a:pPr>
              <a:lnSpc>
                <a:spcPct val="100000"/>
              </a:lnSpc>
            </a:pPr>
            <a:endParaRPr b="0" lang="en-IN" sz="3600" spc="-1" strike="noStrike">
              <a:latin typeface="Arial"/>
            </a:endParaRPr>
          </a:p>
          <a:p>
            <a:pPr>
              <a:lnSpc>
                <a:spcPct val="100000"/>
              </a:lnSpc>
            </a:pPr>
            <a:r>
              <a:rPr b="0" lang="en-US" sz="6000" spc="-1" strike="noStrike" baseline="30000">
                <a:solidFill>
                  <a:srgbClr val="91969d"/>
                </a:solidFill>
                <a:latin typeface="Roboto"/>
                <a:ea typeface="Roboto"/>
              </a:rPr>
              <a:t>Amritesh Kumar</a:t>
            </a:r>
            <a:endParaRPr b="0" lang="en-IN" sz="6000" spc="-1" strike="noStrike">
              <a:latin typeface="Arial"/>
            </a:endParaRPr>
          </a:p>
        </p:txBody>
      </p:sp>
      <p:sp>
        <p:nvSpPr>
          <p:cNvPr id="124" name="CustomShape 3"/>
          <p:cNvSpPr/>
          <p:nvPr/>
        </p:nvSpPr>
        <p:spPr>
          <a:xfrm>
            <a:off x="8106120" y="8478000"/>
            <a:ext cx="7221240" cy="360"/>
          </a:xfrm>
          <a:custGeom>
            <a:avLst/>
            <a:gdLst/>
            <a:ahLst/>
            <a:rect l="l" t="t" r="r" b="b"/>
            <a:pathLst>
              <a:path w="21600" h="21600">
                <a:moveTo>
                  <a:pt x="0" y="0"/>
                </a:moveTo>
                <a:lnTo>
                  <a:pt x="21600" y="21600"/>
                </a:lnTo>
              </a:path>
            </a:pathLst>
          </a:custGeom>
          <a:noFill/>
          <a:ln w="25560">
            <a:solidFill>
              <a:srgbClr val="c1c4c7"/>
            </a:solidFill>
            <a:miter/>
          </a:ln>
        </p:spPr>
        <p:style>
          <a:lnRef idx="0"/>
          <a:fillRef idx="0"/>
          <a:effectRef idx="0"/>
          <a:fontRef idx="minor"/>
        </p:style>
      </p:sp>
      <p:sp>
        <p:nvSpPr>
          <p:cNvPr id="125" name="CustomShape 4"/>
          <p:cNvSpPr/>
          <p:nvPr/>
        </p:nvSpPr>
        <p:spPr>
          <a:xfrm>
            <a:off x="1749240" y="10856160"/>
            <a:ext cx="4825800" cy="1199160"/>
          </a:xfrm>
          <a:prstGeom prst="rect">
            <a:avLst/>
          </a:prstGeom>
          <a:noFill/>
          <a:ln>
            <a:noFill/>
          </a:ln>
        </p:spPr>
        <p:style>
          <a:lnRef idx="0"/>
          <a:fillRef idx="0"/>
          <a:effectRef idx="0"/>
          <a:fontRef idx="minor"/>
        </p:style>
        <p:txBody>
          <a:bodyPr lIns="50760" rIns="50760" tIns="50760" bIns="50760">
            <a:spAutoFit/>
          </a:bodyPr>
          <a:p>
            <a:pPr>
              <a:lnSpc>
                <a:spcPct val="100000"/>
              </a:lnSpc>
            </a:pPr>
            <a:r>
              <a:rPr b="0" lang="en-US" sz="3600" spc="-1" strike="noStrike">
                <a:solidFill>
                  <a:srgbClr val="91969d"/>
                </a:solidFill>
                <a:latin typeface="Roboto"/>
                <a:ea typeface="Roboto"/>
              </a:rPr>
              <a:t>Guided By:</a:t>
            </a:r>
            <a:endParaRPr b="0" lang="en-IN" sz="3600" spc="-1" strike="noStrike">
              <a:latin typeface="Arial"/>
            </a:endParaRPr>
          </a:p>
          <a:p>
            <a:pPr>
              <a:lnSpc>
                <a:spcPct val="100000"/>
              </a:lnSpc>
            </a:pPr>
            <a:r>
              <a:rPr b="0" lang="en-US" sz="3600" spc="-1" strike="noStrike">
                <a:solidFill>
                  <a:srgbClr val="91969d"/>
                </a:solidFill>
                <a:latin typeface="Roboto"/>
                <a:ea typeface="Roboto"/>
              </a:rPr>
              <a:t>Shubham Yadav</a:t>
            </a:r>
            <a:endParaRPr b="0" lang="en-IN" sz="3600" spc="-1" strike="noStrike">
              <a:latin typeface="Arial"/>
            </a:endParaRPr>
          </a:p>
        </p:txBody>
      </p:sp>
      <p:pic>
        <p:nvPicPr>
          <p:cNvPr id="126" name="Google Shape;43;p1" descr=""/>
          <p:cNvPicPr/>
          <p:nvPr/>
        </p:nvPicPr>
        <p:blipFill>
          <a:blip r:embed="rId1"/>
          <a:stretch/>
        </p:blipFill>
        <p:spPr>
          <a:xfrm>
            <a:off x="8268480" y="205200"/>
            <a:ext cx="5952240" cy="5091480"/>
          </a:xfrm>
          <a:prstGeom prst="rect">
            <a:avLst/>
          </a:prstGeom>
          <a:ln>
            <a:noFill/>
          </a:ln>
        </p:spPr>
      </p:pic>
      <p:sp>
        <p:nvSpPr>
          <p:cNvPr id="127" name="TextShape 5"/>
          <p:cNvSpPr txBox="1"/>
          <p:nvPr/>
        </p:nvSpPr>
        <p:spPr>
          <a:xfrm>
            <a:off x="21982680" y="12066840"/>
            <a:ext cx="924120" cy="8056800"/>
          </a:xfrm>
          <a:prstGeom prst="rect">
            <a:avLst/>
          </a:prstGeom>
          <a:noFill/>
          <a:ln>
            <a:noFill/>
          </a:ln>
        </p:spPr>
        <p:txBody>
          <a:bodyPr lIns="50760" rIns="50760" tIns="50760" bIns="50760">
            <a:noAutofit/>
          </a:bodyPr>
          <a:p>
            <a:pPr algn="ctr">
              <a:lnSpc>
                <a:spcPct val="100000"/>
              </a:lnSpc>
            </a:pPr>
            <a:fld id="{CD181308-E861-4B78-B3E4-126A3FB38DA7}" type="slidenum">
              <a:rPr b="1" lang="en-US" sz="2400" spc="-1" strike="noStrike">
                <a:solidFill>
                  <a:srgbClr val="ffffff"/>
                </a:solidFill>
                <a:latin typeface="Roboto"/>
                <a:ea typeface="Roboto"/>
              </a:rPr>
              <a:t>1</a:t>
            </a:fld>
            <a:endParaRPr b="0" lang="en-IN" sz="2400" spc="-1" strike="noStrike">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21982680" y="12066840"/>
            <a:ext cx="924120" cy="8056800"/>
          </a:xfrm>
          <a:prstGeom prst="rect">
            <a:avLst/>
          </a:prstGeom>
          <a:noFill/>
          <a:ln>
            <a:noFill/>
          </a:ln>
        </p:spPr>
        <p:txBody>
          <a:bodyPr lIns="50760" rIns="50760" tIns="50760" bIns="50760">
            <a:noAutofit/>
          </a:bodyPr>
          <a:p>
            <a:pPr algn="ctr">
              <a:lnSpc>
                <a:spcPct val="100000"/>
              </a:lnSpc>
            </a:pPr>
            <a:fld id="{791C4846-9762-41CF-8EE4-C6C4F6E7B1E2}" type="slidenum">
              <a:rPr b="1" lang="en-US" sz="2400" spc="-1" strike="noStrike">
                <a:solidFill>
                  <a:srgbClr val="ffffff"/>
                </a:solidFill>
                <a:latin typeface="Roboto"/>
                <a:ea typeface="Roboto"/>
              </a:rPr>
              <a:t>&lt;number&gt;</a:t>
            </a:fld>
            <a:endParaRPr b="0" lang="en-IN" sz="2400" spc="-1" strike="noStrike">
              <a:latin typeface="Times New Roman"/>
            </a:endParaRPr>
          </a:p>
        </p:txBody>
      </p:sp>
      <p:sp>
        <p:nvSpPr>
          <p:cNvPr id="154" name="CustomShape 2"/>
          <p:cNvSpPr/>
          <p:nvPr/>
        </p:nvSpPr>
        <p:spPr>
          <a:xfrm>
            <a:off x="2391120" y="471960"/>
            <a:ext cx="21005280" cy="2285640"/>
          </a:xfrm>
          <a:prstGeom prst="rect">
            <a:avLst/>
          </a:prstGeom>
          <a:noFill/>
          <a:ln>
            <a:noFill/>
          </a:ln>
        </p:spPr>
        <p:style>
          <a:lnRef idx="0"/>
          <a:fillRef idx="0"/>
          <a:effectRef idx="0"/>
          <a:fontRef idx="minor"/>
        </p:style>
        <p:txBody>
          <a:bodyPr>
            <a:noAutofit/>
          </a:bodyPr>
          <a:p>
            <a:pPr>
              <a:lnSpc>
                <a:spcPct val="90000"/>
              </a:lnSpc>
            </a:pPr>
            <a:r>
              <a:rPr b="0" lang="en-US" sz="9000" spc="-1" strike="noStrike">
                <a:solidFill>
                  <a:srgbClr val="2f3235"/>
                </a:solidFill>
                <a:latin typeface="Times New Roman"/>
                <a:ea typeface="Times New Roman"/>
              </a:rPr>
              <a:t>Loathe</a:t>
            </a:r>
            <a:endParaRPr b="0" lang="en-IN" sz="9000" spc="-1" strike="noStrike">
              <a:latin typeface="Arial"/>
            </a:endParaRPr>
          </a:p>
        </p:txBody>
      </p:sp>
      <p:pic>
        <p:nvPicPr>
          <p:cNvPr id="155" name="" descr=""/>
          <p:cNvPicPr/>
          <p:nvPr/>
        </p:nvPicPr>
        <p:blipFill>
          <a:blip r:embed="rId1"/>
          <a:stretch/>
        </p:blipFill>
        <p:spPr>
          <a:xfrm>
            <a:off x="1828440" y="2736000"/>
            <a:ext cx="18259560" cy="993312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21982680" y="12066840"/>
            <a:ext cx="924120" cy="8056800"/>
          </a:xfrm>
          <a:prstGeom prst="rect">
            <a:avLst/>
          </a:prstGeom>
          <a:noFill/>
          <a:ln>
            <a:noFill/>
          </a:ln>
        </p:spPr>
        <p:txBody>
          <a:bodyPr lIns="50760" rIns="50760" tIns="50760" bIns="50760">
            <a:noAutofit/>
          </a:bodyPr>
          <a:p>
            <a:pPr algn="ctr">
              <a:lnSpc>
                <a:spcPct val="100000"/>
              </a:lnSpc>
            </a:pPr>
            <a:fld id="{F8123A89-7078-4676-99DE-559EA153B39C}" type="slidenum">
              <a:rPr b="1" lang="en-US" sz="2400" spc="-1" strike="noStrike">
                <a:solidFill>
                  <a:srgbClr val="ffffff"/>
                </a:solidFill>
                <a:latin typeface="Roboto"/>
                <a:ea typeface="Roboto"/>
              </a:rPr>
              <a:t>&lt;number&gt;</a:t>
            </a:fld>
            <a:endParaRPr b="0" lang="en-IN" sz="2400" spc="-1" strike="noStrike">
              <a:latin typeface="Times New Roman"/>
            </a:endParaRPr>
          </a:p>
        </p:txBody>
      </p:sp>
      <p:sp>
        <p:nvSpPr>
          <p:cNvPr id="157" name="CustomShape 2"/>
          <p:cNvSpPr/>
          <p:nvPr/>
        </p:nvSpPr>
        <p:spPr>
          <a:xfrm>
            <a:off x="2391120" y="471960"/>
            <a:ext cx="21005280" cy="2285640"/>
          </a:xfrm>
          <a:prstGeom prst="rect">
            <a:avLst/>
          </a:prstGeom>
          <a:noFill/>
          <a:ln>
            <a:noFill/>
          </a:ln>
        </p:spPr>
        <p:style>
          <a:lnRef idx="0"/>
          <a:fillRef idx="0"/>
          <a:effectRef idx="0"/>
          <a:fontRef idx="minor"/>
        </p:style>
        <p:txBody>
          <a:bodyPr>
            <a:noAutofit/>
          </a:bodyPr>
          <a:p>
            <a:pPr>
              <a:lnSpc>
                <a:spcPct val="90000"/>
              </a:lnSpc>
            </a:pPr>
            <a:r>
              <a:rPr b="0" lang="en-US" sz="9000" spc="-1" strike="noStrike">
                <a:solidFill>
                  <a:srgbClr val="2f3235"/>
                </a:solidFill>
                <a:latin typeface="Times New Roman"/>
                <a:ea typeface="Times New Roman"/>
              </a:rPr>
              <a:t>Label Distribution over Comments</a:t>
            </a:r>
            <a:endParaRPr b="0" lang="en-IN" sz="9000" spc="-1" strike="noStrike">
              <a:latin typeface="Arial"/>
            </a:endParaRPr>
          </a:p>
        </p:txBody>
      </p:sp>
      <p:pic>
        <p:nvPicPr>
          <p:cNvPr id="158" name="" descr=""/>
          <p:cNvPicPr/>
          <p:nvPr/>
        </p:nvPicPr>
        <p:blipFill>
          <a:blip r:embed="rId1"/>
          <a:stretch/>
        </p:blipFill>
        <p:spPr>
          <a:xfrm>
            <a:off x="3672000" y="2652840"/>
            <a:ext cx="14256000" cy="987516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22147920" y="11965320"/>
            <a:ext cx="924120" cy="8056800"/>
          </a:xfrm>
          <a:prstGeom prst="rect">
            <a:avLst/>
          </a:prstGeom>
          <a:noFill/>
          <a:ln>
            <a:noFill/>
          </a:ln>
        </p:spPr>
        <p:txBody>
          <a:bodyPr lIns="50760" rIns="50760" tIns="50760" bIns="50760">
            <a:noAutofit/>
          </a:bodyPr>
          <a:p>
            <a:pPr algn="ctr">
              <a:lnSpc>
                <a:spcPct val="100000"/>
              </a:lnSpc>
            </a:pPr>
            <a:fld id="{DEE32776-B646-448B-ADA6-5D9E64785E57}" type="slidenum">
              <a:rPr b="1" lang="en-US" sz="2400" spc="-1" strike="noStrike">
                <a:solidFill>
                  <a:srgbClr val="3f4347"/>
                </a:solidFill>
                <a:latin typeface="Roboto"/>
                <a:ea typeface="Roboto"/>
              </a:rPr>
              <a:t>&lt;number&gt;</a:t>
            </a:fld>
            <a:endParaRPr b="0" lang="en-IN" sz="2400" spc="-1" strike="noStrike">
              <a:latin typeface="Times New Roman"/>
            </a:endParaRPr>
          </a:p>
        </p:txBody>
      </p:sp>
      <p:sp>
        <p:nvSpPr>
          <p:cNvPr id="160" name="CustomShape 2"/>
          <p:cNvSpPr/>
          <p:nvPr/>
        </p:nvSpPr>
        <p:spPr>
          <a:xfrm>
            <a:off x="2391120" y="471960"/>
            <a:ext cx="21005280" cy="2285640"/>
          </a:xfrm>
          <a:prstGeom prst="rect">
            <a:avLst/>
          </a:prstGeom>
          <a:noFill/>
          <a:ln>
            <a:noFill/>
          </a:ln>
        </p:spPr>
        <p:style>
          <a:lnRef idx="0"/>
          <a:fillRef idx="0"/>
          <a:effectRef idx="0"/>
          <a:fontRef idx="minor"/>
        </p:style>
        <p:txBody>
          <a:bodyPr>
            <a:noAutofit/>
          </a:bodyPr>
          <a:p>
            <a:pPr>
              <a:lnSpc>
                <a:spcPct val="90000"/>
              </a:lnSpc>
            </a:pPr>
            <a:r>
              <a:rPr b="0" lang="en-US" sz="9000" spc="-1" strike="noStrike">
                <a:solidFill>
                  <a:srgbClr val="2f3235"/>
                </a:solidFill>
                <a:latin typeface="Times New Roman"/>
                <a:ea typeface="Times New Roman"/>
              </a:rPr>
              <a:t>DATA PREPROCESSING</a:t>
            </a:r>
            <a:endParaRPr b="0" lang="en-IN" sz="9000" spc="-1" strike="noStrike">
              <a:latin typeface="Arial"/>
            </a:endParaRPr>
          </a:p>
        </p:txBody>
      </p:sp>
      <p:sp>
        <p:nvSpPr>
          <p:cNvPr id="161" name="CustomShape 3"/>
          <p:cNvSpPr/>
          <p:nvPr/>
        </p:nvSpPr>
        <p:spPr>
          <a:xfrm>
            <a:off x="2391120" y="2804040"/>
            <a:ext cx="19425960" cy="5039640"/>
          </a:xfrm>
          <a:prstGeom prst="rect">
            <a:avLst/>
          </a:prstGeom>
          <a:noFill/>
          <a:ln>
            <a:noFill/>
          </a:ln>
        </p:spPr>
        <p:style>
          <a:lnRef idx="0"/>
          <a:fillRef idx="0"/>
          <a:effectRef idx="0"/>
          <a:fontRef idx="minor"/>
        </p:style>
        <p:txBody>
          <a:bodyPr lIns="50760" rIns="50760" tIns="50760" bIns="50760">
            <a:spAutoFit/>
          </a:bodyPr>
          <a:p>
            <a:pPr marL="571680" indent="-571320" algn="just">
              <a:lnSpc>
                <a:spcPct val="100000"/>
              </a:lnSpc>
              <a:buClr>
                <a:srgbClr val="91969d"/>
              </a:buClr>
              <a:buFont typeface="Arial"/>
              <a:buChar char="•"/>
            </a:pPr>
            <a:r>
              <a:rPr b="0" lang="en-US" sz="3600" spc="-1" strike="noStrike">
                <a:solidFill>
                  <a:srgbClr val="91969d"/>
                </a:solidFill>
                <a:latin typeface="Times New Roman"/>
                <a:ea typeface="Times New Roman"/>
              </a:rPr>
              <a:t>The Complete data is divided in the ration of 67:33 for train and test respectively.</a:t>
            </a:r>
            <a:endParaRPr b="0" lang="en-IN" sz="3600" spc="-1" strike="noStrike">
              <a:latin typeface="Arial"/>
            </a:endParaRPr>
          </a:p>
          <a:p>
            <a:pPr algn="just">
              <a:lnSpc>
                <a:spcPct val="100000"/>
              </a:lnSpc>
            </a:pPr>
            <a:endParaRPr b="0" lang="en-IN" sz="3600" spc="-1" strike="noStrike">
              <a:latin typeface="Arial"/>
            </a:endParaRPr>
          </a:p>
          <a:p>
            <a:pPr marL="571680" indent="-571320" algn="just">
              <a:lnSpc>
                <a:spcPct val="100000"/>
              </a:lnSpc>
              <a:buClr>
                <a:srgbClr val="91969d"/>
              </a:buClr>
              <a:buFont typeface="Arial"/>
              <a:buChar char="•"/>
            </a:pPr>
            <a:r>
              <a:rPr b="0" lang="en-US" sz="3600" spc="-1" strike="noStrike">
                <a:solidFill>
                  <a:srgbClr val="91969d"/>
                </a:solidFill>
                <a:latin typeface="Times New Roman"/>
                <a:ea typeface="Times New Roman"/>
              </a:rPr>
              <a:t>There is no null value present in the dataset and almost all the columns type is objective so we don’t need to check for outliers.</a:t>
            </a:r>
            <a:endParaRPr b="0" lang="en-IN" sz="3600" spc="-1" strike="noStrike">
              <a:latin typeface="Arial"/>
            </a:endParaRPr>
          </a:p>
          <a:p>
            <a:pPr marL="571680" indent="-342720" algn="just">
              <a:lnSpc>
                <a:spcPct val="100000"/>
              </a:lnSpc>
            </a:pPr>
            <a:endParaRPr b="0" lang="en-IN" sz="3600" spc="-1" strike="noStrike">
              <a:latin typeface="Arial"/>
            </a:endParaRPr>
          </a:p>
          <a:p>
            <a:pPr marL="571680" indent="-571320" algn="just">
              <a:lnSpc>
                <a:spcPct val="100000"/>
              </a:lnSpc>
              <a:buClr>
                <a:srgbClr val="91969d"/>
              </a:buClr>
              <a:buFont typeface="Arial"/>
              <a:buChar char="•"/>
            </a:pPr>
            <a:r>
              <a:rPr b="0" lang="en-US" sz="3600" spc="-1" strike="noStrike">
                <a:solidFill>
                  <a:srgbClr val="91969d"/>
                </a:solidFill>
                <a:latin typeface="Times New Roman"/>
                <a:ea typeface="Times New Roman"/>
              </a:rPr>
              <a:t>Once our data is ready, we’ll do further processing.</a:t>
            </a:r>
            <a:endParaRPr b="0" lang="en-IN" sz="3600" spc="-1" strike="noStrike">
              <a:latin typeface="Arial"/>
            </a:endParaRPr>
          </a:p>
          <a:p>
            <a:pPr algn="just">
              <a:lnSpc>
                <a:spcPct val="100000"/>
              </a:lnSpc>
            </a:pPr>
            <a:endParaRPr b="0" lang="en-IN" sz="3600" spc="-1" strike="noStrike">
              <a:latin typeface="Arial"/>
            </a:endParaRPr>
          </a:p>
          <a:p>
            <a:pPr marL="571680" indent="-571320" algn="just">
              <a:lnSpc>
                <a:spcPct val="100000"/>
              </a:lnSpc>
              <a:buClr>
                <a:srgbClr val="91969d"/>
              </a:buClr>
              <a:buFont typeface="Arial"/>
              <a:buChar char="•"/>
            </a:pPr>
            <a:r>
              <a:rPr b="0" lang="en-US" sz="3600" spc="-1" strike="noStrike">
                <a:solidFill>
                  <a:srgbClr val="91969d"/>
                </a:solidFill>
                <a:latin typeface="Times New Roman"/>
                <a:ea typeface="Times New Roman"/>
              </a:rPr>
              <a:t>I have dropped only one column i.e. ID because it’s not useful for prediction.</a:t>
            </a:r>
            <a:endParaRPr b="0" lang="en-IN" sz="3600" spc="-1" strike="noStrike">
              <a:latin typeface="Arial"/>
            </a:endParaRPr>
          </a:p>
          <a:p>
            <a:pPr algn="just">
              <a:lnSpc>
                <a:spcPct val="100000"/>
              </a:lnSpc>
            </a:pP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2391120" y="471960"/>
            <a:ext cx="16183440" cy="2285640"/>
          </a:xfrm>
          <a:prstGeom prst="rect">
            <a:avLst/>
          </a:prstGeom>
          <a:noFill/>
          <a:ln>
            <a:noFill/>
          </a:ln>
        </p:spPr>
        <p:style>
          <a:lnRef idx="0"/>
          <a:fillRef idx="0"/>
          <a:effectRef idx="0"/>
          <a:fontRef idx="minor"/>
        </p:style>
        <p:txBody>
          <a:bodyPr>
            <a:noAutofit/>
          </a:bodyPr>
          <a:p>
            <a:pPr>
              <a:lnSpc>
                <a:spcPct val="90000"/>
              </a:lnSpc>
            </a:pPr>
            <a:r>
              <a:rPr b="0" lang="en-US" sz="9000" spc="-1" strike="noStrike">
                <a:solidFill>
                  <a:srgbClr val="2f3235"/>
                </a:solidFill>
                <a:latin typeface="Roboto"/>
                <a:ea typeface="Roboto"/>
              </a:rPr>
              <a:t>EVALUTION PROCESS</a:t>
            </a:r>
            <a:endParaRPr b="0" lang="en-IN" sz="9000" spc="-1" strike="noStrike">
              <a:latin typeface="Arial"/>
            </a:endParaRPr>
          </a:p>
        </p:txBody>
      </p:sp>
      <p:sp>
        <p:nvSpPr>
          <p:cNvPr id="163" name="CustomShape 2"/>
          <p:cNvSpPr/>
          <p:nvPr/>
        </p:nvSpPr>
        <p:spPr>
          <a:xfrm>
            <a:off x="2391120" y="2804040"/>
            <a:ext cx="19425960" cy="5588280"/>
          </a:xfrm>
          <a:prstGeom prst="rect">
            <a:avLst/>
          </a:prstGeom>
          <a:noFill/>
          <a:ln>
            <a:noFill/>
          </a:ln>
        </p:spPr>
        <p:style>
          <a:lnRef idx="0"/>
          <a:fillRef idx="0"/>
          <a:effectRef idx="0"/>
          <a:fontRef idx="minor"/>
        </p:style>
        <p:txBody>
          <a:bodyPr lIns="50760" rIns="50760" tIns="50760" bIns="50760">
            <a:spAutoFit/>
          </a:bodyPr>
          <a:p>
            <a:pPr algn="just">
              <a:lnSpc>
                <a:spcPct val="100000"/>
              </a:lnSpc>
            </a:pPr>
            <a:r>
              <a:rPr b="0" lang="en-US" sz="3600" spc="-1" strike="noStrike">
                <a:solidFill>
                  <a:srgbClr val="91969d"/>
                </a:solidFill>
                <a:latin typeface="Times New Roman"/>
                <a:ea typeface="Times New Roman"/>
              </a:rPr>
              <a:t>Evaluation Matrices:</a:t>
            </a:r>
            <a:endParaRPr b="0" lang="en-IN" sz="3600" spc="-1" strike="noStrike">
              <a:latin typeface="Arial"/>
            </a:endParaRPr>
          </a:p>
          <a:p>
            <a:pPr algn="just">
              <a:lnSpc>
                <a:spcPct val="100000"/>
              </a:lnSpc>
            </a:pPr>
            <a:endParaRPr b="0" lang="en-IN" sz="3600" spc="-1" strike="noStrike">
              <a:latin typeface="Arial"/>
            </a:endParaRPr>
          </a:p>
          <a:p>
            <a:pPr algn="just">
              <a:lnSpc>
                <a:spcPct val="100000"/>
              </a:lnSpc>
            </a:pPr>
            <a:r>
              <a:rPr b="0" lang="en-US" sz="3600" spc="-1" strike="noStrike">
                <a:solidFill>
                  <a:srgbClr val="91969d"/>
                </a:solidFill>
                <a:latin typeface="Times New Roman"/>
                <a:ea typeface="Times New Roman"/>
              </a:rPr>
              <a:t>Accuracy - it determines how often a model predicts default and non default correctly.</a:t>
            </a:r>
            <a:endParaRPr b="0" lang="en-IN" sz="3600" spc="-1" strike="noStrike">
              <a:latin typeface="Arial"/>
            </a:endParaRPr>
          </a:p>
          <a:p>
            <a:pPr algn="just">
              <a:lnSpc>
                <a:spcPct val="100000"/>
              </a:lnSpc>
            </a:pPr>
            <a:r>
              <a:rPr b="0" lang="en-US" sz="3600" spc="-1" strike="noStrike">
                <a:solidFill>
                  <a:srgbClr val="91969d"/>
                </a:solidFill>
                <a:latin typeface="Times New Roman"/>
                <a:ea typeface="Times New Roman"/>
              </a:rPr>
              <a:t>Precision-it calculates whenever our models predicts it is default how often it is correct.</a:t>
            </a:r>
            <a:endParaRPr b="0" lang="en-IN" sz="3600" spc="-1" strike="noStrike">
              <a:latin typeface="Arial"/>
            </a:endParaRPr>
          </a:p>
          <a:p>
            <a:pPr algn="just">
              <a:lnSpc>
                <a:spcPct val="100000"/>
              </a:lnSpc>
            </a:pPr>
            <a:r>
              <a:rPr b="0" lang="en-US" sz="3600" spc="-1" strike="noStrike">
                <a:solidFill>
                  <a:srgbClr val="91969d"/>
                </a:solidFill>
                <a:latin typeface="Times New Roman"/>
                <a:ea typeface="Times New Roman"/>
              </a:rPr>
              <a:t>Recall- Recall regulate the actual default that the model is actually predict.</a:t>
            </a:r>
            <a:endParaRPr b="0" lang="en-IN" sz="3600" spc="-1" strike="noStrike">
              <a:latin typeface="Arial"/>
            </a:endParaRPr>
          </a:p>
          <a:p>
            <a:pPr algn="just">
              <a:lnSpc>
                <a:spcPct val="100000"/>
              </a:lnSpc>
            </a:pPr>
            <a:r>
              <a:rPr b="0" lang="en-US" sz="3600" spc="-1" strike="noStrike">
                <a:solidFill>
                  <a:srgbClr val="91969d"/>
                </a:solidFill>
                <a:latin typeface="Times New Roman"/>
                <a:ea typeface="Times New Roman"/>
              </a:rPr>
              <a:t>Precision Recall Curve - PRC will display the tradeoff between Precision and Recall threshold.</a:t>
            </a:r>
            <a:endParaRPr b="0" lang="en-IN" sz="3600" spc="-1" strike="noStrike">
              <a:latin typeface="Arial"/>
            </a:endParaRPr>
          </a:p>
          <a:p>
            <a:pPr marL="571680" indent="-342720" algn="just">
              <a:lnSpc>
                <a:spcPct val="100000"/>
              </a:lnSpc>
            </a:pPr>
            <a:endParaRPr b="0" lang="en-IN" sz="3600" spc="-1" strike="noStrike">
              <a:latin typeface="Arial"/>
            </a:endParaRPr>
          </a:p>
          <a:p>
            <a:pPr marL="571680" indent="-342720" algn="just">
              <a:lnSpc>
                <a:spcPct val="100000"/>
              </a:lnSpc>
            </a:pPr>
            <a:endParaRPr b="0" lang="en-IN" sz="3600" spc="-1" strike="noStrike">
              <a:latin typeface="Arial"/>
            </a:endParaRPr>
          </a:p>
          <a:p>
            <a:pPr marL="571680" indent="-342720" algn="just">
              <a:lnSpc>
                <a:spcPct val="100000"/>
              </a:lnSpc>
            </a:pPr>
            <a:endParaRPr b="0" lang="en-IN" sz="3600" spc="-1" strike="noStrike">
              <a:latin typeface="Arial"/>
            </a:endParaRPr>
          </a:p>
          <a:p>
            <a:pPr algn="just">
              <a:lnSpc>
                <a:spcPct val="100000"/>
              </a:lnSpc>
            </a:pPr>
            <a:endParaRPr b="0" lang="en-IN" sz="3600" spc="-1" strike="noStrike">
              <a:latin typeface="Arial"/>
            </a:endParaRPr>
          </a:p>
        </p:txBody>
      </p:sp>
      <p:sp>
        <p:nvSpPr>
          <p:cNvPr id="164" name="TextShape 3"/>
          <p:cNvSpPr txBox="1"/>
          <p:nvPr/>
        </p:nvSpPr>
        <p:spPr>
          <a:xfrm>
            <a:off x="22147920" y="11965320"/>
            <a:ext cx="924120" cy="8056800"/>
          </a:xfrm>
          <a:prstGeom prst="rect">
            <a:avLst/>
          </a:prstGeom>
          <a:noFill/>
          <a:ln>
            <a:noFill/>
          </a:ln>
        </p:spPr>
        <p:txBody>
          <a:bodyPr lIns="50760" rIns="50760" tIns="50760" bIns="50760">
            <a:noAutofit/>
          </a:bodyPr>
          <a:p>
            <a:pPr algn="ctr">
              <a:lnSpc>
                <a:spcPct val="100000"/>
              </a:lnSpc>
            </a:pPr>
            <a:fld id="{A8E58012-112F-4748-847B-CAFBDE05AC3F}" type="slidenum">
              <a:rPr b="1" lang="en-US" sz="2400" spc="-1" strike="noStrike">
                <a:solidFill>
                  <a:srgbClr val="3f4347"/>
                </a:solidFill>
                <a:latin typeface="Roboto"/>
                <a:ea typeface="Roboto"/>
              </a:rPr>
              <a:t>&lt;number&gt;</a:t>
            </a:fld>
            <a:endParaRPr b="0" lang="en-IN" sz="2400" spc="-1" strike="noStrike">
              <a:latin typeface="Times New Roman"/>
            </a:endParaRPr>
          </a:p>
        </p:txBody>
      </p:sp>
      <p:pic>
        <p:nvPicPr>
          <p:cNvPr id="165" name="Google Shape;144;p15" descr=""/>
          <p:cNvPicPr/>
          <p:nvPr/>
        </p:nvPicPr>
        <p:blipFill>
          <a:blip r:embed="rId1"/>
          <a:stretch/>
        </p:blipFill>
        <p:spPr>
          <a:xfrm>
            <a:off x="6506280" y="6733080"/>
            <a:ext cx="8416080" cy="140256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3101760" y="471960"/>
            <a:ext cx="12274200" cy="1573200"/>
          </a:xfrm>
          <a:prstGeom prst="rect">
            <a:avLst/>
          </a:prstGeom>
          <a:noFill/>
          <a:ln>
            <a:noFill/>
          </a:ln>
        </p:spPr>
        <p:style>
          <a:lnRef idx="0"/>
          <a:fillRef idx="0"/>
          <a:effectRef idx="0"/>
          <a:fontRef idx="minor"/>
        </p:style>
        <p:txBody>
          <a:bodyPr>
            <a:noAutofit/>
          </a:bodyPr>
          <a:p>
            <a:pPr>
              <a:lnSpc>
                <a:spcPct val="90000"/>
              </a:lnSpc>
            </a:pPr>
            <a:r>
              <a:rPr b="0" lang="en-US" sz="9000" spc="-1" strike="noStrike">
                <a:solidFill>
                  <a:srgbClr val="2f3235"/>
                </a:solidFill>
                <a:latin typeface="Times New Roman"/>
                <a:ea typeface="Times New Roman"/>
              </a:rPr>
              <a:t>Logistic Regression</a:t>
            </a:r>
            <a:endParaRPr b="0" lang="en-IN" sz="9000" spc="-1" strike="noStrike">
              <a:latin typeface="Arial"/>
            </a:endParaRPr>
          </a:p>
        </p:txBody>
      </p:sp>
      <p:sp>
        <p:nvSpPr>
          <p:cNvPr id="167" name="TextShape 2"/>
          <p:cNvSpPr txBox="1"/>
          <p:nvPr/>
        </p:nvSpPr>
        <p:spPr>
          <a:xfrm>
            <a:off x="22147920" y="11965320"/>
            <a:ext cx="924120" cy="8056800"/>
          </a:xfrm>
          <a:prstGeom prst="rect">
            <a:avLst/>
          </a:prstGeom>
          <a:noFill/>
          <a:ln>
            <a:noFill/>
          </a:ln>
        </p:spPr>
        <p:txBody>
          <a:bodyPr lIns="50760" rIns="50760" tIns="50760" bIns="50760">
            <a:noAutofit/>
          </a:bodyPr>
          <a:p>
            <a:pPr algn="ctr">
              <a:lnSpc>
                <a:spcPct val="100000"/>
              </a:lnSpc>
            </a:pPr>
            <a:fld id="{46E35DA5-63A5-4DEC-95D4-713061CA410D}" type="slidenum">
              <a:rPr b="1" lang="en-US" sz="2400" spc="-1" strike="noStrike">
                <a:solidFill>
                  <a:srgbClr val="3f4347"/>
                </a:solidFill>
                <a:latin typeface="Roboto"/>
                <a:ea typeface="Roboto"/>
              </a:rPr>
              <a:t>&lt;number&gt;</a:t>
            </a:fld>
            <a:endParaRPr b="0" lang="en-IN" sz="2400" spc="-1" strike="noStrike">
              <a:latin typeface="Times New Roman"/>
            </a:endParaRPr>
          </a:p>
        </p:txBody>
      </p:sp>
      <p:pic>
        <p:nvPicPr>
          <p:cNvPr id="168" name="" descr=""/>
          <p:cNvPicPr/>
          <p:nvPr/>
        </p:nvPicPr>
        <p:blipFill>
          <a:blip r:embed="rId1"/>
          <a:stretch/>
        </p:blipFill>
        <p:spPr>
          <a:xfrm>
            <a:off x="2433600" y="3856320"/>
            <a:ext cx="18959040" cy="802368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3101760" y="471960"/>
            <a:ext cx="15831360" cy="1573200"/>
          </a:xfrm>
          <a:prstGeom prst="rect">
            <a:avLst/>
          </a:prstGeom>
          <a:noFill/>
          <a:ln>
            <a:noFill/>
          </a:ln>
        </p:spPr>
        <p:style>
          <a:lnRef idx="0"/>
          <a:fillRef idx="0"/>
          <a:effectRef idx="0"/>
          <a:fontRef idx="minor"/>
        </p:style>
        <p:txBody>
          <a:bodyPr>
            <a:noAutofit/>
          </a:bodyPr>
          <a:p>
            <a:pPr>
              <a:lnSpc>
                <a:spcPct val="90000"/>
              </a:lnSpc>
            </a:pPr>
            <a:r>
              <a:rPr b="0" lang="en-US" sz="9000" spc="-1" strike="noStrike">
                <a:solidFill>
                  <a:srgbClr val="2f3235"/>
                </a:solidFill>
                <a:latin typeface="Times New Roman"/>
                <a:ea typeface="Times New Roman"/>
              </a:rPr>
              <a:t>K-neighbors Classifier</a:t>
            </a:r>
            <a:endParaRPr b="0" lang="en-IN" sz="9000" spc="-1" strike="noStrike">
              <a:latin typeface="Arial"/>
            </a:endParaRPr>
          </a:p>
        </p:txBody>
      </p:sp>
      <p:sp>
        <p:nvSpPr>
          <p:cNvPr id="170" name="TextShape 2"/>
          <p:cNvSpPr txBox="1"/>
          <p:nvPr/>
        </p:nvSpPr>
        <p:spPr>
          <a:xfrm>
            <a:off x="22147920" y="11965320"/>
            <a:ext cx="924120" cy="8056800"/>
          </a:xfrm>
          <a:prstGeom prst="rect">
            <a:avLst/>
          </a:prstGeom>
          <a:noFill/>
          <a:ln>
            <a:noFill/>
          </a:ln>
        </p:spPr>
        <p:txBody>
          <a:bodyPr lIns="50760" rIns="50760" tIns="50760" bIns="50760">
            <a:noAutofit/>
          </a:bodyPr>
          <a:p>
            <a:pPr algn="ctr">
              <a:lnSpc>
                <a:spcPct val="100000"/>
              </a:lnSpc>
            </a:pPr>
            <a:fld id="{55209444-FEA4-4076-9E91-5A0A0415A7F3}" type="slidenum">
              <a:rPr b="1" lang="en-US" sz="2400" spc="-1" strike="noStrike">
                <a:solidFill>
                  <a:srgbClr val="3f4347"/>
                </a:solidFill>
                <a:latin typeface="Roboto"/>
                <a:ea typeface="Roboto"/>
              </a:rPr>
              <a:t>&lt;number&gt;</a:t>
            </a:fld>
            <a:endParaRPr b="0" lang="en-IN" sz="2400" spc="-1" strike="noStrike">
              <a:latin typeface="Times New Roman"/>
            </a:endParaRPr>
          </a:p>
        </p:txBody>
      </p:sp>
      <p:pic>
        <p:nvPicPr>
          <p:cNvPr id="171" name="" descr=""/>
          <p:cNvPicPr/>
          <p:nvPr/>
        </p:nvPicPr>
        <p:blipFill>
          <a:blip r:embed="rId1"/>
          <a:stretch/>
        </p:blipFill>
        <p:spPr>
          <a:xfrm>
            <a:off x="2288520" y="3240000"/>
            <a:ext cx="19016280" cy="864000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3101760" y="471960"/>
            <a:ext cx="12274200" cy="1573200"/>
          </a:xfrm>
          <a:prstGeom prst="rect">
            <a:avLst/>
          </a:prstGeom>
          <a:noFill/>
          <a:ln>
            <a:noFill/>
          </a:ln>
        </p:spPr>
        <p:style>
          <a:lnRef idx="0"/>
          <a:fillRef idx="0"/>
          <a:effectRef idx="0"/>
          <a:fontRef idx="minor"/>
        </p:style>
        <p:txBody>
          <a:bodyPr>
            <a:noAutofit/>
          </a:bodyPr>
          <a:p>
            <a:pPr>
              <a:lnSpc>
                <a:spcPct val="90000"/>
              </a:lnSpc>
            </a:pPr>
            <a:r>
              <a:rPr b="0" lang="en-US" sz="9000" spc="-1" strike="noStrike">
                <a:solidFill>
                  <a:srgbClr val="2f3235"/>
                </a:solidFill>
                <a:latin typeface="Times New Roman"/>
                <a:ea typeface="Times New Roman"/>
              </a:rPr>
              <a:t>Bernoulli NB</a:t>
            </a:r>
            <a:endParaRPr b="0" lang="en-IN" sz="9000" spc="-1" strike="noStrike">
              <a:latin typeface="Arial"/>
            </a:endParaRPr>
          </a:p>
        </p:txBody>
      </p:sp>
      <p:sp>
        <p:nvSpPr>
          <p:cNvPr id="173" name="TextShape 2"/>
          <p:cNvSpPr txBox="1"/>
          <p:nvPr/>
        </p:nvSpPr>
        <p:spPr>
          <a:xfrm>
            <a:off x="22147920" y="11965320"/>
            <a:ext cx="924120" cy="8056800"/>
          </a:xfrm>
          <a:prstGeom prst="rect">
            <a:avLst/>
          </a:prstGeom>
          <a:noFill/>
          <a:ln>
            <a:noFill/>
          </a:ln>
        </p:spPr>
        <p:txBody>
          <a:bodyPr lIns="50760" rIns="50760" tIns="50760" bIns="50760">
            <a:noAutofit/>
          </a:bodyPr>
          <a:p>
            <a:pPr algn="ctr">
              <a:lnSpc>
                <a:spcPct val="100000"/>
              </a:lnSpc>
            </a:pPr>
            <a:fld id="{F437C8CF-A70A-4EC9-ADB6-0B8889275902}" type="slidenum">
              <a:rPr b="1" lang="en-US" sz="2400" spc="-1" strike="noStrike">
                <a:solidFill>
                  <a:srgbClr val="3f4347"/>
                </a:solidFill>
                <a:latin typeface="Roboto"/>
                <a:ea typeface="Roboto"/>
              </a:rPr>
              <a:t>&lt;number&gt;</a:t>
            </a:fld>
            <a:endParaRPr b="0" lang="en-IN" sz="2400" spc="-1" strike="noStrike">
              <a:latin typeface="Times New Roman"/>
            </a:endParaRPr>
          </a:p>
        </p:txBody>
      </p:sp>
      <p:pic>
        <p:nvPicPr>
          <p:cNvPr id="174" name="" descr=""/>
          <p:cNvPicPr/>
          <p:nvPr/>
        </p:nvPicPr>
        <p:blipFill>
          <a:blip r:embed="rId1"/>
          <a:stretch/>
        </p:blipFill>
        <p:spPr>
          <a:xfrm>
            <a:off x="2304000" y="2719440"/>
            <a:ext cx="16805520" cy="772056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3101760" y="471960"/>
            <a:ext cx="12274200" cy="1573200"/>
          </a:xfrm>
          <a:prstGeom prst="rect">
            <a:avLst/>
          </a:prstGeom>
          <a:noFill/>
          <a:ln>
            <a:noFill/>
          </a:ln>
        </p:spPr>
        <p:style>
          <a:lnRef idx="0"/>
          <a:fillRef idx="0"/>
          <a:effectRef idx="0"/>
          <a:fontRef idx="minor"/>
        </p:style>
        <p:txBody>
          <a:bodyPr>
            <a:noAutofit/>
          </a:bodyPr>
          <a:p>
            <a:pPr>
              <a:lnSpc>
                <a:spcPct val="90000"/>
              </a:lnSpc>
            </a:pPr>
            <a:r>
              <a:rPr b="0" lang="en-US" sz="9000" spc="-1" strike="noStrike">
                <a:solidFill>
                  <a:srgbClr val="2f3235"/>
                </a:solidFill>
                <a:latin typeface="Times New Roman"/>
                <a:ea typeface="Times New Roman"/>
              </a:rPr>
              <a:t>Decision Tree Classifier</a:t>
            </a:r>
            <a:endParaRPr b="0" lang="en-IN" sz="9000" spc="-1" strike="noStrike">
              <a:latin typeface="Arial"/>
            </a:endParaRPr>
          </a:p>
        </p:txBody>
      </p:sp>
      <p:sp>
        <p:nvSpPr>
          <p:cNvPr id="176" name="TextShape 2"/>
          <p:cNvSpPr txBox="1"/>
          <p:nvPr/>
        </p:nvSpPr>
        <p:spPr>
          <a:xfrm>
            <a:off x="22147920" y="11965320"/>
            <a:ext cx="924120" cy="8056800"/>
          </a:xfrm>
          <a:prstGeom prst="rect">
            <a:avLst/>
          </a:prstGeom>
          <a:noFill/>
          <a:ln>
            <a:noFill/>
          </a:ln>
        </p:spPr>
        <p:txBody>
          <a:bodyPr lIns="50760" rIns="50760" tIns="50760" bIns="50760">
            <a:noAutofit/>
          </a:bodyPr>
          <a:p>
            <a:pPr algn="ctr">
              <a:lnSpc>
                <a:spcPct val="100000"/>
              </a:lnSpc>
            </a:pPr>
            <a:fld id="{62FF2449-76DC-45FB-B1DA-B25A623838D0}" type="slidenum">
              <a:rPr b="1" lang="en-US" sz="2400" spc="-1" strike="noStrike">
                <a:solidFill>
                  <a:srgbClr val="3f4347"/>
                </a:solidFill>
                <a:latin typeface="Roboto"/>
                <a:ea typeface="Roboto"/>
              </a:rPr>
              <a:t>&lt;number&gt;</a:t>
            </a:fld>
            <a:endParaRPr b="0" lang="en-IN" sz="2400" spc="-1" strike="noStrike">
              <a:latin typeface="Times New Roman"/>
            </a:endParaRPr>
          </a:p>
        </p:txBody>
      </p:sp>
      <p:pic>
        <p:nvPicPr>
          <p:cNvPr id="177" name="" descr=""/>
          <p:cNvPicPr/>
          <p:nvPr/>
        </p:nvPicPr>
        <p:blipFill>
          <a:blip r:embed="rId1"/>
          <a:stretch/>
        </p:blipFill>
        <p:spPr>
          <a:xfrm>
            <a:off x="2304000" y="3024000"/>
            <a:ext cx="17239320" cy="792000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21982680" y="12066840"/>
            <a:ext cx="924120" cy="8056800"/>
          </a:xfrm>
          <a:prstGeom prst="rect">
            <a:avLst/>
          </a:prstGeom>
          <a:noFill/>
          <a:ln>
            <a:noFill/>
          </a:ln>
        </p:spPr>
        <p:txBody>
          <a:bodyPr lIns="50760" rIns="50760" tIns="50760" bIns="50760">
            <a:noAutofit/>
          </a:bodyPr>
          <a:p>
            <a:pPr algn="ctr">
              <a:lnSpc>
                <a:spcPct val="100000"/>
              </a:lnSpc>
            </a:pPr>
            <a:fld id="{9F1F3950-49A0-4E9E-B3FB-D40783B5EF93}" type="slidenum">
              <a:rPr b="1" lang="en-US" sz="2400" spc="-1" strike="noStrike">
                <a:solidFill>
                  <a:srgbClr val="ffffff"/>
                </a:solidFill>
                <a:latin typeface="Roboto"/>
                <a:ea typeface="Roboto"/>
              </a:rPr>
              <a:t>&lt;number&gt;</a:t>
            </a:fld>
            <a:endParaRPr b="0" lang="en-IN" sz="2400" spc="-1" strike="noStrike">
              <a:latin typeface="Times New Roman"/>
            </a:endParaRPr>
          </a:p>
        </p:txBody>
      </p:sp>
      <p:sp>
        <p:nvSpPr>
          <p:cNvPr id="179" name="CustomShape 2"/>
          <p:cNvSpPr/>
          <p:nvPr/>
        </p:nvSpPr>
        <p:spPr>
          <a:xfrm>
            <a:off x="3101760" y="471960"/>
            <a:ext cx="12274200" cy="1573200"/>
          </a:xfrm>
          <a:prstGeom prst="rect">
            <a:avLst/>
          </a:prstGeom>
          <a:noFill/>
          <a:ln>
            <a:noFill/>
          </a:ln>
        </p:spPr>
        <p:style>
          <a:lnRef idx="0"/>
          <a:fillRef idx="0"/>
          <a:effectRef idx="0"/>
          <a:fontRef idx="minor"/>
        </p:style>
        <p:txBody>
          <a:bodyPr>
            <a:noAutofit/>
          </a:bodyPr>
          <a:p>
            <a:pPr>
              <a:lnSpc>
                <a:spcPct val="90000"/>
              </a:lnSpc>
            </a:pPr>
            <a:r>
              <a:rPr b="0" lang="en-US" sz="9000" spc="-1" strike="noStrike">
                <a:solidFill>
                  <a:srgbClr val="2f3235"/>
                </a:solidFill>
                <a:latin typeface="Times New Roman"/>
                <a:ea typeface="Times New Roman"/>
              </a:rPr>
              <a:t>Random Forest Classifier</a:t>
            </a:r>
            <a:endParaRPr b="0" lang="en-IN" sz="9000" spc="-1" strike="noStrike">
              <a:latin typeface="Arial"/>
            </a:endParaRPr>
          </a:p>
        </p:txBody>
      </p:sp>
      <p:pic>
        <p:nvPicPr>
          <p:cNvPr id="180" name="" descr=""/>
          <p:cNvPicPr/>
          <p:nvPr/>
        </p:nvPicPr>
        <p:blipFill>
          <a:blip r:embed="rId1"/>
          <a:stretch/>
        </p:blipFill>
        <p:spPr>
          <a:xfrm>
            <a:off x="3312000" y="3560760"/>
            <a:ext cx="16656840" cy="738324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21982680" y="12066840"/>
            <a:ext cx="924120" cy="8056800"/>
          </a:xfrm>
          <a:prstGeom prst="rect">
            <a:avLst/>
          </a:prstGeom>
          <a:noFill/>
          <a:ln>
            <a:noFill/>
          </a:ln>
        </p:spPr>
        <p:txBody>
          <a:bodyPr lIns="50760" rIns="50760" tIns="50760" bIns="50760">
            <a:noAutofit/>
          </a:bodyPr>
          <a:p>
            <a:pPr algn="ctr">
              <a:lnSpc>
                <a:spcPct val="100000"/>
              </a:lnSpc>
            </a:pPr>
            <a:fld id="{F6B647DD-F89F-4A4A-8E73-888F2168C5EC}" type="slidenum">
              <a:rPr b="1" lang="en-US" sz="2400" spc="-1" strike="noStrike">
                <a:solidFill>
                  <a:srgbClr val="ffffff"/>
                </a:solidFill>
                <a:latin typeface="Roboto"/>
                <a:ea typeface="Roboto"/>
              </a:rPr>
              <a:t>&lt;number&gt;</a:t>
            </a:fld>
            <a:endParaRPr b="0" lang="en-IN" sz="2400" spc="-1" strike="noStrike">
              <a:latin typeface="Times New Roman"/>
            </a:endParaRPr>
          </a:p>
        </p:txBody>
      </p:sp>
      <p:sp>
        <p:nvSpPr>
          <p:cNvPr id="182" name="CustomShape 2"/>
          <p:cNvSpPr/>
          <p:nvPr/>
        </p:nvSpPr>
        <p:spPr>
          <a:xfrm>
            <a:off x="1936440" y="471960"/>
            <a:ext cx="19094400" cy="1573200"/>
          </a:xfrm>
          <a:prstGeom prst="rect">
            <a:avLst/>
          </a:prstGeom>
          <a:noFill/>
          <a:ln>
            <a:noFill/>
          </a:ln>
        </p:spPr>
        <p:style>
          <a:lnRef idx="0"/>
          <a:fillRef idx="0"/>
          <a:effectRef idx="0"/>
          <a:fontRef idx="minor"/>
        </p:style>
        <p:txBody>
          <a:bodyPr>
            <a:noAutofit/>
          </a:bodyPr>
          <a:p>
            <a:pPr>
              <a:lnSpc>
                <a:spcPct val="90000"/>
              </a:lnSpc>
            </a:pPr>
            <a:r>
              <a:rPr b="0" lang="en-US" sz="9000" spc="-1" strike="noStrike">
                <a:solidFill>
                  <a:srgbClr val="2f3235"/>
                </a:solidFill>
                <a:latin typeface="Times New Roman"/>
                <a:ea typeface="Times New Roman"/>
              </a:rPr>
              <a:t>K neighbors Classifier (n_neighbors=3)</a:t>
            </a:r>
            <a:endParaRPr b="0" lang="en-IN" sz="9000" spc="-1" strike="noStrike">
              <a:latin typeface="Arial"/>
            </a:endParaRPr>
          </a:p>
        </p:txBody>
      </p:sp>
      <p:pic>
        <p:nvPicPr>
          <p:cNvPr id="183" name="" descr=""/>
          <p:cNvPicPr/>
          <p:nvPr/>
        </p:nvPicPr>
        <p:blipFill>
          <a:blip r:embed="rId1"/>
          <a:stretch/>
        </p:blipFill>
        <p:spPr>
          <a:xfrm>
            <a:off x="1937880" y="3312000"/>
            <a:ext cx="17461800" cy="748800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2641680" y="929160"/>
            <a:ext cx="20780280" cy="2285640"/>
          </a:xfrm>
          <a:prstGeom prst="rect">
            <a:avLst/>
          </a:prstGeom>
          <a:noFill/>
          <a:ln>
            <a:noFill/>
          </a:ln>
        </p:spPr>
        <p:txBody>
          <a:bodyPr lIns="50760" rIns="50760" tIns="50760" bIns="50760" anchor="ctr">
            <a:normAutofit/>
          </a:bodyPr>
          <a:p>
            <a:pPr>
              <a:lnSpc>
                <a:spcPct val="90000"/>
              </a:lnSpc>
            </a:pPr>
            <a:r>
              <a:rPr b="0" lang="en-US" sz="9000" spc="-1" strike="noStrike">
                <a:solidFill>
                  <a:srgbClr val="2f3235"/>
                </a:solidFill>
                <a:latin typeface="Times New Roman"/>
                <a:ea typeface="Times New Roman"/>
              </a:rPr>
              <a:t>INTRODUCTION</a:t>
            </a:r>
            <a:endParaRPr b="0" lang="en-IN" sz="9000" spc="-1" strike="noStrike">
              <a:solidFill>
                <a:srgbClr val="000000"/>
              </a:solidFill>
              <a:latin typeface="Arial"/>
            </a:endParaRPr>
          </a:p>
        </p:txBody>
      </p:sp>
      <p:sp>
        <p:nvSpPr>
          <p:cNvPr id="129" name="CustomShape 2"/>
          <p:cNvSpPr/>
          <p:nvPr/>
        </p:nvSpPr>
        <p:spPr>
          <a:xfrm>
            <a:off x="2391120" y="4331160"/>
            <a:ext cx="19425960" cy="6685560"/>
          </a:xfrm>
          <a:prstGeom prst="rect">
            <a:avLst/>
          </a:prstGeom>
          <a:noFill/>
          <a:ln>
            <a:noFill/>
          </a:ln>
        </p:spPr>
        <p:style>
          <a:lnRef idx="0"/>
          <a:fillRef idx="0"/>
          <a:effectRef idx="0"/>
          <a:fontRef idx="minor"/>
        </p:style>
        <p:txBody>
          <a:bodyPr lIns="50760" rIns="50760" tIns="50760" bIns="50760">
            <a:spAutoFit/>
          </a:bodyPr>
          <a:p>
            <a:pPr algn="just">
              <a:lnSpc>
                <a:spcPct val="100000"/>
              </a:lnSpc>
            </a:pPr>
            <a:r>
              <a:rPr b="0" lang="en-US" sz="3600" spc="-1" strike="noStrike">
                <a:solidFill>
                  <a:srgbClr val="91969d"/>
                </a:solidFill>
                <a:latin typeface="Times New Roman"/>
                <a:ea typeface="Times New Roman"/>
              </a:rPr>
              <a:t>•</a:t>
            </a:r>
            <a:r>
              <a:rPr b="0" lang="en-US" sz="3600" spc="-1" strike="noStrike">
                <a:solidFill>
                  <a:srgbClr val="91969d"/>
                </a:solidFill>
                <a:latin typeface="Times New Roman"/>
                <a:ea typeface="Times New Roman"/>
              </a:rPr>
              <a:t>	</a:t>
            </a:r>
            <a:r>
              <a:rPr b="0" lang="en-US" sz="3600" spc="-1" strike="noStrike">
                <a:solidFill>
                  <a:srgbClr val="91969d"/>
                </a:solidFill>
                <a:latin typeface="Times New Roman"/>
                <a:ea typeface="Times New Roman"/>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b="0" lang="en-IN" sz="3600" spc="-1" strike="noStrike">
              <a:latin typeface="Arial"/>
            </a:endParaRPr>
          </a:p>
          <a:p>
            <a:pPr algn="just">
              <a:lnSpc>
                <a:spcPct val="100000"/>
              </a:lnSpc>
            </a:pPr>
            <a:endParaRPr b="0" lang="en-IN" sz="3600" spc="-1" strike="noStrike">
              <a:latin typeface="Arial"/>
            </a:endParaRPr>
          </a:p>
          <a:p>
            <a:pPr algn="just">
              <a:lnSpc>
                <a:spcPct val="100000"/>
              </a:lnSpc>
            </a:pPr>
            <a:r>
              <a:rPr b="0" lang="en-US" sz="3600" spc="-1" strike="noStrike">
                <a:solidFill>
                  <a:srgbClr val="91969d"/>
                </a:solidFill>
                <a:latin typeface="Times New Roman"/>
                <a:ea typeface="Times New Roman"/>
              </a:rPr>
              <a:t>•</a:t>
            </a:r>
            <a:r>
              <a:rPr b="0" lang="en-US" sz="3600" spc="-1" strike="noStrike">
                <a:solidFill>
                  <a:srgbClr val="91969d"/>
                </a:solidFill>
                <a:latin typeface="Times New Roman"/>
                <a:ea typeface="Times New Roman"/>
              </a:rPr>
              <a:t>	</a:t>
            </a:r>
            <a:r>
              <a:rPr b="0" lang="en-US" sz="3600" spc="-1" strike="noStrike">
                <a:solidFill>
                  <a:srgbClr val="91969d"/>
                </a:solidFill>
                <a:latin typeface="Times New Roman"/>
                <a:ea typeface="Times New Roman"/>
              </a:rPr>
              <a:t>Online hate, described as abusive language, aggression, cyberbullying, hatefulness and many others has been identified as a major threat on online social media platforms. Social media platforms are the most prominent grounds for such toxic behavior. </a:t>
            </a:r>
            <a:endParaRPr b="0" lang="en-IN" sz="3600" spc="-1" strike="noStrike">
              <a:latin typeface="Arial"/>
            </a:endParaRPr>
          </a:p>
          <a:p>
            <a:pPr algn="just">
              <a:lnSpc>
                <a:spcPct val="100000"/>
              </a:lnSpc>
            </a:pPr>
            <a:endParaRPr b="0" lang="en-IN" sz="3600" spc="-1" strike="noStrike">
              <a:latin typeface="Arial"/>
            </a:endParaRPr>
          </a:p>
          <a:p>
            <a:pPr algn="just">
              <a:lnSpc>
                <a:spcPct val="100000"/>
              </a:lnSpc>
            </a:pPr>
            <a:r>
              <a:rPr b="0" lang="en-US" sz="3600" spc="-1" strike="noStrike">
                <a:solidFill>
                  <a:srgbClr val="91969d"/>
                </a:solidFill>
                <a:latin typeface="Times New Roman"/>
                <a:ea typeface="Times New Roman"/>
              </a:rPr>
              <a:t>•</a:t>
            </a:r>
            <a:r>
              <a:rPr b="0" lang="en-US" sz="3600" spc="-1" strike="noStrike">
                <a:solidFill>
                  <a:srgbClr val="91969d"/>
                </a:solidFill>
                <a:latin typeface="Times New Roman"/>
                <a:ea typeface="Times New Roman"/>
              </a:rPr>
              <a:t>	</a:t>
            </a:r>
            <a:r>
              <a:rPr b="0" lang="en-US" sz="3600" spc="-1" strike="noStrike">
                <a:solidFill>
                  <a:srgbClr val="91969d"/>
                </a:solidFill>
                <a:latin typeface="Times New Roman"/>
                <a:ea typeface="Times New Roman"/>
              </a:rPr>
              <a:t>Our goal is to build a prototype of online hate and abuse comment classifier which can used to classify hate and offensive comments so that it can be controlled and restricted from spreading hatred and cyberbullying.</a:t>
            </a:r>
            <a:endParaRPr b="0" lang="en-IN" sz="3600" spc="-1" strike="noStrike">
              <a:latin typeface="Arial"/>
            </a:endParaRPr>
          </a:p>
        </p:txBody>
      </p:sp>
      <p:sp>
        <p:nvSpPr>
          <p:cNvPr id="130" name="TextShape 3"/>
          <p:cNvSpPr txBox="1"/>
          <p:nvPr/>
        </p:nvSpPr>
        <p:spPr>
          <a:xfrm>
            <a:off x="22147920" y="11965320"/>
            <a:ext cx="924120" cy="8056800"/>
          </a:xfrm>
          <a:prstGeom prst="rect">
            <a:avLst/>
          </a:prstGeom>
          <a:noFill/>
          <a:ln>
            <a:noFill/>
          </a:ln>
        </p:spPr>
        <p:txBody>
          <a:bodyPr lIns="50760" rIns="50760" tIns="50760" bIns="50760">
            <a:noAutofit/>
          </a:bodyPr>
          <a:p>
            <a:pPr algn="ctr">
              <a:lnSpc>
                <a:spcPct val="100000"/>
              </a:lnSpc>
            </a:pPr>
            <a:fld id="{65E6E5AB-507C-45E9-AA71-9F68A7A43AD0}" type="slidenum">
              <a:rPr b="1" lang="en-US" sz="2400" spc="-1" strike="noStrike">
                <a:solidFill>
                  <a:srgbClr val="3f4347"/>
                </a:solidFill>
                <a:latin typeface="Roboto"/>
                <a:ea typeface="Roboto"/>
              </a:rPr>
              <a:t>2</a:t>
            </a:fld>
            <a:endParaRPr b="0" lang="en-IN" sz="2400" spc="-1" strike="noStrike">
              <a:latin typeface="Times New Roman"/>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2061360" y="1157760"/>
            <a:ext cx="19223280" cy="1534320"/>
          </a:xfrm>
          <a:prstGeom prst="rect">
            <a:avLst/>
          </a:prstGeom>
          <a:noFill/>
          <a:ln>
            <a:noFill/>
          </a:ln>
        </p:spPr>
        <p:style>
          <a:lnRef idx="0"/>
          <a:fillRef idx="0"/>
          <a:effectRef idx="0"/>
          <a:fontRef idx="minor"/>
        </p:style>
        <p:txBody>
          <a:bodyPr>
            <a:noAutofit/>
          </a:bodyPr>
          <a:p>
            <a:pPr algn="just">
              <a:lnSpc>
                <a:spcPct val="90000"/>
              </a:lnSpc>
            </a:pPr>
            <a:r>
              <a:rPr b="0" lang="en-US" sz="9000" spc="-1" strike="noStrike">
                <a:solidFill>
                  <a:srgbClr val="2f3235"/>
                </a:solidFill>
                <a:latin typeface="Times New Roman"/>
                <a:ea typeface="Times New Roman"/>
              </a:rPr>
              <a:t>RESULT</a:t>
            </a:r>
            <a:endParaRPr b="0" lang="en-IN" sz="9000" spc="-1" strike="noStrike">
              <a:latin typeface="Arial"/>
            </a:endParaRPr>
          </a:p>
        </p:txBody>
      </p:sp>
      <p:sp>
        <p:nvSpPr>
          <p:cNvPr id="185" name="CustomShape 2"/>
          <p:cNvSpPr/>
          <p:nvPr/>
        </p:nvSpPr>
        <p:spPr>
          <a:xfrm>
            <a:off x="2061360" y="3019680"/>
            <a:ext cx="20548080" cy="869400"/>
          </a:xfrm>
          <a:prstGeom prst="rect">
            <a:avLst/>
          </a:prstGeom>
          <a:noFill/>
          <a:ln>
            <a:noFill/>
          </a:ln>
        </p:spPr>
        <p:style>
          <a:lnRef idx="0"/>
          <a:fillRef idx="0"/>
          <a:effectRef idx="0"/>
          <a:fontRef idx="minor"/>
        </p:style>
        <p:txBody>
          <a:bodyPr lIns="50760" rIns="50760" tIns="50760" bIns="50760">
            <a:spAutoFit/>
          </a:bodyPr>
          <a:p>
            <a:pPr algn="just">
              <a:lnSpc>
                <a:spcPct val="70000"/>
              </a:lnSpc>
            </a:pPr>
            <a:r>
              <a:rPr b="0" lang="en-US" sz="3600" spc="-1" strike="noStrike">
                <a:solidFill>
                  <a:srgbClr val="91969d"/>
                </a:solidFill>
                <a:latin typeface="Times New Roman"/>
                <a:ea typeface="Times New Roman"/>
              </a:rPr>
              <a:t>From the details on the above solutions it is clearly understandable that  we are getting best result with the help of Random Forest Classifier, so we save this model with the help of joblib Library.</a:t>
            </a:r>
            <a:endParaRPr b="0" lang="en-IN" sz="3600" spc="-1" strike="noStrike">
              <a:latin typeface="Arial"/>
            </a:endParaRPr>
          </a:p>
        </p:txBody>
      </p:sp>
      <p:sp>
        <p:nvSpPr>
          <p:cNvPr id="186" name="TextShape 3"/>
          <p:cNvSpPr txBox="1"/>
          <p:nvPr/>
        </p:nvSpPr>
        <p:spPr>
          <a:xfrm>
            <a:off x="22147920" y="11965320"/>
            <a:ext cx="924120" cy="8056800"/>
          </a:xfrm>
          <a:prstGeom prst="rect">
            <a:avLst/>
          </a:prstGeom>
          <a:noFill/>
          <a:ln>
            <a:noFill/>
          </a:ln>
        </p:spPr>
        <p:txBody>
          <a:bodyPr lIns="50760" rIns="50760" tIns="50760" bIns="50760">
            <a:noAutofit/>
          </a:bodyPr>
          <a:p>
            <a:pPr algn="ctr">
              <a:lnSpc>
                <a:spcPct val="100000"/>
              </a:lnSpc>
            </a:pPr>
            <a:fld id="{ED751324-1C26-4D04-BA1D-9CD516FEBF22}" type="slidenum">
              <a:rPr b="1" lang="en-US" sz="2400" spc="-1" strike="noStrike">
                <a:solidFill>
                  <a:srgbClr val="3f4347"/>
                </a:solidFill>
                <a:latin typeface="Roboto"/>
                <a:ea typeface="Roboto"/>
              </a:rPr>
              <a:t>&lt;number&gt;</a:t>
            </a:fld>
            <a:endParaRPr b="0" lang="en-IN" sz="2400" spc="-1" strike="noStrike">
              <a:latin typeface="Times New Roman"/>
            </a:endParaRPr>
          </a:p>
        </p:txBody>
      </p:sp>
      <p:pic>
        <p:nvPicPr>
          <p:cNvPr id="187" name="" descr=""/>
          <p:cNvPicPr/>
          <p:nvPr/>
        </p:nvPicPr>
        <p:blipFill>
          <a:blip r:embed="rId1"/>
          <a:stretch/>
        </p:blipFill>
        <p:spPr>
          <a:xfrm>
            <a:off x="2448000" y="6302880"/>
            <a:ext cx="20793960" cy="204912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1380240" y="3214440"/>
            <a:ext cx="21192480" cy="4706280"/>
          </a:xfrm>
          <a:prstGeom prst="rect">
            <a:avLst/>
          </a:prstGeom>
          <a:noFill/>
          <a:ln>
            <a:noFill/>
          </a:ln>
        </p:spPr>
        <p:style>
          <a:lnRef idx="0"/>
          <a:fillRef idx="0"/>
          <a:effectRef idx="0"/>
          <a:fontRef idx="minor"/>
        </p:style>
        <p:txBody>
          <a:bodyPr lIns="50760" rIns="50760" tIns="50760" bIns="50760">
            <a:spAutoFit/>
          </a:bodyPr>
          <a:p>
            <a:pPr algn="just">
              <a:lnSpc>
                <a:spcPct val="70000"/>
              </a:lnSpc>
            </a:pPr>
            <a:r>
              <a:rPr b="0" lang="en-US" sz="3600" spc="-1" strike="noStrike">
                <a:solidFill>
                  <a:srgbClr val="91969d"/>
                </a:solidFill>
                <a:latin typeface="Times New Roman"/>
                <a:ea typeface="Times New Roman"/>
              </a:rPr>
              <a:t>As we know data is increasing in every second in our day today life. So more the data better the model. </a:t>
            </a:r>
            <a:endParaRPr b="0" lang="en-IN" sz="3600" spc="-1" strike="noStrike">
              <a:latin typeface="Arial"/>
            </a:endParaRPr>
          </a:p>
          <a:p>
            <a:pPr algn="just">
              <a:lnSpc>
                <a:spcPct val="70000"/>
              </a:lnSpc>
            </a:pPr>
            <a:endParaRPr b="0" lang="en-IN" sz="3600" spc="-1" strike="noStrike">
              <a:latin typeface="Arial"/>
            </a:endParaRPr>
          </a:p>
          <a:p>
            <a:pPr algn="just">
              <a:lnSpc>
                <a:spcPct val="70000"/>
              </a:lnSpc>
            </a:pPr>
            <a:r>
              <a:rPr b="0" lang="en-US" sz="3600" spc="-1" strike="noStrike">
                <a:solidFill>
                  <a:srgbClr val="91969d"/>
                </a:solidFill>
                <a:latin typeface="Times New Roman"/>
                <a:ea typeface="Times New Roman"/>
              </a:rPr>
              <a:t>Here we saw that harmful or toxic comments in the social media space have many negative impacts to society.  </a:t>
            </a:r>
            <a:endParaRPr b="0" lang="en-IN" sz="3600" spc="-1" strike="noStrike">
              <a:latin typeface="Arial"/>
            </a:endParaRPr>
          </a:p>
          <a:p>
            <a:pPr algn="just">
              <a:lnSpc>
                <a:spcPct val="70000"/>
              </a:lnSpc>
            </a:pPr>
            <a:endParaRPr b="0" lang="en-IN" sz="3600" spc="-1" strike="noStrike">
              <a:latin typeface="Arial"/>
            </a:endParaRPr>
          </a:p>
          <a:p>
            <a:pPr algn="just">
              <a:lnSpc>
                <a:spcPct val="70000"/>
              </a:lnSpc>
            </a:pPr>
            <a:r>
              <a:rPr b="0" lang="en-US" sz="3600" spc="-1" strike="noStrike">
                <a:solidFill>
                  <a:srgbClr val="91969d"/>
                </a:solidFill>
                <a:latin typeface="Times New Roman"/>
                <a:ea typeface="Times New Roman"/>
              </a:rPr>
              <a:t>The ability to readily and accurately identify comments as toxic could provide many benefits while mitigating the harm. </a:t>
            </a:r>
            <a:endParaRPr b="0" lang="en-IN" sz="3600" spc="-1" strike="noStrike">
              <a:latin typeface="Arial"/>
            </a:endParaRPr>
          </a:p>
          <a:p>
            <a:pPr algn="just">
              <a:lnSpc>
                <a:spcPct val="70000"/>
              </a:lnSpc>
            </a:pPr>
            <a:endParaRPr b="0" lang="en-IN" sz="3600" spc="-1" strike="noStrike">
              <a:latin typeface="Arial"/>
            </a:endParaRPr>
          </a:p>
          <a:p>
            <a:pPr algn="just">
              <a:lnSpc>
                <a:spcPct val="70000"/>
              </a:lnSpc>
            </a:pPr>
            <a:r>
              <a:rPr b="0" lang="en-US" sz="3600" spc="-1" strike="noStrike">
                <a:solidFill>
                  <a:srgbClr val="91969d"/>
                </a:solidFill>
                <a:latin typeface="Times New Roman"/>
                <a:ea typeface="Times New Roman"/>
              </a:rPr>
              <a:t>we have seen the capability of readily available algorithms to be employed in such a way to address this challenge.  </a:t>
            </a:r>
            <a:endParaRPr b="0" lang="en-IN" sz="3600" spc="-1" strike="noStrike">
              <a:latin typeface="Arial"/>
            </a:endParaRPr>
          </a:p>
          <a:p>
            <a:pPr algn="just">
              <a:lnSpc>
                <a:spcPct val="70000"/>
              </a:lnSpc>
            </a:pPr>
            <a:endParaRPr b="0" lang="en-IN" sz="3600" spc="-1" strike="noStrike">
              <a:latin typeface="Arial"/>
            </a:endParaRPr>
          </a:p>
          <a:p>
            <a:pPr algn="just">
              <a:lnSpc>
                <a:spcPct val="70000"/>
              </a:lnSpc>
            </a:pPr>
            <a:r>
              <a:rPr b="0" lang="en-US" sz="3600" spc="-1" strike="noStrike">
                <a:solidFill>
                  <a:srgbClr val="91969d"/>
                </a:solidFill>
                <a:latin typeface="Times New Roman"/>
                <a:ea typeface="Times New Roman"/>
              </a:rPr>
              <a:t>In our specific study, it was demonstrated that an Random Forest Classifier solution provides substantial improvement in classification versus any other algorithm.</a:t>
            </a:r>
            <a:endParaRPr b="0" lang="en-IN" sz="3600" spc="-1" strike="noStrike">
              <a:latin typeface="Arial"/>
            </a:endParaRPr>
          </a:p>
        </p:txBody>
      </p:sp>
      <p:sp>
        <p:nvSpPr>
          <p:cNvPr id="189" name="CustomShape 2"/>
          <p:cNvSpPr/>
          <p:nvPr/>
        </p:nvSpPr>
        <p:spPr>
          <a:xfrm>
            <a:off x="2721240" y="1157760"/>
            <a:ext cx="18563400" cy="1534320"/>
          </a:xfrm>
          <a:prstGeom prst="rect">
            <a:avLst/>
          </a:prstGeom>
          <a:noFill/>
          <a:ln>
            <a:noFill/>
          </a:ln>
        </p:spPr>
        <p:style>
          <a:lnRef idx="0"/>
          <a:fillRef idx="0"/>
          <a:effectRef idx="0"/>
          <a:fontRef idx="minor"/>
        </p:style>
        <p:txBody>
          <a:bodyPr>
            <a:noAutofit/>
          </a:bodyPr>
          <a:p>
            <a:pPr algn="just">
              <a:lnSpc>
                <a:spcPct val="90000"/>
              </a:lnSpc>
            </a:pPr>
            <a:r>
              <a:rPr b="0" lang="en-US" sz="9000" spc="-1" strike="noStrike">
                <a:solidFill>
                  <a:srgbClr val="2f3235"/>
                </a:solidFill>
                <a:latin typeface="Times New Roman"/>
                <a:ea typeface="Times New Roman"/>
              </a:rPr>
              <a:t>CONCLUSION</a:t>
            </a:r>
            <a:endParaRPr b="0" lang="en-IN" sz="9000" spc="-1" strike="noStrike">
              <a:latin typeface="Arial"/>
            </a:endParaRPr>
          </a:p>
        </p:txBody>
      </p:sp>
      <p:sp>
        <p:nvSpPr>
          <p:cNvPr id="190" name="TextShape 3"/>
          <p:cNvSpPr txBox="1"/>
          <p:nvPr/>
        </p:nvSpPr>
        <p:spPr>
          <a:xfrm>
            <a:off x="22147920" y="11965320"/>
            <a:ext cx="924120" cy="8056800"/>
          </a:xfrm>
          <a:prstGeom prst="rect">
            <a:avLst/>
          </a:prstGeom>
          <a:noFill/>
          <a:ln>
            <a:noFill/>
          </a:ln>
        </p:spPr>
        <p:txBody>
          <a:bodyPr lIns="50760" rIns="50760" tIns="50760" bIns="50760">
            <a:noAutofit/>
          </a:bodyPr>
          <a:p>
            <a:pPr algn="ctr">
              <a:lnSpc>
                <a:spcPct val="100000"/>
              </a:lnSpc>
            </a:pPr>
            <a:fld id="{0792C1D0-D0DD-4BF0-B305-2925AAF5A725}" type="slidenum">
              <a:rPr b="1" lang="en-US" sz="2400" spc="-1" strike="noStrike">
                <a:solidFill>
                  <a:srgbClr val="3f4347"/>
                </a:solidFill>
                <a:latin typeface="Roboto"/>
                <a:ea typeface="Roboto"/>
              </a:rPr>
              <a:t>&lt;number&gt;</a:t>
            </a:fld>
            <a:endParaRPr b="0" lang="en-IN" sz="2400" spc="-1" strike="noStrike">
              <a:latin typeface="Times New Roman"/>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6858000" y="5695920"/>
            <a:ext cx="10134360" cy="1844280"/>
          </a:xfrm>
          <a:prstGeom prst="rect">
            <a:avLst/>
          </a:prstGeom>
          <a:noFill/>
          <a:ln>
            <a:noFill/>
          </a:ln>
        </p:spPr>
        <p:style>
          <a:lnRef idx="0"/>
          <a:fillRef idx="0"/>
          <a:effectRef idx="0"/>
          <a:fontRef idx="minor"/>
        </p:style>
        <p:txBody>
          <a:bodyPr>
            <a:spAutoFit/>
          </a:bodyPr>
          <a:p>
            <a:pPr algn="ctr">
              <a:lnSpc>
                <a:spcPct val="100000"/>
              </a:lnSpc>
            </a:pPr>
            <a:r>
              <a:rPr b="1" lang="en-US" sz="11500" spc="-1" strike="noStrike">
                <a:solidFill>
                  <a:srgbClr val="ffffff"/>
                </a:solidFill>
                <a:latin typeface="Times New Roman"/>
                <a:ea typeface="Times New Roman"/>
              </a:rPr>
              <a:t>THANK YOU</a:t>
            </a:r>
            <a:endParaRPr b="0" lang="en-IN" sz="11500" spc="-1" strike="noStrike">
              <a:latin typeface="Arial"/>
            </a:endParaRPr>
          </a:p>
        </p:txBody>
      </p:sp>
      <p:sp>
        <p:nvSpPr>
          <p:cNvPr id="192" name="TextShape 2"/>
          <p:cNvSpPr txBox="1"/>
          <p:nvPr/>
        </p:nvSpPr>
        <p:spPr>
          <a:xfrm>
            <a:off x="22147920" y="11965320"/>
            <a:ext cx="924120" cy="8056800"/>
          </a:xfrm>
          <a:prstGeom prst="rect">
            <a:avLst/>
          </a:prstGeom>
          <a:noFill/>
          <a:ln>
            <a:noFill/>
          </a:ln>
        </p:spPr>
        <p:txBody>
          <a:bodyPr lIns="50760" rIns="50760" tIns="50760" bIns="50760">
            <a:noAutofit/>
          </a:bodyPr>
          <a:p>
            <a:pPr algn="ctr">
              <a:lnSpc>
                <a:spcPct val="100000"/>
              </a:lnSpc>
            </a:pPr>
            <a:fld id="{34EEC978-0F1A-42AB-BAAA-7E1C13FB3F7C}" type="slidenum">
              <a:rPr b="1" lang="en-US" sz="2400" spc="-1" strike="noStrike">
                <a:solidFill>
                  <a:srgbClr val="3f4347"/>
                </a:solidFill>
                <a:latin typeface="Roboto"/>
                <a:ea typeface="Roboto"/>
              </a:rPr>
              <a:t>&lt;number&gt;</a:t>
            </a:fld>
            <a:endParaRPr b="0" lang="en-IN" sz="24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2391120" y="471960"/>
            <a:ext cx="21005280" cy="2285640"/>
          </a:xfrm>
          <a:prstGeom prst="rect">
            <a:avLst/>
          </a:prstGeom>
          <a:noFill/>
          <a:ln>
            <a:noFill/>
          </a:ln>
        </p:spPr>
        <p:style>
          <a:lnRef idx="0"/>
          <a:fillRef idx="0"/>
          <a:effectRef idx="0"/>
          <a:fontRef idx="minor"/>
        </p:style>
        <p:txBody>
          <a:bodyPr>
            <a:noAutofit/>
          </a:bodyPr>
          <a:p>
            <a:pPr>
              <a:lnSpc>
                <a:spcPct val="90000"/>
              </a:lnSpc>
            </a:pPr>
            <a:r>
              <a:rPr b="0" lang="en-US" sz="9000" spc="-1" strike="noStrike">
                <a:solidFill>
                  <a:srgbClr val="2f3235"/>
                </a:solidFill>
                <a:latin typeface="Times New Roman"/>
                <a:ea typeface="Times New Roman"/>
              </a:rPr>
              <a:t>EXPERIMENTAL SET UP</a:t>
            </a:r>
            <a:endParaRPr b="0" lang="en-IN" sz="9000" spc="-1" strike="noStrike">
              <a:latin typeface="Arial"/>
            </a:endParaRPr>
          </a:p>
        </p:txBody>
      </p:sp>
      <p:sp>
        <p:nvSpPr>
          <p:cNvPr id="132" name="CustomShape 2"/>
          <p:cNvSpPr/>
          <p:nvPr/>
        </p:nvSpPr>
        <p:spPr>
          <a:xfrm>
            <a:off x="2391120" y="3340440"/>
            <a:ext cx="19425960" cy="5217480"/>
          </a:xfrm>
          <a:prstGeom prst="rect">
            <a:avLst/>
          </a:prstGeom>
          <a:noFill/>
          <a:ln>
            <a:noFill/>
          </a:ln>
        </p:spPr>
        <p:style>
          <a:lnRef idx="0"/>
          <a:fillRef idx="0"/>
          <a:effectRef idx="0"/>
          <a:fontRef idx="minor"/>
        </p:style>
        <p:txBody>
          <a:bodyPr lIns="50760" rIns="50760" tIns="50760" bIns="50760">
            <a:spAutoFit/>
          </a:bodyPr>
          <a:p>
            <a:pPr algn="just">
              <a:lnSpc>
                <a:spcPct val="70000"/>
              </a:lnSpc>
            </a:pPr>
            <a:r>
              <a:rPr b="0" lang="en-US" sz="4800" spc="-1" strike="noStrike">
                <a:solidFill>
                  <a:srgbClr val="141617"/>
                </a:solidFill>
                <a:latin typeface="Times New Roman"/>
                <a:ea typeface="Times New Roman"/>
              </a:rPr>
              <a:t>Hardware requirements:-</a:t>
            </a:r>
            <a:endParaRPr b="0" lang="en-IN" sz="4800" spc="-1" strike="noStrike">
              <a:latin typeface="Arial"/>
            </a:endParaRPr>
          </a:p>
          <a:p>
            <a:pPr algn="just">
              <a:lnSpc>
                <a:spcPct val="70000"/>
              </a:lnSpc>
            </a:pPr>
            <a:endParaRPr b="0" lang="en-IN" sz="4800" spc="-1" strike="noStrike">
              <a:latin typeface="Arial"/>
            </a:endParaRPr>
          </a:p>
          <a:p>
            <a:pPr algn="just">
              <a:lnSpc>
                <a:spcPct val="70000"/>
              </a:lnSpc>
            </a:pPr>
            <a:r>
              <a:rPr b="0" lang="en-US" sz="4800" spc="-1" strike="noStrike">
                <a:solidFill>
                  <a:srgbClr val="91969d"/>
                </a:solidFill>
                <a:latin typeface="Times New Roman"/>
                <a:ea typeface="Times New Roman"/>
              </a:rPr>
              <a:t>1. Processor — core i5 and above</a:t>
            </a:r>
            <a:endParaRPr b="0" lang="en-IN" sz="4800" spc="-1" strike="noStrike">
              <a:latin typeface="Arial"/>
            </a:endParaRPr>
          </a:p>
          <a:p>
            <a:pPr algn="just">
              <a:lnSpc>
                <a:spcPct val="70000"/>
              </a:lnSpc>
            </a:pPr>
            <a:r>
              <a:rPr b="0" lang="en-US" sz="4800" spc="-1" strike="noStrike">
                <a:solidFill>
                  <a:srgbClr val="91969d"/>
                </a:solidFill>
                <a:latin typeface="Times New Roman"/>
                <a:ea typeface="Times New Roman"/>
              </a:rPr>
              <a:t>2. RAM — 8 GB or above</a:t>
            </a:r>
            <a:endParaRPr b="0" lang="en-IN" sz="4800" spc="-1" strike="noStrike">
              <a:latin typeface="Arial"/>
            </a:endParaRPr>
          </a:p>
          <a:p>
            <a:pPr algn="just">
              <a:lnSpc>
                <a:spcPct val="70000"/>
              </a:lnSpc>
            </a:pPr>
            <a:r>
              <a:rPr b="0" lang="en-US" sz="4800" spc="-1" strike="noStrike">
                <a:solidFill>
                  <a:srgbClr val="91969d"/>
                </a:solidFill>
                <a:latin typeface="Times New Roman"/>
                <a:ea typeface="Times New Roman"/>
              </a:rPr>
              <a:t>3. SSD— 250 GB or above</a:t>
            </a:r>
            <a:endParaRPr b="0" lang="en-IN" sz="4800" spc="-1" strike="noStrike">
              <a:latin typeface="Arial"/>
            </a:endParaRPr>
          </a:p>
          <a:p>
            <a:pPr algn="just">
              <a:lnSpc>
                <a:spcPct val="70000"/>
              </a:lnSpc>
            </a:pPr>
            <a:endParaRPr b="0" lang="en-IN" sz="4800" spc="-1" strike="noStrike">
              <a:latin typeface="Arial"/>
            </a:endParaRPr>
          </a:p>
          <a:p>
            <a:pPr algn="just">
              <a:lnSpc>
                <a:spcPct val="70000"/>
              </a:lnSpc>
            </a:pPr>
            <a:endParaRPr b="0" lang="en-IN" sz="4800" spc="-1" strike="noStrike">
              <a:latin typeface="Arial"/>
            </a:endParaRPr>
          </a:p>
          <a:p>
            <a:pPr algn="just">
              <a:lnSpc>
                <a:spcPct val="70000"/>
              </a:lnSpc>
            </a:pPr>
            <a:r>
              <a:rPr b="0" lang="en-US" sz="4800" spc="-1" strike="noStrike">
                <a:solidFill>
                  <a:srgbClr val="141617"/>
                </a:solidFill>
                <a:latin typeface="Times New Roman"/>
                <a:ea typeface="Times New Roman"/>
              </a:rPr>
              <a:t>Software requirements:-</a:t>
            </a:r>
            <a:endParaRPr b="0" lang="en-IN" sz="4800" spc="-1" strike="noStrike">
              <a:latin typeface="Arial"/>
            </a:endParaRPr>
          </a:p>
          <a:p>
            <a:pPr algn="just">
              <a:lnSpc>
                <a:spcPct val="70000"/>
              </a:lnSpc>
            </a:pPr>
            <a:endParaRPr b="0" lang="en-IN" sz="4800" spc="-1" strike="noStrike">
              <a:latin typeface="Arial"/>
            </a:endParaRPr>
          </a:p>
          <a:p>
            <a:pPr algn="just">
              <a:lnSpc>
                <a:spcPct val="70000"/>
              </a:lnSpc>
            </a:pPr>
            <a:r>
              <a:rPr b="0" lang="en-US" sz="4800" spc="-1" strike="noStrike">
                <a:solidFill>
                  <a:srgbClr val="91969d"/>
                </a:solidFill>
                <a:latin typeface="Times New Roman"/>
                <a:ea typeface="Times New Roman"/>
              </a:rPr>
              <a:t>1. ANACONDA</a:t>
            </a:r>
            <a:endParaRPr b="0" lang="en-IN" sz="4800" spc="-1" strike="noStrike">
              <a:latin typeface="Arial"/>
            </a:endParaRPr>
          </a:p>
        </p:txBody>
      </p:sp>
      <p:sp>
        <p:nvSpPr>
          <p:cNvPr id="133" name="TextShape 3"/>
          <p:cNvSpPr txBox="1"/>
          <p:nvPr/>
        </p:nvSpPr>
        <p:spPr>
          <a:xfrm>
            <a:off x="22147920" y="11965320"/>
            <a:ext cx="924120" cy="8056800"/>
          </a:xfrm>
          <a:prstGeom prst="rect">
            <a:avLst/>
          </a:prstGeom>
          <a:noFill/>
          <a:ln>
            <a:noFill/>
          </a:ln>
        </p:spPr>
        <p:txBody>
          <a:bodyPr lIns="50760" rIns="50760" tIns="50760" bIns="50760">
            <a:noAutofit/>
          </a:bodyPr>
          <a:p>
            <a:pPr algn="ctr">
              <a:lnSpc>
                <a:spcPct val="100000"/>
              </a:lnSpc>
            </a:pPr>
            <a:fld id="{06839F07-F7AF-40A8-994A-457046997005}" type="slidenum">
              <a:rPr b="1" lang="en-US" sz="2400" spc="-1" strike="noStrike">
                <a:solidFill>
                  <a:srgbClr val="3f4347"/>
                </a:solidFill>
                <a:latin typeface="Roboto"/>
                <a:ea typeface="Roboto"/>
              </a:rPr>
              <a:t>2</a:t>
            </a:fld>
            <a:endParaRPr b="0" lang="en-IN" sz="24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2391120" y="1157760"/>
            <a:ext cx="14180040" cy="2093040"/>
          </a:xfrm>
          <a:prstGeom prst="rect">
            <a:avLst/>
          </a:prstGeom>
          <a:noFill/>
          <a:ln>
            <a:noFill/>
          </a:ln>
        </p:spPr>
        <p:style>
          <a:lnRef idx="0"/>
          <a:fillRef idx="0"/>
          <a:effectRef idx="0"/>
          <a:fontRef idx="minor"/>
        </p:style>
        <p:txBody>
          <a:bodyPr>
            <a:noAutofit/>
          </a:bodyPr>
          <a:p>
            <a:pPr>
              <a:lnSpc>
                <a:spcPct val="90000"/>
              </a:lnSpc>
            </a:pPr>
            <a:r>
              <a:rPr b="0" lang="en-US" sz="9000" spc="-1" strike="noStrike">
                <a:solidFill>
                  <a:srgbClr val="2f3235"/>
                </a:solidFill>
                <a:latin typeface="Times New Roman"/>
                <a:ea typeface="Times New Roman"/>
              </a:rPr>
              <a:t>DATA PREPRATION</a:t>
            </a:r>
            <a:endParaRPr b="0" lang="en-IN" sz="9000" spc="-1" strike="noStrike">
              <a:latin typeface="Arial"/>
            </a:endParaRPr>
          </a:p>
        </p:txBody>
      </p:sp>
      <p:sp>
        <p:nvSpPr>
          <p:cNvPr id="135" name="CustomShape 2"/>
          <p:cNvSpPr/>
          <p:nvPr/>
        </p:nvSpPr>
        <p:spPr>
          <a:xfrm>
            <a:off x="2391120" y="3222360"/>
            <a:ext cx="19425960" cy="4929120"/>
          </a:xfrm>
          <a:prstGeom prst="rect">
            <a:avLst/>
          </a:prstGeom>
          <a:noFill/>
          <a:ln>
            <a:noFill/>
          </a:ln>
        </p:spPr>
        <p:style>
          <a:lnRef idx="0"/>
          <a:fillRef idx="0"/>
          <a:effectRef idx="0"/>
          <a:fontRef idx="minor"/>
        </p:style>
        <p:txBody>
          <a:bodyPr lIns="50760" rIns="50760" tIns="50760" bIns="50760">
            <a:spAutoFit/>
          </a:bodyPr>
          <a:p>
            <a:pPr algn="just">
              <a:lnSpc>
                <a:spcPct val="80000"/>
              </a:lnSpc>
            </a:pPr>
            <a:r>
              <a:rPr b="0" lang="en-US" sz="3600" spc="-1" strike="noStrike">
                <a:solidFill>
                  <a:srgbClr val="91969d"/>
                </a:solidFill>
                <a:latin typeface="Times New Roman"/>
                <a:ea typeface="Times New Roman"/>
              </a:rPr>
              <a:t>With the help of Pandas Library We will upload our data to Jupyter Notebook.</a:t>
            </a:r>
            <a:endParaRPr b="0" lang="en-IN" sz="3600" spc="-1" strike="noStrike">
              <a:latin typeface="Arial"/>
            </a:endParaRPr>
          </a:p>
          <a:p>
            <a:pPr algn="just">
              <a:lnSpc>
                <a:spcPct val="80000"/>
              </a:lnSpc>
            </a:pPr>
            <a:endParaRPr b="0" lang="en-IN" sz="3600" spc="-1" strike="noStrike">
              <a:latin typeface="Arial"/>
            </a:endParaRPr>
          </a:p>
          <a:p>
            <a:pPr algn="just">
              <a:lnSpc>
                <a:spcPct val="80000"/>
              </a:lnSpc>
            </a:pPr>
            <a:r>
              <a:rPr b="0" lang="en-US" sz="3600" spc="-1" strike="noStrike">
                <a:solidFill>
                  <a:srgbClr val="91969d"/>
                </a:solidFill>
                <a:latin typeface="Times New Roman"/>
                <a:ea typeface="Times New Roman"/>
              </a:rPr>
              <a:t>Once our data is uploaded with the help of predefined method (i.e. read_csv) we can read data for further processing.   </a:t>
            </a:r>
            <a:endParaRPr b="0" lang="en-IN" sz="3600" spc="-1" strike="noStrike">
              <a:latin typeface="Arial"/>
            </a:endParaRPr>
          </a:p>
          <a:p>
            <a:pPr algn="just">
              <a:lnSpc>
                <a:spcPct val="80000"/>
              </a:lnSpc>
            </a:pPr>
            <a:endParaRPr b="0" lang="en-IN" sz="3600" spc="-1" strike="noStrike">
              <a:latin typeface="Arial"/>
            </a:endParaRPr>
          </a:p>
          <a:p>
            <a:pPr algn="just">
              <a:lnSpc>
                <a:spcPct val="80000"/>
              </a:lnSpc>
            </a:pPr>
            <a:r>
              <a:rPr b="0" lang="en-US" sz="3600" spc="-1" strike="noStrike">
                <a:solidFill>
                  <a:srgbClr val="91969d"/>
                </a:solidFill>
                <a:latin typeface="Times New Roman"/>
                <a:ea typeface="Times New Roman"/>
              </a:rPr>
              <a:t>We have two type of variables in the data:-</a:t>
            </a:r>
            <a:endParaRPr b="0" lang="en-IN" sz="3600" spc="-1" strike="noStrike">
              <a:latin typeface="Arial"/>
            </a:endParaRPr>
          </a:p>
          <a:p>
            <a:pPr algn="just">
              <a:lnSpc>
                <a:spcPct val="80000"/>
              </a:lnSpc>
            </a:pPr>
            <a:endParaRPr b="0" lang="en-IN" sz="3600" spc="-1" strike="noStrike">
              <a:latin typeface="Arial"/>
            </a:endParaRPr>
          </a:p>
          <a:p>
            <a:pPr marL="571680" indent="-571320" algn="just">
              <a:lnSpc>
                <a:spcPct val="80000"/>
              </a:lnSpc>
              <a:buClr>
                <a:srgbClr val="91969d"/>
              </a:buClr>
              <a:buFont typeface="Arial"/>
              <a:buChar char="•"/>
            </a:pPr>
            <a:r>
              <a:rPr b="0" lang="en-US" sz="3600" spc="-1" strike="noStrike">
                <a:solidFill>
                  <a:srgbClr val="91969d"/>
                </a:solidFill>
                <a:latin typeface="Times New Roman"/>
                <a:ea typeface="Times New Roman"/>
              </a:rPr>
              <a:t>Dependent Variable</a:t>
            </a:r>
            <a:endParaRPr b="0" lang="en-IN" sz="3600" spc="-1" strike="noStrike">
              <a:latin typeface="Arial"/>
            </a:endParaRPr>
          </a:p>
          <a:p>
            <a:pPr marL="571680" indent="-571320" algn="just">
              <a:lnSpc>
                <a:spcPct val="80000"/>
              </a:lnSpc>
              <a:buClr>
                <a:srgbClr val="91969d"/>
              </a:buClr>
              <a:buFont typeface="Arial"/>
              <a:buChar char="•"/>
            </a:pPr>
            <a:r>
              <a:rPr b="0" lang="en-US" sz="3600" spc="-1" strike="noStrike">
                <a:solidFill>
                  <a:srgbClr val="91969d"/>
                </a:solidFill>
                <a:latin typeface="Times New Roman"/>
                <a:ea typeface="Times New Roman"/>
              </a:rPr>
              <a:t>Independent Variable</a:t>
            </a:r>
            <a:endParaRPr b="0" lang="en-IN" sz="3600" spc="-1" strike="noStrike">
              <a:latin typeface="Arial"/>
            </a:endParaRPr>
          </a:p>
          <a:p>
            <a:pPr marL="571680" indent="-342720" algn="just">
              <a:lnSpc>
                <a:spcPct val="80000"/>
              </a:lnSpc>
            </a:pPr>
            <a:endParaRPr b="0" lang="en-IN" sz="3600" spc="-1" strike="noStrike">
              <a:latin typeface="Arial"/>
            </a:endParaRPr>
          </a:p>
          <a:p>
            <a:pPr algn="just">
              <a:lnSpc>
                <a:spcPct val="80000"/>
              </a:lnSpc>
            </a:pPr>
            <a:endParaRPr b="0" lang="en-IN" sz="3600" spc="-1" strike="noStrike">
              <a:latin typeface="Arial"/>
            </a:endParaRPr>
          </a:p>
        </p:txBody>
      </p:sp>
      <p:sp>
        <p:nvSpPr>
          <p:cNvPr id="136" name="TextShape 3"/>
          <p:cNvSpPr txBox="1"/>
          <p:nvPr/>
        </p:nvSpPr>
        <p:spPr>
          <a:xfrm>
            <a:off x="22147920" y="11965320"/>
            <a:ext cx="924120" cy="8056800"/>
          </a:xfrm>
          <a:prstGeom prst="rect">
            <a:avLst/>
          </a:prstGeom>
          <a:noFill/>
          <a:ln>
            <a:noFill/>
          </a:ln>
        </p:spPr>
        <p:txBody>
          <a:bodyPr lIns="50760" rIns="50760" tIns="50760" bIns="50760">
            <a:noAutofit/>
          </a:bodyPr>
          <a:p>
            <a:pPr algn="ctr">
              <a:lnSpc>
                <a:spcPct val="100000"/>
              </a:lnSpc>
            </a:pPr>
            <a:fld id="{6F8311DB-E225-44D3-8754-A0A63BE4E8FD}" type="slidenum">
              <a:rPr b="1" lang="en-US" sz="2400" spc="-1" strike="noStrike">
                <a:solidFill>
                  <a:srgbClr val="3f4347"/>
                </a:solidFill>
                <a:latin typeface="Roboto"/>
                <a:ea typeface="Roboto"/>
              </a:rPr>
              <a:t>2</a:t>
            </a:fld>
            <a:endParaRPr b="0" lang="en-IN" sz="2400" spc="-1" strike="noStrike">
              <a:latin typeface="Times New Roman"/>
            </a:endParaRPr>
          </a:p>
        </p:txBody>
      </p:sp>
      <p:pic>
        <p:nvPicPr>
          <p:cNvPr id="137" name="" descr=""/>
          <p:cNvPicPr/>
          <p:nvPr/>
        </p:nvPicPr>
        <p:blipFill>
          <a:blip r:embed="rId1"/>
          <a:stretch/>
        </p:blipFill>
        <p:spPr>
          <a:xfrm>
            <a:off x="2726280" y="8771400"/>
            <a:ext cx="17937720" cy="330444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1828800" y="8197560"/>
            <a:ext cx="18751320" cy="545400"/>
          </a:xfrm>
          <a:prstGeom prst="rect">
            <a:avLst/>
          </a:prstGeom>
          <a:noFill/>
          <a:ln>
            <a:noFill/>
          </a:ln>
        </p:spPr>
        <p:style>
          <a:lnRef idx="0"/>
          <a:fillRef idx="0"/>
          <a:effectRef idx="0"/>
          <a:fontRef idx="minor"/>
        </p:style>
      </p:sp>
      <p:sp>
        <p:nvSpPr>
          <p:cNvPr id="139" name="TextShape 2"/>
          <p:cNvSpPr txBox="1"/>
          <p:nvPr/>
        </p:nvSpPr>
        <p:spPr>
          <a:xfrm>
            <a:off x="22147920" y="11965320"/>
            <a:ext cx="924120" cy="8056800"/>
          </a:xfrm>
          <a:prstGeom prst="rect">
            <a:avLst/>
          </a:prstGeom>
          <a:noFill/>
          <a:ln>
            <a:noFill/>
          </a:ln>
        </p:spPr>
        <p:txBody>
          <a:bodyPr lIns="50760" rIns="50760" tIns="50760" bIns="50760">
            <a:noAutofit/>
          </a:bodyPr>
          <a:p>
            <a:pPr algn="ctr">
              <a:lnSpc>
                <a:spcPct val="100000"/>
              </a:lnSpc>
            </a:pPr>
            <a:fld id="{709B8FC7-A853-4890-AA0A-6A21582ED54D}" type="slidenum">
              <a:rPr b="1" lang="en-US" sz="2400" spc="-1" strike="noStrike">
                <a:solidFill>
                  <a:srgbClr val="3f4347"/>
                </a:solidFill>
                <a:latin typeface="Roboto"/>
                <a:ea typeface="Roboto"/>
              </a:rPr>
              <a:t>2</a:t>
            </a:fld>
            <a:endParaRPr b="0" lang="en-IN" sz="2400" spc="-1" strike="noStrike">
              <a:latin typeface="Times New Roman"/>
            </a:endParaRPr>
          </a:p>
        </p:txBody>
      </p:sp>
      <p:sp>
        <p:nvSpPr>
          <p:cNvPr id="140" name="CustomShape 3"/>
          <p:cNvSpPr/>
          <p:nvPr/>
        </p:nvSpPr>
        <p:spPr>
          <a:xfrm>
            <a:off x="2391120" y="471960"/>
            <a:ext cx="21005280" cy="2285640"/>
          </a:xfrm>
          <a:prstGeom prst="rect">
            <a:avLst/>
          </a:prstGeom>
          <a:noFill/>
          <a:ln>
            <a:noFill/>
          </a:ln>
        </p:spPr>
        <p:style>
          <a:lnRef idx="0"/>
          <a:fillRef idx="0"/>
          <a:effectRef idx="0"/>
          <a:fontRef idx="minor"/>
        </p:style>
        <p:txBody>
          <a:bodyPr>
            <a:noAutofit/>
          </a:bodyPr>
          <a:p>
            <a:pPr>
              <a:lnSpc>
                <a:spcPct val="90000"/>
              </a:lnSpc>
            </a:pPr>
            <a:r>
              <a:rPr b="0" lang="en-US" sz="9000" spc="-1" strike="noStrike">
                <a:solidFill>
                  <a:srgbClr val="2f3235"/>
                </a:solidFill>
                <a:latin typeface="Times New Roman"/>
                <a:ea typeface="Times New Roman"/>
              </a:rPr>
              <a:t>Malignant</a:t>
            </a:r>
            <a:endParaRPr b="0" lang="en-IN" sz="9000" spc="-1" strike="noStrike">
              <a:latin typeface="Arial"/>
            </a:endParaRPr>
          </a:p>
        </p:txBody>
      </p:sp>
      <p:pic>
        <p:nvPicPr>
          <p:cNvPr id="141" name="" descr=""/>
          <p:cNvPicPr/>
          <p:nvPr/>
        </p:nvPicPr>
        <p:blipFill>
          <a:blip r:embed="rId1"/>
          <a:stretch/>
        </p:blipFill>
        <p:spPr>
          <a:xfrm>
            <a:off x="1512000" y="2607120"/>
            <a:ext cx="20706120" cy="934488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21982680" y="12066840"/>
            <a:ext cx="924120" cy="8056800"/>
          </a:xfrm>
          <a:prstGeom prst="rect">
            <a:avLst/>
          </a:prstGeom>
          <a:noFill/>
          <a:ln>
            <a:noFill/>
          </a:ln>
        </p:spPr>
        <p:txBody>
          <a:bodyPr lIns="50760" rIns="50760" tIns="50760" bIns="50760">
            <a:noAutofit/>
          </a:bodyPr>
          <a:p>
            <a:pPr algn="ctr">
              <a:lnSpc>
                <a:spcPct val="100000"/>
              </a:lnSpc>
            </a:pPr>
            <a:fld id="{B073E77C-D972-421A-B97E-17BF1D46A20D}" type="slidenum">
              <a:rPr b="1" lang="en-US" sz="2400" spc="-1" strike="noStrike">
                <a:solidFill>
                  <a:srgbClr val="ffffff"/>
                </a:solidFill>
                <a:latin typeface="Roboto"/>
                <a:ea typeface="Roboto"/>
              </a:rPr>
              <a:t>2</a:t>
            </a:fld>
            <a:endParaRPr b="0" lang="en-IN" sz="2400" spc="-1" strike="noStrike">
              <a:latin typeface="Times New Roman"/>
            </a:endParaRPr>
          </a:p>
        </p:txBody>
      </p:sp>
      <p:sp>
        <p:nvSpPr>
          <p:cNvPr id="143" name="CustomShape 2"/>
          <p:cNvSpPr/>
          <p:nvPr/>
        </p:nvSpPr>
        <p:spPr>
          <a:xfrm>
            <a:off x="2391120" y="471960"/>
            <a:ext cx="21005280" cy="2285640"/>
          </a:xfrm>
          <a:prstGeom prst="rect">
            <a:avLst/>
          </a:prstGeom>
          <a:noFill/>
          <a:ln>
            <a:noFill/>
          </a:ln>
        </p:spPr>
        <p:style>
          <a:lnRef idx="0"/>
          <a:fillRef idx="0"/>
          <a:effectRef idx="0"/>
          <a:fontRef idx="minor"/>
        </p:style>
        <p:txBody>
          <a:bodyPr>
            <a:noAutofit/>
          </a:bodyPr>
          <a:p>
            <a:pPr>
              <a:lnSpc>
                <a:spcPct val="90000"/>
              </a:lnSpc>
            </a:pPr>
            <a:r>
              <a:rPr b="0" lang="en-US" sz="9000" spc="-1" strike="noStrike">
                <a:solidFill>
                  <a:srgbClr val="2f3235"/>
                </a:solidFill>
                <a:latin typeface="Times New Roman"/>
                <a:ea typeface="Times New Roman"/>
              </a:rPr>
              <a:t>Highly_Malignant</a:t>
            </a:r>
            <a:endParaRPr b="0" lang="en-IN" sz="9000" spc="-1" strike="noStrike">
              <a:latin typeface="Arial"/>
            </a:endParaRPr>
          </a:p>
        </p:txBody>
      </p:sp>
      <p:pic>
        <p:nvPicPr>
          <p:cNvPr id="144" name="" descr=""/>
          <p:cNvPicPr/>
          <p:nvPr/>
        </p:nvPicPr>
        <p:blipFill>
          <a:blip r:embed="rId1"/>
          <a:stretch/>
        </p:blipFill>
        <p:spPr>
          <a:xfrm>
            <a:off x="1647360" y="2304000"/>
            <a:ext cx="20746440" cy="979200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2391120" y="471960"/>
            <a:ext cx="21005280" cy="2285640"/>
          </a:xfrm>
          <a:prstGeom prst="rect">
            <a:avLst/>
          </a:prstGeom>
          <a:noFill/>
          <a:ln>
            <a:noFill/>
          </a:ln>
        </p:spPr>
        <p:style>
          <a:lnRef idx="0"/>
          <a:fillRef idx="0"/>
          <a:effectRef idx="0"/>
          <a:fontRef idx="minor"/>
        </p:style>
        <p:txBody>
          <a:bodyPr>
            <a:noAutofit/>
          </a:bodyPr>
          <a:p>
            <a:pPr>
              <a:lnSpc>
                <a:spcPct val="90000"/>
              </a:lnSpc>
            </a:pPr>
            <a:r>
              <a:rPr b="0" lang="en-US" sz="9000" spc="-1" strike="noStrike">
                <a:solidFill>
                  <a:srgbClr val="2f3235"/>
                </a:solidFill>
                <a:latin typeface="Times New Roman"/>
                <a:ea typeface="Times New Roman"/>
              </a:rPr>
              <a:t>Rude</a:t>
            </a:r>
            <a:endParaRPr b="0" lang="en-IN" sz="9000" spc="-1" strike="noStrike">
              <a:latin typeface="Arial"/>
            </a:endParaRPr>
          </a:p>
        </p:txBody>
      </p:sp>
      <p:pic>
        <p:nvPicPr>
          <p:cNvPr id="146" name="" descr=""/>
          <p:cNvPicPr/>
          <p:nvPr/>
        </p:nvPicPr>
        <p:blipFill>
          <a:blip r:embed="rId1"/>
          <a:stretch/>
        </p:blipFill>
        <p:spPr>
          <a:xfrm>
            <a:off x="1944000" y="2597040"/>
            <a:ext cx="17928000" cy="978696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21982680" y="12066840"/>
            <a:ext cx="924120" cy="8056800"/>
          </a:xfrm>
          <a:prstGeom prst="rect">
            <a:avLst/>
          </a:prstGeom>
          <a:noFill/>
          <a:ln>
            <a:noFill/>
          </a:ln>
        </p:spPr>
        <p:txBody>
          <a:bodyPr lIns="50760" rIns="50760" tIns="50760" bIns="50760">
            <a:noAutofit/>
          </a:bodyPr>
          <a:p>
            <a:pPr algn="ctr">
              <a:lnSpc>
                <a:spcPct val="100000"/>
              </a:lnSpc>
            </a:pPr>
            <a:fld id="{BF46DB1F-9CB6-42FE-8AC0-B58AC8151F2B}" type="slidenum">
              <a:rPr b="1" lang="en-US" sz="2400" spc="-1" strike="noStrike">
                <a:solidFill>
                  <a:srgbClr val="ffffff"/>
                </a:solidFill>
                <a:latin typeface="Roboto"/>
                <a:ea typeface="Roboto"/>
              </a:rPr>
              <a:t>2</a:t>
            </a:fld>
            <a:endParaRPr b="0" lang="en-IN" sz="2400" spc="-1" strike="noStrike">
              <a:latin typeface="Times New Roman"/>
            </a:endParaRPr>
          </a:p>
        </p:txBody>
      </p:sp>
      <p:sp>
        <p:nvSpPr>
          <p:cNvPr id="148" name="CustomShape 2"/>
          <p:cNvSpPr/>
          <p:nvPr/>
        </p:nvSpPr>
        <p:spPr>
          <a:xfrm>
            <a:off x="2391120" y="471960"/>
            <a:ext cx="21005280" cy="2285640"/>
          </a:xfrm>
          <a:prstGeom prst="rect">
            <a:avLst/>
          </a:prstGeom>
          <a:noFill/>
          <a:ln>
            <a:noFill/>
          </a:ln>
        </p:spPr>
        <p:style>
          <a:lnRef idx="0"/>
          <a:fillRef idx="0"/>
          <a:effectRef idx="0"/>
          <a:fontRef idx="minor"/>
        </p:style>
        <p:txBody>
          <a:bodyPr>
            <a:noAutofit/>
          </a:bodyPr>
          <a:p>
            <a:pPr>
              <a:lnSpc>
                <a:spcPct val="90000"/>
              </a:lnSpc>
            </a:pPr>
            <a:r>
              <a:rPr b="0" lang="en-US" sz="9000" spc="-1" strike="noStrike">
                <a:solidFill>
                  <a:srgbClr val="2f3235"/>
                </a:solidFill>
                <a:latin typeface="Times New Roman"/>
                <a:ea typeface="Times New Roman"/>
              </a:rPr>
              <a:t>Threat</a:t>
            </a:r>
            <a:endParaRPr b="0" lang="en-IN" sz="9000" spc="-1" strike="noStrike">
              <a:latin typeface="Arial"/>
            </a:endParaRPr>
          </a:p>
        </p:txBody>
      </p:sp>
      <p:pic>
        <p:nvPicPr>
          <p:cNvPr id="149" name="" descr=""/>
          <p:cNvPicPr/>
          <p:nvPr/>
        </p:nvPicPr>
        <p:blipFill>
          <a:blip r:embed="rId1"/>
          <a:stretch/>
        </p:blipFill>
        <p:spPr>
          <a:xfrm>
            <a:off x="2008800" y="3006360"/>
            <a:ext cx="18799200" cy="946728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21982680" y="12066840"/>
            <a:ext cx="924120" cy="8056800"/>
          </a:xfrm>
          <a:prstGeom prst="rect">
            <a:avLst/>
          </a:prstGeom>
          <a:noFill/>
          <a:ln>
            <a:noFill/>
          </a:ln>
        </p:spPr>
        <p:txBody>
          <a:bodyPr lIns="50760" rIns="50760" tIns="50760" bIns="50760">
            <a:noAutofit/>
          </a:bodyPr>
          <a:p>
            <a:pPr algn="ctr">
              <a:lnSpc>
                <a:spcPct val="100000"/>
              </a:lnSpc>
            </a:pPr>
            <a:fld id="{315F749A-5C66-43FB-B4D7-6672DBF09AE1}" type="slidenum">
              <a:rPr b="1" lang="en-US" sz="2400" spc="-1" strike="noStrike">
                <a:solidFill>
                  <a:srgbClr val="ffffff"/>
                </a:solidFill>
                <a:latin typeface="Roboto"/>
                <a:ea typeface="Roboto"/>
              </a:rPr>
              <a:t>&lt;number&gt;</a:t>
            </a:fld>
            <a:endParaRPr b="0" lang="en-IN" sz="2400" spc="-1" strike="noStrike">
              <a:latin typeface="Times New Roman"/>
            </a:endParaRPr>
          </a:p>
        </p:txBody>
      </p:sp>
      <p:sp>
        <p:nvSpPr>
          <p:cNvPr id="151" name="CustomShape 2"/>
          <p:cNvSpPr/>
          <p:nvPr/>
        </p:nvSpPr>
        <p:spPr>
          <a:xfrm>
            <a:off x="2391120" y="471960"/>
            <a:ext cx="21005280" cy="2285640"/>
          </a:xfrm>
          <a:prstGeom prst="rect">
            <a:avLst/>
          </a:prstGeom>
          <a:noFill/>
          <a:ln>
            <a:noFill/>
          </a:ln>
        </p:spPr>
        <p:style>
          <a:lnRef idx="0"/>
          <a:fillRef idx="0"/>
          <a:effectRef idx="0"/>
          <a:fontRef idx="minor"/>
        </p:style>
        <p:txBody>
          <a:bodyPr>
            <a:noAutofit/>
          </a:bodyPr>
          <a:p>
            <a:pPr>
              <a:lnSpc>
                <a:spcPct val="90000"/>
              </a:lnSpc>
            </a:pPr>
            <a:r>
              <a:rPr b="0" lang="en-US" sz="9000" spc="-1" strike="noStrike">
                <a:solidFill>
                  <a:srgbClr val="2f3235"/>
                </a:solidFill>
                <a:latin typeface="Times New Roman"/>
                <a:ea typeface="Times New Roman"/>
              </a:rPr>
              <a:t>Abuse</a:t>
            </a:r>
            <a:endParaRPr b="0" lang="en-IN" sz="9000" spc="-1" strike="noStrike">
              <a:latin typeface="Arial"/>
            </a:endParaRPr>
          </a:p>
        </p:txBody>
      </p:sp>
      <p:pic>
        <p:nvPicPr>
          <p:cNvPr id="152" name="" descr=""/>
          <p:cNvPicPr/>
          <p:nvPr/>
        </p:nvPicPr>
        <p:blipFill>
          <a:blip r:embed="rId1"/>
          <a:stretch/>
        </p:blipFill>
        <p:spPr>
          <a:xfrm>
            <a:off x="2232000" y="3024000"/>
            <a:ext cx="18504000" cy="969228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LibreOffice/6.4.2.2$Linux_X86_64 LibreOffice_project/40$Build-2</Application>
  <Words>614</Words>
  <Paragraphs>102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Srividya</dc:creator>
  <dc:description/>
  <dc:language>en-IN</dc:language>
  <cp:lastModifiedBy/>
  <dcterms:modified xsi:type="dcterms:W3CDTF">2021-12-29T12:06:41Z</dcterms:modified>
  <cp:revision>2</cp:revision>
  <dc:subject/>
  <dc:title>Malignant Comments Classifier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24</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24</vt:i4>
  </property>
</Properties>
</file>