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6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0861D4-94F9-4D35-B48D-731C3C635677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9FB3BFB-1EAF-4135-90E9-761A3D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9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Internship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Praveen Kumar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" t="5942" r="1696"/>
          <a:stretch/>
        </p:blipFill>
        <p:spPr>
          <a:xfrm>
            <a:off x="1069848" y="2454106"/>
            <a:ext cx="4470844" cy="12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br>
              <a:rPr lang="en-US" dirty="0" smtClean="0"/>
            </a:b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 smtClean="0"/>
              <a:t>CODSOFT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69268" y="1439269"/>
            <a:ext cx="735008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ompleted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4 Project models using machine learning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Gained hands-on experience in:</a:t>
            </a:r>
          </a:p>
          <a:p>
            <a:pPr marL="50292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Data preprocessing and cleaning</a:t>
            </a:r>
          </a:p>
          <a:p>
            <a:pPr marL="50292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Feature engineering</a:t>
            </a:r>
          </a:p>
          <a:p>
            <a:pPr marL="50292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Model development and evaluation</a:t>
            </a:r>
          </a:p>
          <a:p>
            <a:pPr marL="50292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Result interpretation and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Enhanced proficiency in Python and various machine learning algorithms. </a:t>
            </a:r>
          </a:p>
        </p:txBody>
      </p:sp>
    </p:spTree>
    <p:extLst>
      <p:ext uri="{BB962C8B-B14F-4D97-AF65-F5344CB8AC3E}">
        <p14:creationId xmlns:p14="http://schemas.microsoft.com/office/powerpoint/2010/main" val="876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anose="02050604050505020204" pitchFamily="18" charset="0"/>
              </a:rPr>
              <a:t>THANK YOU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7" t="5942" r="1696"/>
          <a:stretch/>
        </p:blipFill>
        <p:spPr>
          <a:xfrm>
            <a:off x="1069849" y="4553712"/>
            <a:ext cx="3401360" cy="9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TITANIC SURVIVAL </a:t>
            </a:r>
            <a:r>
              <a:rPr lang="en-US" b="1" dirty="0" smtClean="0"/>
              <a:t>PREDICTION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IRIS FLOWER </a:t>
            </a:r>
            <a:r>
              <a:rPr lang="en-US" b="1" dirty="0" smtClean="0"/>
              <a:t>CLASSIFICATION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SALES </a:t>
            </a:r>
            <a:r>
              <a:rPr lang="en-US" b="1" dirty="0" smtClean="0"/>
              <a:t>PREDICTION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CREDIT CARD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847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TITANIC SURVIVAL </a:t>
            </a:r>
            <a:r>
              <a:rPr lang="en-US" b="1" dirty="0" smtClean="0"/>
              <a:t>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Titanic dataset to build a model that predicts whether </a:t>
            </a:r>
            <a:r>
              <a:rPr lang="en-US" dirty="0" smtClean="0"/>
              <a:t>a passenger </a:t>
            </a:r>
            <a:r>
              <a:rPr lang="en-US" dirty="0"/>
              <a:t>on the Titanic survived or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Observations on dataset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9" b="52822"/>
          <a:stretch/>
        </p:blipFill>
        <p:spPr>
          <a:xfrm>
            <a:off x="7835907" y="2413913"/>
            <a:ext cx="3930068" cy="3726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9" t="47677"/>
          <a:stretch/>
        </p:blipFill>
        <p:spPr>
          <a:xfrm>
            <a:off x="3596016" y="2292859"/>
            <a:ext cx="4100947" cy="39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TITANIC SURVIVAL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Model Algorithm is Random Forest Classifier</a:t>
            </a:r>
          </a:p>
          <a:p>
            <a:r>
              <a:rPr lang="en-US" b="1" dirty="0">
                <a:latin typeface="Bahnschrift" panose="020B0502040204020203" pitchFamily="34" charset="0"/>
              </a:rPr>
              <a:t>Training Score: </a:t>
            </a:r>
            <a:r>
              <a:rPr lang="en-US" b="1" dirty="0" smtClean="0">
                <a:latin typeface="Bahnschrift" panose="020B0502040204020203" pitchFamily="34" charset="0"/>
              </a:rPr>
              <a:t>90%                             Testing </a:t>
            </a:r>
            <a:r>
              <a:rPr lang="en-US" b="1" dirty="0">
                <a:latin typeface="Bahnschrift" panose="020B0502040204020203" pitchFamily="34" charset="0"/>
              </a:rPr>
              <a:t>Score: </a:t>
            </a:r>
            <a:r>
              <a:rPr lang="en-US" b="1" dirty="0" smtClean="0">
                <a:latin typeface="Bahnschrift" panose="020B0502040204020203" pitchFamily="34" charset="0"/>
              </a:rPr>
              <a:t>89%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42" y="2521527"/>
            <a:ext cx="5334190" cy="4059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5054" y="2151779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of 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3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IRIS FLOWER </a:t>
            </a:r>
            <a:r>
              <a:rPr lang="en-US" sz="3000" b="1" dirty="0"/>
              <a:t>CLASSIFICATION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95" y="2369127"/>
            <a:ext cx="4457313" cy="401781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a model that can classify </a:t>
            </a:r>
            <a:r>
              <a:rPr lang="en-US" dirty="0" smtClean="0"/>
              <a:t>flowers </a:t>
            </a:r>
            <a:r>
              <a:rPr lang="en-US" dirty="0"/>
              <a:t>into </a:t>
            </a:r>
            <a:r>
              <a:rPr lang="en-US" dirty="0" smtClean="0"/>
              <a:t>3 different species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Observations made on IRIS dataset</a:t>
            </a:r>
          </a:p>
          <a:p>
            <a:pPr marL="0" indent="0">
              <a:buNone/>
            </a:pPr>
            <a:endParaRPr lang="en-US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150 samples</a:t>
            </a:r>
          </a:p>
          <a:p>
            <a:pPr marL="960120" lvl="1" indent="-457200">
              <a:buFont typeface="+mj-lt"/>
              <a:buAutoNum type="arabicPeriod"/>
            </a:pPr>
            <a:endParaRPr lang="en-US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3 Species (Iris Classification)</a:t>
            </a:r>
          </a:p>
          <a:p>
            <a:pPr marL="1417320" lvl="2" indent="-457200">
              <a:buFont typeface="+mj-lt"/>
              <a:buAutoNum type="arabicPeriod"/>
            </a:pPr>
            <a:r>
              <a:rPr lang="en-US" dirty="0" err="1" smtClean="0"/>
              <a:t>Setosa</a:t>
            </a:r>
            <a:endParaRPr lang="en-US" dirty="0" smtClean="0"/>
          </a:p>
          <a:p>
            <a:pPr marL="1417320" lvl="2" indent="-457200">
              <a:buFont typeface="+mj-lt"/>
              <a:buAutoNum type="arabicPeriod"/>
            </a:pPr>
            <a:r>
              <a:rPr lang="en-US" dirty="0" smtClean="0"/>
              <a:t>Versicolor</a:t>
            </a:r>
            <a:endParaRPr lang="en-US" dirty="0"/>
          </a:p>
          <a:p>
            <a:pPr marL="1417320" lvl="2" indent="-457200">
              <a:buFont typeface="+mj-lt"/>
              <a:buAutoNum type="arabicPeriod"/>
            </a:pPr>
            <a:r>
              <a:rPr lang="en-US" dirty="0" err="1" smtClean="0"/>
              <a:t>Virginica</a:t>
            </a:r>
            <a:endParaRPr lang="en-US" dirty="0" smtClean="0"/>
          </a:p>
          <a:p>
            <a:pPr marL="1417320" lvl="2" indent="-457200">
              <a:buFont typeface="+mj-lt"/>
              <a:buAutoNum type="arabicPeriod"/>
            </a:pPr>
            <a:endParaRPr lang="en-US" dirty="0" smtClean="0"/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Parameters/ Features:</a:t>
            </a:r>
          </a:p>
          <a:p>
            <a:pPr marL="1417320" lvl="2" indent="-457200">
              <a:buFont typeface="+mj-lt"/>
              <a:buAutoNum type="arabicPeriod"/>
            </a:pPr>
            <a:r>
              <a:rPr lang="en-US" dirty="0" smtClean="0"/>
              <a:t>Sepal Width</a:t>
            </a:r>
          </a:p>
          <a:p>
            <a:pPr marL="1417320" lvl="2" indent="-457200">
              <a:buFont typeface="+mj-lt"/>
              <a:buAutoNum type="arabicPeriod"/>
            </a:pPr>
            <a:r>
              <a:rPr lang="en-US" dirty="0" smtClean="0"/>
              <a:t>Sepal Length</a:t>
            </a:r>
          </a:p>
          <a:p>
            <a:pPr marL="1417320" lvl="2" indent="-457200">
              <a:buFont typeface="+mj-lt"/>
              <a:buAutoNum type="arabicPeriod"/>
            </a:pPr>
            <a:r>
              <a:rPr lang="en-US" dirty="0" smtClean="0"/>
              <a:t>Petal Width</a:t>
            </a:r>
          </a:p>
          <a:p>
            <a:pPr marL="1417320" lvl="2" indent="-457200">
              <a:buFont typeface="+mj-lt"/>
              <a:buAutoNum type="arabicPeriod"/>
            </a:pPr>
            <a:r>
              <a:rPr lang="en-US" dirty="0" smtClean="0"/>
              <a:t>Petal Length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74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IRIS FLOWER </a:t>
            </a:r>
            <a:r>
              <a:rPr lang="en-US" sz="3000" b="1" dirty="0"/>
              <a:t>CLASSIFICATION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Model Algorithm is Voting Classifier</a:t>
            </a:r>
          </a:p>
          <a:p>
            <a:r>
              <a:rPr lang="en-US" b="1" dirty="0">
                <a:latin typeface="Bahnschrift" panose="020B0502040204020203" pitchFamily="34" charset="0"/>
              </a:rPr>
              <a:t>Training Score: </a:t>
            </a:r>
            <a:r>
              <a:rPr lang="en-US" b="1" dirty="0" smtClean="0">
                <a:latin typeface="Bahnschrift" panose="020B0502040204020203" pitchFamily="34" charset="0"/>
              </a:rPr>
              <a:t>98%                             Testing </a:t>
            </a:r>
            <a:r>
              <a:rPr lang="en-US" b="1" dirty="0">
                <a:latin typeface="Bahnschrift" panose="020B0502040204020203" pitchFamily="34" charset="0"/>
              </a:rPr>
              <a:t>Score: </a:t>
            </a:r>
            <a:r>
              <a:rPr lang="en-US" b="1" dirty="0" smtClean="0">
                <a:latin typeface="Bahnschrift" panose="020B0502040204020203" pitchFamily="34" charset="0"/>
              </a:rPr>
              <a:t>92%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6618" y="1720857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of  Test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86" y="2114173"/>
            <a:ext cx="5985163" cy="43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</a:t>
            </a:r>
            <a:r>
              <a:rPr lang="en-US" b="1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prediction involves forecasting the amount of a product </a:t>
            </a:r>
            <a:r>
              <a:rPr lang="en-US" dirty="0" smtClean="0"/>
              <a:t>that customers </a:t>
            </a:r>
            <a:r>
              <a:rPr lang="en-US" dirty="0"/>
              <a:t>will </a:t>
            </a:r>
            <a:r>
              <a:rPr lang="en-US" dirty="0" smtClean="0"/>
              <a:t>purchase</a:t>
            </a:r>
          </a:p>
          <a:p>
            <a:r>
              <a:rPr lang="en-US" dirty="0" smtClean="0"/>
              <a:t>Parameters are advertisements on TV, Radio and Newspaper</a:t>
            </a:r>
          </a:p>
          <a:p>
            <a:r>
              <a:rPr lang="en-US" dirty="0" smtClean="0"/>
              <a:t>After analyzing and data interpretation, trained machine learning model </a:t>
            </a:r>
          </a:p>
          <a:p>
            <a:r>
              <a:rPr lang="en-US" b="1" dirty="0" smtClean="0"/>
              <a:t>Gradient Boosting </a:t>
            </a:r>
            <a:r>
              <a:rPr lang="en-US" b="1" dirty="0" err="1" smtClean="0"/>
              <a:t>Regressor</a:t>
            </a:r>
            <a:r>
              <a:rPr lang="en-US" b="1" dirty="0" smtClean="0"/>
              <a:t> 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Training </a:t>
            </a:r>
            <a:r>
              <a:rPr lang="en-US" dirty="0">
                <a:latin typeface="Bahnschrift" panose="020B0502040204020203" pitchFamily="34" charset="0"/>
              </a:rPr>
              <a:t>Score: </a:t>
            </a:r>
            <a:r>
              <a:rPr lang="en-US" dirty="0" smtClean="0">
                <a:latin typeface="Bahnschrift" panose="020B0502040204020203" pitchFamily="34" charset="0"/>
              </a:rPr>
              <a:t>99%                                  Testing </a:t>
            </a:r>
            <a:r>
              <a:rPr lang="en-US" dirty="0">
                <a:latin typeface="Bahnschrift" panose="020B0502040204020203" pitchFamily="34" charset="0"/>
              </a:rPr>
              <a:t>Score: </a:t>
            </a:r>
            <a:r>
              <a:rPr lang="en-US" dirty="0" smtClean="0">
                <a:latin typeface="Bahnschrift" panose="020B0502040204020203" pitchFamily="34" charset="0"/>
              </a:rPr>
              <a:t>96%</a:t>
            </a: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/>
              <a:t>Helped to </a:t>
            </a:r>
            <a:r>
              <a:rPr lang="en-US" dirty="0"/>
              <a:t>make informed decisions regarding advertising costs.</a:t>
            </a:r>
          </a:p>
        </p:txBody>
      </p:sp>
    </p:spTree>
    <p:extLst>
      <p:ext uri="{BB962C8B-B14F-4D97-AF65-F5344CB8AC3E}">
        <p14:creationId xmlns:p14="http://schemas.microsoft.com/office/powerpoint/2010/main" val="7553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CREDIT CARD FRAUD DETECTION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564401"/>
          </a:xfrm>
        </p:spPr>
        <p:txBody>
          <a:bodyPr/>
          <a:lstStyle/>
          <a:p>
            <a:r>
              <a:rPr lang="en-US" dirty="0" smtClean="0"/>
              <a:t>A Model </a:t>
            </a:r>
            <a:r>
              <a:rPr lang="en-US" dirty="0"/>
              <a:t>to identify fraudulent credit </a:t>
            </a:r>
            <a:r>
              <a:rPr lang="en-US" dirty="0" smtClean="0"/>
              <a:t>card transactions</a:t>
            </a:r>
            <a:endParaRPr lang="en-US" dirty="0"/>
          </a:p>
          <a:p>
            <a:r>
              <a:rPr lang="en-US" dirty="0" smtClean="0"/>
              <a:t>Observations on dataset</a:t>
            </a:r>
          </a:p>
          <a:p>
            <a:r>
              <a:rPr lang="en-US" dirty="0"/>
              <a:t>Used Under-Sampling technique and then SMOTE to balance the dataset.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60" y="2552745"/>
            <a:ext cx="8001016" cy="37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CREDIT CARD FRAUD DETECTION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Model Algorithm is </a:t>
            </a:r>
            <a:r>
              <a:rPr lang="en-US" dirty="0" err="1" smtClean="0"/>
              <a:t>XGBoost</a:t>
            </a:r>
            <a:r>
              <a:rPr lang="en-US" dirty="0" smtClean="0"/>
              <a:t> Classifier</a:t>
            </a:r>
          </a:p>
          <a:p>
            <a:r>
              <a:rPr lang="en-US" b="1" dirty="0">
                <a:latin typeface="Bahnschrift" panose="020B0502040204020203" pitchFamily="34" charset="0"/>
              </a:rPr>
              <a:t>Training Score: </a:t>
            </a:r>
            <a:r>
              <a:rPr lang="en-US" b="1" dirty="0" smtClean="0">
                <a:latin typeface="Bahnschrift" panose="020B0502040204020203" pitchFamily="34" charset="0"/>
              </a:rPr>
              <a:t>100%                             Testing </a:t>
            </a:r>
            <a:r>
              <a:rPr lang="en-US" b="1" dirty="0">
                <a:latin typeface="Bahnschrift" panose="020B0502040204020203" pitchFamily="34" charset="0"/>
              </a:rPr>
              <a:t>Score: </a:t>
            </a:r>
            <a:r>
              <a:rPr lang="en-US" b="1" dirty="0" smtClean="0">
                <a:latin typeface="Bahnschrift" panose="020B0502040204020203" pitchFamily="34" charset="0"/>
              </a:rPr>
              <a:t>98.7%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6618" y="1720857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of  Test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92" y="2090189"/>
            <a:ext cx="5713752" cy="43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290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Bahnschrift</vt:lpstr>
      <vt:lpstr>Bookman Old Style</vt:lpstr>
      <vt:lpstr>Corbel</vt:lpstr>
      <vt:lpstr>Wingdings 2</vt:lpstr>
      <vt:lpstr>Frame</vt:lpstr>
      <vt:lpstr>Data Science Internship</vt:lpstr>
      <vt:lpstr>PROJECTS</vt:lpstr>
      <vt:lpstr>TITANIC SURVIVAL PREDICTION</vt:lpstr>
      <vt:lpstr>TITANIC SURVIVAL PREDICTION</vt:lpstr>
      <vt:lpstr>IRIS FLOWER CLASSIFICATION</vt:lpstr>
      <vt:lpstr>IRIS FLOWER CLASSIFICATION</vt:lpstr>
      <vt:lpstr>SALES PREDICTION</vt:lpstr>
      <vt:lpstr>CREDIT CARD FRAUD DETECTION</vt:lpstr>
      <vt:lpstr>CREDIT CARD FRAUD DETECTION</vt:lpstr>
      <vt:lpstr>MY EXPERIENCE AT CODSOFT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Internship</dc:title>
  <dc:creator>Microsoft</dc:creator>
  <cp:lastModifiedBy>Microsoft</cp:lastModifiedBy>
  <cp:revision>15</cp:revision>
  <dcterms:created xsi:type="dcterms:W3CDTF">2024-07-28T18:13:00Z</dcterms:created>
  <dcterms:modified xsi:type="dcterms:W3CDTF">2024-08-04T15:21:54Z</dcterms:modified>
</cp:coreProperties>
</file>