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2" r:id="rId2"/>
    <p:sldId id="259" r:id="rId3"/>
    <p:sldId id="321" r:id="rId4"/>
    <p:sldId id="326" r:id="rId5"/>
    <p:sldId id="327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9" r:id="rId16"/>
    <p:sldId id="338" r:id="rId17"/>
    <p:sldId id="340" r:id="rId18"/>
    <p:sldId id="341" r:id="rId19"/>
    <p:sldId id="342" r:id="rId20"/>
    <p:sldId id="297" r:id="rId21"/>
  </p:sldIdLst>
  <p:sldSz cx="12190413" cy="6859588"/>
  <p:notesSz cx="6858000" cy="9144000"/>
  <p:embeddedFontLst>
    <p:embeddedFont>
      <p:font typeface="굴림체" panose="020B0609000101010101" pitchFamily="49" charset="-127"/>
      <p:regular r:id="rId24"/>
    </p:embeddedFont>
    <p:embeddedFont>
      <p:font typeface="맑은 고딕" panose="020B0503020000020004" pitchFamily="34" charset="-127"/>
      <p:regular r:id="rId25"/>
      <p:bold r:id="rId26"/>
    </p:embeddedFont>
    <p:embeddedFont>
      <p:font typeface="Noto Sans" panose="020B0502040504020204" pitchFamily="34" charset="0"/>
      <p:regular r:id="rId27"/>
      <p:bold r:id="rId28"/>
      <p:italic r:id="rId29"/>
      <p:boldItalic r:id="rId30"/>
    </p:embeddedFont>
  </p:embeddedFontLst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CE33"/>
    <a:srgbClr val="882406"/>
    <a:srgbClr val="00A9B0"/>
    <a:srgbClr val="013662"/>
    <a:srgbClr val="E93440"/>
    <a:srgbClr val="BFBFBF"/>
    <a:srgbClr val="667552"/>
    <a:srgbClr val="CC9900"/>
    <a:srgbClr val="546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792" autoAdjust="0"/>
  </p:normalViewPr>
  <p:slideViewPr>
    <p:cSldViewPr>
      <p:cViewPr varScale="1">
        <p:scale>
          <a:sx n="71" d="100"/>
          <a:sy n="71" d="100"/>
        </p:scale>
        <p:origin x="840" y="78"/>
      </p:cViewPr>
      <p:guideLst>
        <p:guide orient="horz" pos="2160"/>
        <p:guide pos="2880"/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2024-08-21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2024-08-21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10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5534000" y="2453687"/>
            <a:ext cx="5415634" cy="204520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5534000" y="4293890"/>
            <a:ext cx="5415634" cy="8111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5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9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Replaced with your own text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609520" y="254777"/>
            <a:ext cx="10971373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2024-08-21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09521" y="254777"/>
            <a:ext cx="10971372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8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6199162" y="2528763"/>
            <a:ext cx="5394629" cy="227224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95690" rtl="0" eaLnBrk="1" latinLnBrk="1" hangingPunct="1">
        <a:spcBef>
          <a:spcPct val="0"/>
        </a:spcBef>
        <a:buNone/>
        <a:defRPr lang="ko-KR" altLang="en-US" sz="38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7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lang="ko-KR" altLang="en-US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771170" y="2236472"/>
            <a:ext cx="5415634" cy="2045207"/>
          </a:xfrm>
        </p:spPr>
        <p:txBody>
          <a:bodyPr/>
          <a:lstStyle/>
          <a:p>
            <a:r>
              <a:rPr lang="en-US" altLang="ko-KR" sz="6500" b="1" dirty="0"/>
              <a:t>PIZZAHUT </a:t>
            </a:r>
            <a:br>
              <a:rPr lang="en-US" altLang="ko-KR" sz="5000" b="1" dirty="0"/>
            </a:br>
            <a:r>
              <a:rPr lang="en-US" altLang="ko-KR" sz="5400" b="1" dirty="0"/>
              <a:t>PROJECT - SQL</a:t>
            </a:r>
            <a:endParaRPr lang="ko-KR" altLang="en-US" sz="5400" b="1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5758871" y="4493422"/>
            <a:ext cx="5415634" cy="592522"/>
          </a:xfrm>
        </p:spPr>
        <p:txBody>
          <a:bodyPr/>
          <a:lstStyle/>
          <a:p>
            <a:r>
              <a:rPr lang="en-US" sz="2000" dirty="0"/>
              <a:t>Analyzing Sales and Operations 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000" dirty="0"/>
              <a:t> Queries</a:t>
            </a:r>
            <a:endParaRPr lang="en-US" altLang="ko-KR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159035" y="2061642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159035" y="4365898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1B89D92-8DA6-8ADA-9DA5-580C00CD63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50" y="2401256"/>
            <a:ext cx="936104" cy="8799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2242778" y="547694"/>
            <a:ext cx="770485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Trend for Orders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37982-537B-69D6-1209-906DD036B8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750" y="5666362"/>
            <a:ext cx="792088" cy="744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A7C55-CCD0-C274-1804-43E5249CB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57" y="1729234"/>
            <a:ext cx="7251373" cy="3604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76ED7C-787C-53D3-9EEA-FECFB420D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320" y="1721883"/>
            <a:ext cx="2754454" cy="360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9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1702718" y="549474"/>
            <a:ext cx="846094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Sales by Pizza Category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AB4EBF-6908-6C78-EEAC-015E733369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750" y="5666362"/>
            <a:ext cx="792088" cy="744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4E924D-E331-BCAF-EE07-740D7551C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97" y="1406035"/>
            <a:ext cx="9803553" cy="2378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C1CA05-250F-7833-B411-FC0A94570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696" y="4077866"/>
            <a:ext cx="4510983" cy="214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2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1558702" y="547694"/>
            <a:ext cx="8928992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Sales by Pizza Size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446A1-8716-65C8-47D8-DE982DD1A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750" y="5666362"/>
            <a:ext cx="792088" cy="744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83BA00-B7E9-AE64-B97A-10F6530AE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01" y="1413570"/>
            <a:ext cx="8626009" cy="2484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24EC10-E333-7ED1-386A-8DEBBF355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458" y="4088475"/>
            <a:ext cx="3727496" cy="222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4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2044756" y="549474"/>
            <a:ext cx="810090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Pizza Sold by Pizza Category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37EFB6-C9B0-F5C7-0A51-EFDED86B7A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750" y="5666362"/>
            <a:ext cx="792088" cy="744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3BC0F-544A-DBF3-3D60-02CD8FE28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88" y="1297757"/>
            <a:ext cx="7760633" cy="2453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2E8CBF-E727-E2E6-A38D-CD6342F7A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744" y="3995457"/>
            <a:ext cx="4368923" cy="229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2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2062757" y="561883"/>
            <a:ext cx="806489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Pizzas by Revenue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B47AA-910A-1CA0-93AD-A1B9C79AF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750" y="5666362"/>
            <a:ext cx="792088" cy="744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F45D46-B787-D962-CBC3-B44605147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18" y="1318650"/>
            <a:ext cx="7766575" cy="2471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8EFC5F-B2BC-4452-E019-F318DCE43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46" y="3981764"/>
            <a:ext cx="4528916" cy="225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6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2746834" y="477466"/>
            <a:ext cx="669674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5 Pizzas by Revenue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D2674E-C06C-1A57-B9D7-C6813B2F99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750" y="5666362"/>
            <a:ext cx="792088" cy="744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8AF79D-63E3-4EE6-DAF2-9A3C8B84D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200" y="1269554"/>
            <a:ext cx="8716012" cy="2591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57D195-61AF-CFAF-5264-F8D0D6803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73" y="4072542"/>
            <a:ext cx="439606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78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2470409" y="452758"/>
            <a:ext cx="781286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Pizzas by Quantity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DFB27-DD20-58A5-39DB-022E92A59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750" y="5666362"/>
            <a:ext cx="792088" cy="744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34A27C-BDAE-A4BC-5DBF-B90FEE37B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53" y="1189024"/>
            <a:ext cx="7602181" cy="27407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64F07-FC04-29ED-A928-EE52C9B27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739" y="4162020"/>
            <a:ext cx="4398211" cy="223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76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2031977" y="477466"/>
            <a:ext cx="812645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5 Pizzas by Quantity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DFB27-DD20-58A5-39DB-022E92A59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750" y="5666362"/>
            <a:ext cx="792088" cy="744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47111C-EAD8-3058-F0F9-2F790C848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214" y="1184863"/>
            <a:ext cx="7899984" cy="2688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C27CD8-1806-9233-E774-D388E0883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652" y="4106113"/>
            <a:ext cx="4361107" cy="219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28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1774726" y="525377"/>
            <a:ext cx="8568952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Pizzas by Total Orders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DFB27-DD20-58A5-39DB-022E92A59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750" y="5666362"/>
            <a:ext cx="792088" cy="744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1913A5-C140-F88F-D061-657DE2349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944" y="1197546"/>
            <a:ext cx="8174523" cy="2496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DF95C9-1B74-10A6-E7DE-1A8E2D540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769" y="3861842"/>
            <a:ext cx="4498874" cy="231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24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1270670" y="477466"/>
            <a:ext cx="925302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5 Pizzas by Total Orders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DFB27-DD20-58A5-39DB-022E92A59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750" y="5666362"/>
            <a:ext cx="792088" cy="744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C0C699-B3EC-1AC5-640C-192D8EA6B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46" y="1269554"/>
            <a:ext cx="8662320" cy="2620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5AC2C6-6848-2648-1E63-D05F9059F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58" y="4077866"/>
            <a:ext cx="4464496" cy="22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8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 flipH="1">
            <a:off x="5050174" y="477466"/>
            <a:ext cx="4797627" cy="790673"/>
          </a:xfrm>
          <a:custGeom>
            <a:avLst/>
            <a:gdLst>
              <a:gd name="connsiteX0" fmla="*/ 2945482 w 2945482"/>
              <a:gd name="connsiteY0" fmla="*/ 0 h 530802"/>
              <a:gd name="connsiteX1" fmla="*/ 1822831 w 2945482"/>
              <a:gd name="connsiteY1" fmla="*/ 0 h 530802"/>
              <a:gd name="connsiteX2" fmla="*/ 1122651 w 2945482"/>
              <a:gd name="connsiteY2" fmla="*/ 0 h 530802"/>
              <a:gd name="connsiteX3" fmla="*/ 0 w 2945482"/>
              <a:gd name="connsiteY3" fmla="*/ 0 h 530802"/>
              <a:gd name="connsiteX4" fmla="*/ 265401 w 2945482"/>
              <a:gd name="connsiteY4" fmla="*/ 265401 h 530802"/>
              <a:gd name="connsiteX5" fmla="*/ 0 w 2945482"/>
              <a:gd name="connsiteY5" fmla="*/ 530802 h 530802"/>
              <a:gd name="connsiteX6" fmla="*/ 1122651 w 2945482"/>
              <a:gd name="connsiteY6" fmla="*/ 530802 h 530802"/>
              <a:gd name="connsiteX7" fmla="*/ 1822831 w 2945482"/>
              <a:gd name="connsiteY7" fmla="*/ 530802 h 530802"/>
              <a:gd name="connsiteX8" fmla="*/ 2945482 w 2945482"/>
              <a:gd name="connsiteY8" fmla="*/ 530802 h 530802"/>
              <a:gd name="connsiteX9" fmla="*/ 2680081 w 2945482"/>
              <a:gd name="connsiteY9" fmla="*/ 265401 h 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5482" h="530802">
                <a:moveTo>
                  <a:pt x="2945482" y="0"/>
                </a:moveTo>
                <a:lnTo>
                  <a:pt x="1822831" y="0"/>
                </a:lnTo>
                <a:lnTo>
                  <a:pt x="1122651" y="0"/>
                </a:lnTo>
                <a:lnTo>
                  <a:pt x="0" y="0"/>
                </a:lnTo>
                <a:lnTo>
                  <a:pt x="265401" y="265401"/>
                </a:lnTo>
                <a:lnTo>
                  <a:pt x="0" y="530802"/>
                </a:lnTo>
                <a:lnTo>
                  <a:pt x="1122651" y="530802"/>
                </a:lnTo>
                <a:lnTo>
                  <a:pt x="1822831" y="530802"/>
                </a:lnTo>
                <a:lnTo>
                  <a:pt x="2945482" y="530802"/>
                </a:lnTo>
                <a:lnTo>
                  <a:pt x="2680081" y="265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166424" y="1413570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94714" y="477466"/>
            <a:ext cx="41085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222222"/>
                </a:solidFill>
                <a:latin typeface="+mj-lt"/>
                <a:ea typeface="맑은 고딕" panose="020B0503020000020004" pitchFamily="50" charset="-127"/>
              </a:rPr>
              <a:t>About Project</a:t>
            </a:r>
            <a:endParaRPr lang="ko-KR" altLang="en-US" sz="4400" b="1" dirty="0">
              <a:solidFill>
                <a:srgbClr val="222222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646934" y="1637431"/>
            <a:ext cx="832745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Project Overview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SQL project focuses on analyzing Pizza Hut's data to gain insights into sales and operations. 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Utilizing a variety of SQL queries, the project aims to identify key business metrics and trends. The 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includes customer details, orders, order details, product information, and employee 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records.</a:t>
            </a:r>
          </a:p>
          <a:p>
            <a:pPr algn="just"/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sz="1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Objectives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Customer Segmentation: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Identify top customers based on the number of orders placed.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Sales Analysis: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Calculate total sales per product.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Monthly Revenue: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Determine the total revenue generated each month.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Employee Performance: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Evaluate employee performance based on the number of order handled.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Popular Products: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Identify the most popular products based on sales quantity.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Revenue by Customer Region: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Analyze revenue distribution across different customer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regions.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5231110" y="5734050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62FBA9B-7898-C9E7-8813-9B88F5ADE4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16" y="523576"/>
            <a:ext cx="792088" cy="74456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535366" y="2565697"/>
            <a:ext cx="3960440" cy="2232248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THANK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406408" y="4903489"/>
            <a:ext cx="299453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406408" y="2522239"/>
            <a:ext cx="299453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60F95A3-221C-7089-9343-CB1F91FB0114}"/>
              </a:ext>
            </a:extLst>
          </p:cNvPr>
          <p:cNvSpPr txBox="1"/>
          <p:nvPr/>
        </p:nvSpPr>
        <p:spPr>
          <a:xfrm>
            <a:off x="9263558" y="6022082"/>
            <a:ext cx="24985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Made by : Rishav Raj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00EBB-0116-C54D-2F07-DA558A91AE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2" y="477465"/>
            <a:ext cx="792088" cy="7445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2C6DF9-9172-5860-6929-ACD0C1E817B8}"/>
              </a:ext>
            </a:extLst>
          </p:cNvPr>
          <p:cNvSpPr txBox="1"/>
          <p:nvPr/>
        </p:nvSpPr>
        <p:spPr>
          <a:xfrm>
            <a:off x="1214473" y="1197546"/>
            <a:ext cx="4248472" cy="5127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Total Revenue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Average Order Value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Total Pizzas Sold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Total Orders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Average Pizzas Per Order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Daily Trend for Total Orders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Monthly Trend for Orders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Percentage</a:t>
            </a: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Sales by Pizza Category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Percentage of Sales by Pizza Size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Total Pizzas Sold by Pizza Category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자유형 6">
            <a:extLst>
              <a:ext uri="{FF2B5EF4-FFF2-40B4-BE49-F238E27FC236}">
                <a16:creationId xmlns:a16="http://schemas.microsoft.com/office/drawing/2014/main" id="{9971AAF3-0C60-3191-3083-23F691E607A9}"/>
              </a:ext>
            </a:extLst>
          </p:cNvPr>
          <p:cNvSpPr/>
          <p:nvPr/>
        </p:nvSpPr>
        <p:spPr>
          <a:xfrm flipH="1">
            <a:off x="3338709" y="505097"/>
            <a:ext cx="4248472" cy="495976"/>
          </a:xfrm>
          <a:custGeom>
            <a:avLst/>
            <a:gdLst>
              <a:gd name="connsiteX0" fmla="*/ 2945482 w 2945482"/>
              <a:gd name="connsiteY0" fmla="*/ 0 h 530802"/>
              <a:gd name="connsiteX1" fmla="*/ 1822831 w 2945482"/>
              <a:gd name="connsiteY1" fmla="*/ 0 h 530802"/>
              <a:gd name="connsiteX2" fmla="*/ 1122651 w 2945482"/>
              <a:gd name="connsiteY2" fmla="*/ 0 h 530802"/>
              <a:gd name="connsiteX3" fmla="*/ 0 w 2945482"/>
              <a:gd name="connsiteY3" fmla="*/ 0 h 530802"/>
              <a:gd name="connsiteX4" fmla="*/ 265401 w 2945482"/>
              <a:gd name="connsiteY4" fmla="*/ 265401 h 530802"/>
              <a:gd name="connsiteX5" fmla="*/ 0 w 2945482"/>
              <a:gd name="connsiteY5" fmla="*/ 530802 h 530802"/>
              <a:gd name="connsiteX6" fmla="*/ 1122651 w 2945482"/>
              <a:gd name="connsiteY6" fmla="*/ 530802 h 530802"/>
              <a:gd name="connsiteX7" fmla="*/ 1822831 w 2945482"/>
              <a:gd name="connsiteY7" fmla="*/ 530802 h 530802"/>
              <a:gd name="connsiteX8" fmla="*/ 2945482 w 2945482"/>
              <a:gd name="connsiteY8" fmla="*/ 530802 h 530802"/>
              <a:gd name="connsiteX9" fmla="*/ 2680081 w 2945482"/>
              <a:gd name="connsiteY9" fmla="*/ 265401 h 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5482" h="530802">
                <a:moveTo>
                  <a:pt x="2945482" y="0"/>
                </a:moveTo>
                <a:lnTo>
                  <a:pt x="1822831" y="0"/>
                </a:lnTo>
                <a:lnTo>
                  <a:pt x="1122651" y="0"/>
                </a:lnTo>
                <a:lnTo>
                  <a:pt x="0" y="0"/>
                </a:lnTo>
                <a:lnTo>
                  <a:pt x="265401" y="265401"/>
                </a:lnTo>
                <a:lnTo>
                  <a:pt x="0" y="530802"/>
                </a:lnTo>
                <a:lnTo>
                  <a:pt x="1122651" y="530802"/>
                </a:lnTo>
                <a:lnTo>
                  <a:pt x="1822831" y="530802"/>
                </a:lnTo>
                <a:lnTo>
                  <a:pt x="2945482" y="530802"/>
                </a:lnTo>
                <a:lnTo>
                  <a:pt x="2680081" y="265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Solved</a:t>
            </a:r>
            <a:endParaRPr lang="ko-KR" alt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85DD18-BC36-63A6-EA8B-3C39CE0F5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598" y="452639"/>
            <a:ext cx="936104" cy="879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6536F4-68B6-2C3D-10E3-E349DF295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750" y="5666362"/>
            <a:ext cx="792088" cy="744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5F6193-5950-1B9E-CC4F-F7E3C1A41CB0}"/>
              </a:ext>
            </a:extLst>
          </p:cNvPr>
          <p:cNvSpPr txBox="1"/>
          <p:nvPr/>
        </p:nvSpPr>
        <p:spPr>
          <a:xfrm>
            <a:off x="6527254" y="1197546"/>
            <a:ext cx="4248472" cy="3055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en-US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5 Pizzas by Revenue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Bottom 5 Pizzas by Revenue</a:t>
            </a:r>
            <a:endParaRPr lang="en-IN" sz="18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5 Pizzas by Quantity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</a:t>
            </a: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Bottom 5 Pizzas by Quantity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5 Pizzas by Total Orders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</a:t>
            </a: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Bottom 5 Pizzas by Total Orders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2242778" y="547694"/>
            <a:ext cx="770485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9765A-B8B5-58FE-A5BE-590C99892C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750" y="5666362"/>
            <a:ext cx="792088" cy="744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32A04F-B750-7028-7FA0-61F76942D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92" y="1557586"/>
            <a:ext cx="5523226" cy="2187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597F81-A9BC-960F-C7E4-134EDD687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026" y="4023037"/>
            <a:ext cx="3240360" cy="16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2242778" y="547694"/>
            <a:ext cx="770485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Order Value.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21238C-325B-7324-C90C-992AE9147D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750" y="5666362"/>
            <a:ext cx="792088" cy="744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4FB316-D940-77C2-DFF2-90A1AEAD4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91" y="1727896"/>
            <a:ext cx="8013427" cy="2011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641E09-324F-320E-1600-57D3C24EF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90" y="4091248"/>
            <a:ext cx="3888432" cy="165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9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2242778" y="547694"/>
            <a:ext cx="770485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Pizzas Sold.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E87627-AB86-2979-F6B4-67FADB5F7F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750" y="5666362"/>
            <a:ext cx="792088" cy="744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B08D1-EA78-0085-C5A7-2CD8DB0F8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060" y="1413570"/>
            <a:ext cx="6098291" cy="2548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E753BE-AA5A-720C-CFDE-3F74BB32E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88" y="4283223"/>
            <a:ext cx="3204235" cy="179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2242778" y="547694"/>
            <a:ext cx="770485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Orders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924533-01F9-C3AB-F954-0AB499D027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750" y="5666362"/>
            <a:ext cx="792088" cy="744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06FEF-FBE1-F61E-3EB6-1FFFF487D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65" y="1378983"/>
            <a:ext cx="6616681" cy="2387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7E8059-0F82-375B-E439-76156D5D1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620" y="4093887"/>
            <a:ext cx="3103172" cy="18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7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1900740" y="477466"/>
            <a:ext cx="8388932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Pizzas per Order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BE7A60-E4ED-2BAF-CA8F-825F640352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750" y="5666362"/>
            <a:ext cx="792088" cy="744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043158-F732-2341-E999-D6BC3601E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15" y="4138769"/>
            <a:ext cx="4036578" cy="1812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EF4E7B-FC11-06B8-57C9-3CE27954F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144" y="1266764"/>
            <a:ext cx="7402121" cy="258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5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40A94-970E-DFCD-5B54-CB8E8A21D05B}"/>
              </a:ext>
            </a:extLst>
          </p:cNvPr>
          <p:cNvSpPr/>
          <p:nvPr/>
        </p:nvSpPr>
        <p:spPr>
          <a:xfrm>
            <a:off x="1198662" y="477466"/>
            <a:ext cx="936104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Trend for Total Orders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074259-5960-838F-7C23-99425CF520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750" y="5666362"/>
            <a:ext cx="792088" cy="744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031A8B-82E1-5A7F-12BE-03E01AABB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1845618"/>
            <a:ext cx="6679964" cy="33790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4AEBE3-4E58-C04E-4C1E-751EF1A0F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98" y="1845618"/>
            <a:ext cx="3512681" cy="337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9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12723</TotalTime>
  <Words>335</Words>
  <Application>Microsoft Office PowerPoint</Application>
  <PresentationFormat>Custom</PresentationFormat>
  <Paragraphs>53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맑은 고딕</vt:lpstr>
      <vt:lpstr>Times New Roman</vt:lpstr>
      <vt:lpstr>Calibri Light</vt:lpstr>
      <vt:lpstr>Arial</vt:lpstr>
      <vt:lpstr>Calibri</vt:lpstr>
      <vt:lpstr>굴림체</vt:lpstr>
      <vt:lpstr>Noto Sans</vt:lpstr>
      <vt:lpstr>Office 테마</vt:lpstr>
      <vt:lpstr>PIZZAHUT  PROJECT -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Rishav Raj</cp:lastModifiedBy>
  <cp:revision>23</cp:revision>
  <dcterms:created xsi:type="dcterms:W3CDTF">2010-02-01T08:03:16Z</dcterms:created>
  <dcterms:modified xsi:type="dcterms:W3CDTF">2024-08-21T14:59:13Z</dcterms:modified>
  <cp:category>www.slidemembers.com</cp:category>
</cp:coreProperties>
</file>