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2" r:id="rId2"/>
    <p:sldId id="259" r:id="rId3"/>
    <p:sldId id="321" r:id="rId4"/>
    <p:sldId id="326" r:id="rId5"/>
    <p:sldId id="327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9" r:id="rId16"/>
    <p:sldId id="338" r:id="rId17"/>
    <p:sldId id="297" r:id="rId18"/>
  </p:sldIdLst>
  <p:sldSz cx="12190413" cy="6859588"/>
  <p:notesSz cx="6858000" cy="9144000"/>
  <p:embeddedFontLst>
    <p:embeddedFont>
      <p:font typeface="굴림체" panose="020B0609000101010101" pitchFamily="49" charset="-127"/>
      <p:regular r:id="rId21"/>
    </p:embeddedFont>
    <p:embeddedFont>
      <p:font typeface="맑은 고딕" panose="020B0503020000020004" pitchFamily="34" charset="-127"/>
      <p:regular r:id="rId22"/>
      <p:bold r:id="rId23"/>
    </p:embeddedFont>
    <p:embeddedFont>
      <p:font typeface="Noto Sans" panose="020B0502040504020204" pitchFamily="34" charset="0"/>
      <p:regular r:id="rId24"/>
      <p:bold r:id="rId25"/>
    </p:embeddedFont>
  </p:embeddedFontLst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CE33"/>
    <a:srgbClr val="882406"/>
    <a:srgbClr val="00A9B0"/>
    <a:srgbClr val="013662"/>
    <a:srgbClr val="E93440"/>
    <a:srgbClr val="BFBFBF"/>
    <a:srgbClr val="667552"/>
    <a:srgbClr val="CC9900"/>
    <a:srgbClr val="546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792" autoAdjust="0"/>
  </p:normalViewPr>
  <p:slideViewPr>
    <p:cSldViewPr>
      <p:cViewPr varScale="1">
        <p:scale>
          <a:sx n="71" d="100"/>
          <a:sy n="71" d="100"/>
        </p:scale>
        <p:origin x="438" y="78"/>
      </p:cViewPr>
      <p:guideLst>
        <p:guide orient="horz" pos="2160"/>
        <p:guide pos="2880"/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2024-07-24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2024-07-24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0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5534000" y="2453687"/>
            <a:ext cx="5415634" cy="204520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5534000" y="4293890"/>
            <a:ext cx="5415634" cy="8111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5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9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Replaced with your own text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609520" y="254777"/>
            <a:ext cx="10971373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2024-07-24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09521" y="254777"/>
            <a:ext cx="10971372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8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6199162" y="2528763"/>
            <a:ext cx="5394629" cy="227224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9569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7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771170" y="2236472"/>
            <a:ext cx="5415634" cy="2045207"/>
          </a:xfrm>
        </p:spPr>
        <p:txBody>
          <a:bodyPr/>
          <a:lstStyle/>
          <a:p>
            <a:r>
              <a:rPr lang="en-US" altLang="ko-KR" sz="6500" b="1" dirty="0"/>
              <a:t>PIZZAHUT </a:t>
            </a:r>
            <a:br>
              <a:rPr lang="en-US" altLang="ko-KR" sz="5000" b="1" dirty="0"/>
            </a:br>
            <a:r>
              <a:rPr lang="en-US" altLang="ko-KR" sz="5400" b="1" dirty="0"/>
              <a:t>PROJECT - SQL</a:t>
            </a:r>
            <a:endParaRPr lang="ko-KR" altLang="en-US" sz="5400" b="1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5758871" y="4493422"/>
            <a:ext cx="5415634" cy="592522"/>
          </a:xfrm>
        </p:spPr>
        <p:txBody>
          <a:bodyPr/>
          <a:lstStyle/>
          <a:p>
            <a:r>
              <a:rPr lang="en-US" sz="2000" dirty="0"/>
              <a:t>Analyzing Sales and Operations 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000" dirty="0"/>
              <a:t> Queries</a:t>
            </a:r>
            <a:endParaRPr lang="en-US" altLang="ko-KR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159035" y="2061642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159035" y="4365898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1B89D92-8DA6-8ADA-9DA5-580C00CD63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116" y="2401256"/>
            <a:ext cx="936104" cy="8799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2242778" y="547694"/>
            <a:ext cx="77048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distribution of orders by hour of the day.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73E97-3334-1A39-2B69-6FF848EE9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663" y="3590285"/>
            <a:ext cx="1853085" cy="2779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0F77BE-7613-FCD3-E180-685EBBE02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724" y="1197546"/>
            <a:ext cx="624696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9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1702718" y="549474"/>
            <a:ext cx="846094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relevant tables to find the category-wise distribution of pizzas.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74D2A-B2A2-01F1-A67E-4E2CEB299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269554"/>
            <a:ext cx="4239471" cy="2602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998FD-155B-439E-CE5F-5463644BF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758" y="4071388"/>
            <a:ext cx="3242859" cy="20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2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766614" y="547694"/>
            <a:ext cx="972108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the orders by date and calculate the average number of pizzas ordered per day.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10542-91B2-EA25-40D0-C26D18DBB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946" y="1197546"/>
            <a:ext cx="7444520" cy="3024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F866E3-40F2-C3C5-A72D-89221362F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732" y="4581922"/>
            <a:ext cx="401894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4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2044756" y="549474"/>
            <a:ext cx="810090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top 3 most ordered pizza types based on revenue.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A27B3-E3B1-E17A-9096-336D11036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616" y="1162959"/>
            <a:ext cx="5789179" cy="3227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70DF0A-B526-C0EE-DFC9-D4669D19B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891" y="4499983"/>
            <a:ext cx="3396627" cy="19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2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1270670" y="405458"/>
            <a:ext cx="925302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percentage contribution of each pizza type to total revenue.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F007F-1BB5-20E3-409F-7E8A8B3F5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95" y="1025666"/>
            <a:ext cx="6142222" cy="3816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6AB57B-B969-15E9-1F90-A25355F8A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923" y="4958242"/>
            <a:ext cx="2776565" cy="147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6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2746834" y="477466"/>
            <a:ext cx="669674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cumulative revenue generated over time.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AC847-9987-4559-22F2-FE17178E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38" y="1347008"/>
            <a:ext cx="6200659" cy="4165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EF3D51-DD6E-778C-1445-D31298E61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211" y="1557585"/>
            <a:ext cx="3370734" cy="39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78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1270670" y="405458"/>
            <a:ext cx="925302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top 3 most ordered pizza types based on revenue for each pizza category.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0767F-D1B3-CB79-5164-81A5FBA9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06" y="1601171"/>
            <a:ext cx="6306487" cy="3657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B382E1-6E7B-DE5F-43F6-4BD1796CF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197" y="2152551"/>
            <a:ext cx="4442110" cy="310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76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535366" y="2565697"/>
            <a:ext cx="3960440" cy="2232248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THANK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406408" y="4903489"/>
            <a:ext cx="299453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406408" y="2522239"/>
            <a:ext cx="299453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60F95A3-221C-7089-9343-CB1F91FB0114}"/>
              </a:ext>
            </a:extLst>
          </p:cNvPr>
          <p:cNvSpPr txBox="1"/>
          <p:nvPr/>
        </p:nvSpPr>
        <p:spPr>
          <a:xfrm>
            <a:off x="8759502" y="6022082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Made by : Rishav Raj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 flipH="1">
            <a:off x="5050174" y="477466"/>
            <a:ext cx="4797627" cy="790673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166424" y="1413570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94714" y="477466"/>
            <a:ext cx="41085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222222"/>
                </a:solidFill>
                <a:latin typeface="+mj-lt"/>
                <a:ea typeface="맑은 고딕" panose="020B0503020000020004" pitchFamily="50" charset="-127"/>
              </a:rPr>
              <a:t>About Project</a:t>
            </a:r>
            <a:endParaRPr lang="ko-KR" altLang="en-US" sz="4400" b="1" dirty="0">
              <a:solidFill>
                <a:srgbClr val="222222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646934" y="1637431"/>
            <a:ext cx="832745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Project Overview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SQL project focuses on analyzing Pizza Hut's data to gain insights into sales and operations. 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Utilizing a variety of SQL queries, the project aims to identify key business metrics and trends. The 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includes customer details, orders, order details, product information, and employee 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records.</a:t>
            </a:r>
          </a:p>
          <a:p>
            <a:pPr algn="just"/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Objectives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Customer Segmentation: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Identify top customers based on the number of orders placed.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Sales Analysis: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Calculate total sales per product.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Monthly Revenue: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Determine the total revenue generated each month.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Employee Performance: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Evaluate employee performance based on the number of order handled.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Popular Products: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Identify the most popular products based on sales quantity.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Revenue by Customer Region: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Analyze revenue distribution across different customer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regions.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5231110" y="5734050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2C6DF9-9172-5860-6929-ACD0C1E817B8}"/>
              </a:ext>
            </a:extLst>
          </p:cNvPr>
          <p:cNvSpPr txBox="1"/>
          <p:nvPr/>
        </p:nvSpPr>
        <p:spPr>
          <a:xfrm>
            <a:off x="694606" y="837506"/>
            <a:ext cx="9598813" cy="5633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Retrieve the total number of orders placed.</a:t>
            </a: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Calculate the total revenue generated from pizza sales.</a:t>
            </a: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Identify the highest-priced pizza.</a:t>
            </a: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Identify the most common pizza size ordered.</a:t>
            </a: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List the top 5 most ordered pizza types along with their quantities.</a:t>
            </a: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Join the necessary tables to find the total quantity of each pizza category ordered.</a:t>
            </a: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Determine the distribution of orders by hour of the day.</a:t>
            </a: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Join relevant tables to find the category-wise distribution of pizzas.</a:t>
            </a: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Group the orders by date and calculate the average number of pizzas ordered per day.</a:t>
            </a: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Determine the top 3 most ordered pizza types based on revenue.</a:t>
            </a: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Calculate the percentage contribution of each pizza type to total revenue.</a:t>
            </a: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Analyze the cumulative revenue generated over time.</a:t>
            </a: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Determine the top 3 most ordered pizza types based on revenue for each pizza category.</a:t>
            </a:r>
          </a:p>
        </p:txBody>
      </p:sp>
      <p:sp>
        <p:nvSpPr>
          <p:cNvPr id="6" name="자유형 6">
            <a:extLst>
              <a:ext uri="{FF2B5EF4-FFF2-40B4-BE49-F238E27FC236}">
                <a16:creationId xmlns:a16="http://schemas.microsoft.com/office/drawing/2014/main" id="{9971AAF3-0C60-3191-3083-23F691E607A9}"/>
              </a:ext>
            </a:extLst>
          </p:cNvPr>
          <p:cNvSpPr/>
          <p:nvPr/>
        </p:nvSpPr>
        <p:spPr>
          <a:xfrm flipH="1">
            <a:off x="694606" y="396632"/>
            <a:ext cx="4248472" cy="495976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SOLVED</a:t>
            </a:r>
            <a:endParaRPr lang="ko-KR" alt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2242778" y="547694"/>
            <a:ext cx="77048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total number of orders placed.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4A950-7564-DB17-D826-9540146F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407" y="1770578"/>
            <a:ext cx="5373597" cy="1659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9B5A63-7401-58FA-5020-8507991F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184" y="3861842"/>
            <a:ext cx="2562042" cy="17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2242778" y="547694"/>
            <a:ext cx="77048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total revenue generated from pizza sales.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6C778-2072-A915-E50F-3E3BF8C83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816" y="1413570"/>
            <a:ext cx="6548779" cy="2664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A82F92-31BE-EB5C-36A0-FCD704BA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56" y="4415782"/>
            <a:ext cx="2817698" cy="185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9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2242778" y="547694"/>
            <a:ext cx="77048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highest-priced pizza.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D753DD-F4A6-BD9A-B3A1-07B46E7D6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34" y="4053636"/>
            <a:ext cx="3928544" cy="22564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98373A-AC11-9A14-BEE8-28C73BB6F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814" y="1300096"/>
            <a:ext cx="7158249" cy="256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2242778" y="547694"/>
            <a:ext cx="77048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most common pizza size ordered.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65BD20-5171-CF8D-081A-2975D62C9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495" y="4293890"/>
            <a:ext cx="2197421" cy="2088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828C47-A3EF-3C0F-B7E5-9D041D6E3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84" y="1197546"/>
            <a:ext cx="6475844" cy="292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7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1900740" y="405458"/>
            <a:ext cx="838893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top 5 most ordered pizza types along with their quantities.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671DF-238C-B8A5-4FD7-CF58E4EE2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979" y="4293890"/>
            <a:ext cx="3802453" cy="2088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66D9E-4A73-FEBE-FB48-ACD1B27CF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590" y="1032951"/>
            <a:ext cx="5941229" cy="31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5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1198662" y="477466"/>
            <a:ext cx="936104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the necessary tables to find the total quantity of each pizza category ordered.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1B878D-ED7D-3907-22DF-BEA6AAF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183" y="4435665"/>
            <a:ext cx="2516045" cy="1944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6DC272-BBD6-088E-AC8C-703AB9B7D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66" y="1125538"/>
            <a:ext cx="5896880" cy="316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9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12654</TotalTime>
  <Words>443</Words>
  <Application>Microsoft Office PowerPoint</Application>
  <PresentationFormat>Custom</PresentationFormat>
  <Paragraphs>47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Arial</vt:lpstr>
      <vt:lpstr>굴림체</vt:lpstr>
      <vt:lpstr>Noto Sans</vt:lpstr>
      <vt:lpstr>맑은 고딕</vt:lpstr>
      <vt:lpstr>Times New Roman</vt:lpstr>
      <vt:lpstr>Calibri Light</vt:lpstr>
      <vt:lpstr>Office 테마</vt:lpstr>
      <vt:lpstr>PIZZAHUT  PROJECT -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Rishav Raj</cp:lastModifiedBy>
  <cp:revision>13</cp:revision>
  <dcterms:created xsi:type="dcterms:W3CDTF">2010-02-01T08:03:16Z</dcterms:created>
  <dcterms:modified xsi:type="dcterms:W3CDTF">2024-07-24T18:54:34Z</dcterms:modified>
  <cp:category>www.slidemembers.com</cp:category>
</cp:coreProperties>
</file>