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9D67-A97D-8963-E5D0-C5D4D7D0C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A79AE-B019-0C37-7354-7D51DEC44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D6651-8D17-103C-E662-39EC5B4C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74FE-65B6-48B4-AAC9-5B8AB668773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AD80-7D21-D9EE-71EE-E0CC2A74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1DDC-7541-09E7-6295-F9E89D19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2F2F-9C08-4ADD-85BB-98A1A754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11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F278-E768-64DD-1BD9-05E30F8D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A5E91-523A-19C1-D72D-49CEE8F35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4F0E-D548-6CFB-BE08-389E614A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74FE-65B6-48B4-AAC9-5B8AB668773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BE27E-BC0F-9E80-F3BB-CB6F9511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A5AB-BE9B-58F5-28FE-93D35F01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2F2F-9C08-4ADD-85BB-98A1A754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9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5C796-0E27-3C19-AD64-C52029E56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FF7B1-C924-499E-1593-E0E80911A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C2D69-8EB4-D537-3427-34A987EF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74FE-65B6-48B4-AAC9-5B8AB668773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13CB2-0855-449C-1DD2-36C09889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EDAFB-00C7-7854-F363-2A649D94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2F2F-9C08-4ADD-85BB-98A1A754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31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8439-812E-B67A-E115-D649624B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34A73-BA7B-3A72-70DF-30CCD29C1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9C5D-7086-47A5-0AF1-2D2661CE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74FE-65B6-48B4-AAC9-5B8AB668773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AD42-02B3-1563-DE8F-60BE6371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E525-5E18-FC9F-F561-76CB20C3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2F2F-9C08-4ADD-85BB-98A1A754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44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1FA5-9AD3-D9C5-AE3C-3A668650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E4DE1-7A8A-017A-F090-3F0C51822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135A-E904-DCA7-B7ED-119AEC52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74FE-65B6-48B4-AAC9-5B8AB668773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6104-653E-C5D9-B1EB-9481B090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25746-F97A-1FF1-F1C6-92F5AE97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2F2F-9C08-4ADD-85BB-98A1A754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82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C83E-D4E1-EF39-1B34-C8693B0FB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4F1A8-FE05-97E0-5C2E-DD99E2DFE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B39E9-E5A2-F9DA-358C-8BFA23F0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E346C-ADE5-7B2B-D970-DEAFB98A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74FE-65B6-48B4-AAC9-5B8AB668773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B15CD-8EE4-F2DD-24F4-FA72F894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48A5F-5165-94D2-9A91-5AA9E5B5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2F2F-9C08-4ADD-85BB-98A1A754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44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1B188-0940-0E28-DFAA-B838F3BA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AA001-860C-9D74-F3C8-DC5E9ADFC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BD4EF-D276-114B-5C7C-A384468BE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E1CD7-956F-F016-B2D9-1B0B98CE0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B7D74B-7661-12FE-AA55-1B1920AC25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99BDB-C829-602D-5D88-142985FF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74FE-65B6-48B4-AAC9-5B8AB668773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F1051-CF5A-347C-090C-E571ACE9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1AA33-F346-7C17-F83D-401C013C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2F2F-9C08-4ADD-85BB-98A1A754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80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DBEA-73C7-4FFE-A296-7D3F94CB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E7106-A7FD-C793-DB16-4855B0AD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74FE-65B6-48B4-AAC9-5B8AB668773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C5571-C53B-5C4E-D9D5-2B2F4E64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AA8FE-B0E4-9AE0-91B9-33FC7101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2F2F-9C08-4ADD-85BB-98A1A754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7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C3EB1-205C-1686-D73D-F550CE03B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74FE-65B6-48B4-AAC9-5B8AB668773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15A90-3D5B-4CCA-E88B-60CD23E4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F4726-204A-6D3B-5CAE-D7454A08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2F2F-9C08-4ADD-85BB-98A1A754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81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69DA-9551-29D6-5E90-8F69643B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B9D3-6A95-3AF8-CBDE-037B793C3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2F4E0-2C01-A857-5F07-251F00EE9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2747C-339C-8F7E-F3B5-C7D03CB0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74FE-65B6-48B4-AAC9-5B8AB668773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ACFC8-3F36-165D-0DD4-CEC8A799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091A6-230C-BECD-176F-5CD2E8A7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2F2F-9C08-4ADD-85BB-98A1A754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6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3E573-1021-28A7-4CC4-191D736C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5D5A6-B57A-96E7-90A6-8B0FD7709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9469B-E4EA-5507-BA07-1B5307189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0FB7C-5594-BA8A-665D-3F688A5D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74FE-65B6-48B4-AAC9-5B8AB668773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8520B-C851-D2E3-F0E5-1D6E4FED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54C32-534C-B4C7-1A1D-B60A3AA5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2F2F-9C08-4ADD-85BB-98A1A754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86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355082-1EB4-5710-D488-3F66F89D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5E519-EC23-636B-5B13-C470B5ACE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2A141-4923-37D4-7145-02C03D98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B74FE-65B6-48B4-AAC9-5B8AB668773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46030-B82A-DBC1-98FD-AE0F78622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6F8D-B857-03F7-563C-47382E231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2F2F-9C08-4ADD-85BB-98A1A7546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07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7D0AEF-E208-3794-6D16-7C632F70F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76" y="1268073"/>
            <a:ext cx="3482642" cy="3063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E607E8-E078-8457-0A7E-C8D308A0C8BC}"/>
              </a:ext>
            </a:extLst>
          </p:cNvPr>
          <p:cNvSpPr txBox="1"/>
          <p:nvPr/>
        </p:nvSpPr>
        <p:spPr>
          <a:xfrm>
            <a:off x="7609607" y="735096"/>
            <a:ext cx="39923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💡 In your solar forecasting case, where values can range from small to large,</a:t>
            </a:r>
          </a:p>
          <a:p>
            <a:r>
              <a:rPr lang="en-US" dirty="0"/>
              <a:t>👉 </a:t>
            </a:r>
            <a:r>
              <a:rPr lang="en-US" b="1" dirty="0"/>
              <a:t>Percentage error (like MAPE)</a:t>
            </a:r>
            <a:r>
              <a:rPr lang="en-US" dirty="0"/>
              <a:t> is usually </a:t>
            </a:r>
            <a:r>
              <a:rPr lang="en-US" b="1" dirty="0"/>
              <a:t>more meaningful</a:t>
            </a:r>
            <a:r>
              <a:rPr lang="en-US" dirty="0"/>
              <a:t> — it gives a fairer sense of how good the prediction is </a:t>
            </a:r>
            <a:r>
              <a:rPr lang="en-US" b="1" dirty="0"/>
              <a:t>relative to the actual value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D52C8-5BB4-2170-A776-1CF1109ED5F5}"/>
              </a:ext>
            </a:extLst>
          </p:cNvPr>
          <p:cNvSpPr txBox="1"/>
          <p:nvPr/>
        </p:nvSpPr>
        <p:spPr>
          <a:xfrm>
            <a:off x="8156894" y="3565321"/>
            <a:ext cx="36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Percentage error- 0.13%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7CFA63-CA1F-92A4-6491-9255668A4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215" y="4546445"/>
            <a:ext cx="4023709" cy="19204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F49229-848E-C9D6-ADE4-814EDD1FB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893" y="680901"/>
            <a:ext cx="3223539" cy="57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2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F67AF-E18A-6C98-F736-3BD9CB385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90" y="693183"/>
            <a:ext cx="2781541" cy="5471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842400-45FB-AF2D-071D-181D35B8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54" y="1893437"/>
            <a:ext cx="2949196" cy="3071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33801-4249-0305-8BB7-4A27F17BCDB1}"/>
              </a:ext>
            </a:extLst>
          </p:cNvPr>
          <p:cNvSpPr txBox="1"/>
          <p:nvPr/>
        </p:nvSpPr>
        <p:spPr>
          <a:xfrm>
            <a:off x="8433735" y="2480503"/>
            <a:ext cx="3062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Actual=332.12</a:t>
            </a:r>
          </a:p>
          <a:p>
            <a:r>
              <a:rPr lang="en-IN" dirty="0"/>
              <a:t>Predicted=323.02</a:t>
            </a:r>
          </a:p>
          <a:p>
            <a:r>
              <a:rPr lang="en-IN" dirty="0"/>
              <a:t>Percentage error=2.7%</a:t>
            </a:r>
          </a:p>
        </p:txBody>
      </p:sp>
    </p:spTree>
    <p:extLst>
      <p:ext uri="{BB962C8B-B14F-4D97-AF65-F5344CB8AC3E}">
        <p14:creationId xmlns:p14="http://schemas.microsoft.com/office/powerpoint/2010/main" val="56517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EC652C-DD95-BEFE-6D1F-BBCB5485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07" y="562063"/>
            <a:ext cx="3513124" cy="5616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C109F-838C-C706-555D-06C2C27A6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4" y="1614295"/>
            <a:ext cx="3132091" cy="3025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C86764-429F-DDE2-09AC-EE2EFDA7E8EF}"/>
              </a:ext>
            </a:extLst>
          </p:cNvPr>
          <p:cNvSpPr txBox="1"/>
          <p:nvPr/>
        </p:nvSpPr>
        <p:spPr>
          <a:xfrm>
            <a:off x="8758106" y="2609679"/>
            <a:ext cx="2625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Actual=156.37</a:t>
            </a:r>
          </a:p>
          <a:p>
            <a:r>
              <a:rPr lang="en-IN" dirty="0"/>
              <a:t>Predicted=148.97</a:t>
            </a:r>
          </a:p>
          <a:p>
            <a:r>
              <a:rPr lang="en-IN" dirty="0"/>
              <a:t>Percentage error=4.6%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25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751CD8-8DDC-C765-588F-51AAA146A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1" y="1997915"/>
            <a:ext cx="3101609" cy="3063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B62ED4-6F4D-119C-6529-8D0FCA8E8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335" y="818281"/>
            <a:ext cx="3223539" cy="5540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6E3348-1091-83EA-FBE5-D58277C98359}"/>
              </a:ext>
            </a:extLst>
          </p:cNvPr>
          <p:cNvSpPr txBox="1"/>
          <p:nvPr/>
        </p:nvSpPr>
        <p:spPr>
          <a:xfrm>
            <a:off x="8699384" y="2617366"/>
            <a:ext cx="309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Actual=489.77</a:t>
            </a:r>
          </a:p>
          <a:p>
            <a:r>
              <a:rPr lang="en-IN" dirty="0"/>
              <a:t>Predicted=480.98</a:t>
            </a:r>
          </a:p>
          <a:p>
            <a:r>
              <a:rPr lang="en-IN" dirty="0"/>
              <a:t>Percentage error=1.7%</a:t>
            </a:r>
          </a:p>
        </p:txBody>
      </p:sp>
    </p:spTree>
    <p:extLst>
      <p:ext uri="{BB962C8B-B14F-4D97-AF65-F5344CB8AC3E}">
        <p14:creationId xmlns:p14="http://schemas.microsoft.com/office/powerpoint/2010/main" val="72418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CC3294-93E4-7A0A-B77F-2FE64337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764" y="597924"/>
            <a:ext cx="2743438" cy="5662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0DBD2C-D4A9-3635-CEE1-BC21908BE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1" y="1576928"/>
            <a:ext cx="3086367" cy="3033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4E9402-8BEE-C38C-546E-047BAEA1EE3E}"/>
              </a:ext>
            </a:extLst>
          </p:cNvPr>
          <p:cNvSpPr txBox="1"/>
          <p:nvPr/>
        </p:nvSpPr>
        <p:spPr>
          <a:xfrm>
            <a:off x="7122252" y="2441197"/>
            <a:ext cx="4546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Actual=604.74</a:t>
            </a:r>
          </a:p>
          <a:p>
            <a:r>
              <a:rPr lang="en-IN" dirty="0"/>
              <a:t>Predicted=622.69</a:t>
            </a:r>
          </a:p>
          <a:p>
            <a:r>
              <a:rPr lang="en-IN" dirty="0"/>
              <a:t>Percentage error=2.9%</a:t>
            </a:r>
          </a:p>
        </p:txBody>
      </p:sp>
    </p:spTree>
    <p:extLst>
      <p:ext uri="{BB962C8B-B14F-4D97-AF65-F5344CB8AC3E}">
        <p14:creationId xmlns:p14="http://schemas.microsoft.com/office/powerpoint/2010/main" val="112293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69E0A-92AC-20F4-DEE1-EE83AD28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8" y="1916299"/>
            <a:ext cx="3063505" cy="3025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1FD4DE-87A7-1F54-0B03-3DC90D875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218" y="506476"/>
            <a:ext cx="3276884" cy="5845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F29A31-D3A1-27A2-F6EC-D9AA96C1A239}"/>
              </a:ext>
            </a:extLst>
          </p:cNvPr>
          <p:cNvSpPr txBox="1"/>
          <p:nvPr/>
        </p:nvSpPr>
        <p:spPr>
          <a:xfrm>
            <a:off x="8573549" y="2567031"/>
            <a:ext cx="2902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Actual=858.98</a:t>
            </a:r>
          </a:p>
          <a:p>
            <a:r>
              <a:rPr lang="en-IN" dirty="0"/>
              <a:t>Predicted=866.70</a:t>
            </a:r>
          </a:p>
          <a:p>
            <a:r>
              <a:rPr lang="en-IN" dirty="0"/>
              <a:t>Percentage error=0.89%</a:t>
            </a:r>
          </a:p>
        </p:txBody>
      </p:sp>
    </p:spTree>
    <p:extLst>
      <p:ext uri="{BB962C8B-B14F-4D97-AF65-F5344CB8AC3E}">
        <p14:creationId xmlns:p14="http://schemas.microsoft.com/office/powerpoint/2010/main" val="35476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2BA29-79E2-9FC0-220E-1E23E782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155" y="436323"/>
            <a:ext cx="3017782" cy="5867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01A7D8-933F-D15A-DA11-D1BA31B5C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99" y="1763023"/>
            <a:ext cx="2979678" cy="3063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5176E3-44DA-C53D-6413-F45521454914}"/>
              </a:ext>
            </a:extLst>
          </p:cNvPr>
          <p:cNvSpPr txBox="1"/>
          <p:nvPr/>
        </p:nvSpPr>
        <p:spPr>
          <a:xfrm>
            <a:off x="7963407" y="2231742"/>
            <a:ext cx="2692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Actual=0</a:t>
            </a:r>
          </a:p>
          <a:p>
            <a:r>
              <a:rPr lang="en-IN" dirty="0"/>
              <a:t>Predicted=0</a:t>
            </a:r>
          </a:p>
          <a:p>
            <a:r>
              <a:rPr lang="en-IN" dirty="0"/>
              <a:t>Percentage error=0%</a:t>
            </a:r>
          </a:p>
        </p:txBody>
      </p:sp>
    </p:spTree>
    <p:extLst>
      <p:ext uri="{BB962C8B-B14F-4D97-AF65-F5344CB8AC3E}">
        <p14:creationId xmlns:p14="http://schemas.microsoft.com/office/powerpoint/2010/main" val="122447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3762D5-DA65-4407-C4A4-5A81942E8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50" y="1312292"/>
            <a:ext cx="3261643" cy="3025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4DFB6-4A78-B6E3-1F84-44F92B031E13}"/>
              </a:ext>
            </a:extLst>
          </p:cNvPr>
          <p:cNvSpPr txBox="1"/>
          <p:nvPr/>
        </p:nvSpPr>
        <p:spPr>
          <a:xfrm>
            <a:off x="8632271" y="2455661"/>
            <a:ext cx="26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Percentage error-0%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A8C1D-E546-FEFC-00DA-A1D9B4DEA210}"/>
              </a:ext>
            </a:extLst>
          </p:cNvPr>
          <p:cNvSpPr txBox="1"/>
          <p:nvPr/>
        </p:nvSpPr>
        <p:spPr>
          <a:xfrm>
            <a:off x="8632271" y="1635457"/>
            <a:ext cx="239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Actual-0.0</a:t>
            </a:r>
          </a:p>
          <a:p>
            <a:r>
              <a:rPr lang="en-IN" dirty="0"/>
              <a:t>Predicted-0.0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C9D98F-7224-7773-587F-11821DFCA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74" y="449322"/>
            <a:ext cx="3147333" cy="59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7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AC6C33-3022-17D6-D316-374A8EDED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68" y="1509816"/>
            <a:ext cx="3132091" cy="3033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3B957D-1C7B-ECBD-85D2-86FDF09BB02B}"/>
              </a:ext>
            </a:extLst>
          </p:cNvPr>
          <p:cNvSpPr txBox="1"/>
          <p:nvPr/>
        </p:nvSpPr>
        <p:spPr>
          <a:xfrm>
            <a:off x="8581938" y="2564662"/>
            <a:ext cx="2919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Actual-707.66</a:t>
            </a:r>
          </a:p>
          <a:p>
            <a:r>
              <a:rPr lang="en-IN" dirty="0"/>
              <a:t>Predicted-708.91</a:t>
            </a:r>
          </a:p>
          <a:p>
            <a:r>
              <a:rPr lang="en-IN" dirty="0"/>
              <a:t>Percentage error-0.17%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60F26B-12CA-E208-2406-F07D9CB52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057" y="529338"/>
            <a:ext cx="3055885" cy="57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7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6DDCC2-FD68-B224-605C-573B750DC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92" y="1336722"/>
            <a:ext cx="3429297" cy="3093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CD3C4-A8FB-55AF-C290-0BC2FFABCF55}"/>
              </a:ext>
            </a:extLst>
          </p:cNvPr>
          <p:cNvSpPr txBox="1"/>
          <p:nvPr/>
        </p:nvSpPr>
        <p:spPr>
          <a:xfrm>
            <a:off x="8380602" y="2505670"/>
            <a:ext cx="2860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Actual=210.37</a:t>
            </a:r>
          </a:p>
          <a:p>
            <a:r>
              <a:rPr lang="en-IN" dirty="0"/>
              <a:t>Predicted=212.19</a:t>
            </a:r>
          </a:p>
          <a:p>
            <a:r>
              <a:rPr lang="en-IN" dirty="0"/>
              <a:t>Percentage error=1%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CAB0E-418A-841F-734C-FFC649270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971" y="639838"/>
            <a:ext cx="2972058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DF54F-6C8B-FA35-6B2C-46B67689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58" y="1486186"/>
            <a:ext cx="3215919" cy="3063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BE982-BA06-2C6F-6280-78A9059E3AB8}"/>
              </a:ext>
            </a:extLst>
          </p:cNvPr>
          <p:cNvSpPr txBox="1"/>
          <p:nvPr/>
        </p:nvSpPr>
        <p:spPr>
          <a:xfrm>
            <a:off x="8523215" y="2164360"/>
            <a:ext cx="2835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Actual-29.08</a:t>
            </a:r>
          </a:p>
          <a:p>
            <a:r>
              <a:rPr lang="en-IN" dirty="0"/>
              <a:t>Predicted-27.49</a:t>
            </a:r>
          </a:p>
          <a:p>
            <a:r>
              <a:rPr lang="en-IN" dirty="0"/>
              <a:t>Percentage error-5.0%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00243F-ED81-1386-CA84-F61624E7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846" y="598754"/>
            <a:ext cx="2987299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4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123086-A540-CE6D-3BB2-F9D96892D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0" y="1506774"/>
            <a:ext cx="3170195" cy="3055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65CBB6-FE90-FAFA-CDC3-1367EF158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875" y="1035563"/>
            <a:ext cx="3162574" cy="5357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044663-A33B-C334-FB45-016041471E50}"/>
              </a:ext>
            </a:extLst>
          </p:cNvPr>
          <p:cNvSpPr txBox="1"/>
          <p:nvPr/>
        </p:nvSpPr>
        <p:spPr>
          <a:xfrm>
            <a:off x="8741328" y="2228228"/>
            <a:ext cx="2969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Actual=411.12</a:t>
            </a:r>
          </a:p>
          <a:p>
            <a:r>
              <a:rPr lang="en-IN" dirty="0"/>
              <a:t>Predicted=419.49</a:t>
            </a:r>
          </a:p>
          <a:p>
            <a:r>
              <a:rPr lang="en-IN" dirty="0"/>
              <a:t>Percentage error=2%</a:t>
            </a:r>
          </a:p>
        </p:txBody>
      </p:sp>
    </p:spTree>
    <p:extLst>
      <p:ext uri="{BB962C8B-B14F-4D97-AF65-F5344CB8AC3E}">
        <p14:creationId xmlns:p14="http://schemas.microsoft.com/office/powerpoint/2010/main" val="195172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178037-5DD1-49D0-4124-FB4FDE053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89" y="1849187"/>
            <a:ext cx="3010161" cy="3025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2A9CC3-DBC2-6445-FCFF-16B3C6C68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923" y="649794"/>
            <a:ext cx="2720576" cy="5692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7E2D9C-3ACC-EC5C-9EC6-A964C789F476}"/>
              </a:ext>
            </a:extLst>
          </p:cNvPr>
          <p:cNvSpPr txBox="1"/>
          <p:nvPr/>
        </p:nvSpPr>
        <p:spPr>
          <a:xfrm>
            <a:off x="7826928" y="2659310"/>
            <a:ext cx="3498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Actual=1044.4</a:t>
            </a:r>
          </a:p>
          <a:p>
            <a:r>
              <a:rPr lang="en-IN" dirty="0"/>
              <a:t>Predicted=1007.29</a:t>
            </a:r>
          </a:p>
          <a:p>
            <a:r>
              <a:rPr lang="en-IN" dirty="0"/>
              <a:t>Percentage error=3.5%</a:t>
            </a:r>
          </a:p>
        </p:txBody>
      </p:sp>
    </p:spTree>
    <p:extLst>
      <p:ext uri="{BB962C8B-B14F-4D97-AF65-F5344CB8AC3E}">
        <p14:creationId xmlns:p14="http://schemas.microsoft.com/office/powerpoint/2010/main" val="48442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57673-F8F9-FC01-39B5-A30BA54E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55" y="567442"/>
            <a:ext cx="2712955" cy="5723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689D96-CC5C-B87A-295F-D4A725E83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83" y="1787422"/>
            <a:ext cx="3284505" cy="30482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818DD9-4722-3A30-EA96-9B9809A014A4}"/>
              </a:ext>
            </a:extLst>
          </p:cNvPr>
          <p:cNvSpPr txBox="1"/>
          <p:nvPr/>
        </p:nvSpPr>
        <p:spPr>
          <a:xfrm>
            <a:off x="8145710" y="2505670"/>
            <a:ext cx="315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Actual=687.37</a:t>
            </a:r>
          </a:p>
          <a:p>
            <a:r>
              <a:rPr lang="en-IN" dirty="0"/>
              <a:t>Predicted=684.88</a:t>
            </a:r>
          </a:p>
          <a:p>
            <a:r>
              <a:rPr lang="en-IN" dirty="0"/>
              <a:t>Percentage error=0.36%</a:t>
            </a:r>
          </a:p>
        </p:txBody>
      </p:sp>
    </p:spTree>
    <p:extLst>
      <p:ext uri="{BB962C8B-B14F-4D97-AF65-F5344CB8AC3E}">
        <p14:creationId xmlns:p14="http://schemas.microsoft.com/office/powerpoint/2010/main" val="343857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D1C7B-6C7D-75F3-660D-6D5D0E209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67" y="1838524"/>
            <a:ext cx="3406435" cy="3063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0DB2C-2C95-1563-D01B-1B547EB11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098" y="645216"/>
            <a:ext cx="3162574" cy="5685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F18742-5B03-BA09-B619-977CF745A8CF}"/>
              </a:ext>
            </a:extLst>
          </p:cNvPr>
          <p:cNvSpPr txBox="1"/>
          <p:nvPr/>
        </p:nvSpPr>
        <p:spPr>
          <a:xfrm>
            <a:off x="8380602" y="2539225"/>
            <a:ext cx="3749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Actual=672.47</a:t>
            </a:r>
          </a:p>
          <a:p>
            <a:r>
              <a:rPr lang="en-IN" dirty="0"/>
              <a:t>Predicted=685.32</a:t>
            </a:r>
          </a:p>
          <a:p>
            <a:r>
              <a:rPr lang="en-IN" dirty="0"/>
              <a:t>Percentage error=1.9%</a:t>
            </a:r>
          </a:p>
        </p:txBody>
      </p:sp>
    </p:spTree>
    <p:extLst>
      <p:ext uri="{BB962C8B-B14F-4D97-AF65-F5344CB8AC3E}">
        <p14:creationId xmlns:p14="http://schemas.microsoft.com/office/powerpoint/2010/main" val="347270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185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djivites@gmail.com</dc:creator>
  <cp:lastModifiedBy>djivites@gmail.com</cp:lastModifiedBy>
  <cp:revision>1</cp:revision>
  <dcterms:created xsi:type="dcterms:W3CDTF">2025-04-12T15:08:25Z</dcterms:created>
  <dcterms:modified xsi:type="dcterms:W3CDTF">2025-04-12T15:49:43Z</dcterms:modified>
</cp:coreProperties>
</file>